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embeddedFontLst>
    <p:embeddedFont>
      <p:font typeface="Montserrat"/>
      <p:regular r:id="rId21"/>
      <p:bold r:id="rId22"/>
      <p:italic r:id="rId23"/>
      <p:boldItalic r:id="rId24"/>
    </p:embeddedFont>
    <p:embeddedFont>
      <p:font typeface="Montserrat Medium"/>
      <p:regular r:id="rId25"/>
      <p:bold r:id="rId26"/>
      <p:italic r:id="rId27"/>
      <p:boldItalic r:id="rId28"/>
    </p:embeddedFont>
    <p:embeddedFont>
      <p:font typeface="Luckiest Guy"/>
      <p:regular r:id="rId29"/>
    </p:embeddedFont>
    <p:embeddedFont>
      <p:font typeface="Source Sans Pr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Medium-bold.fntdata"/><Relationship Id="rId25" Type="http://schemas.openxmlformats.org/officeDocument/2006/relationships/font" Target="fonts/MontserratMedium-regular.fntdata"/><Relationship Id="rId28" Type="http://schemas.openxmlformats.org/officeDocument/2006/relationships/font" Target="fonts/MontserratMedium-boldItalic.fntdata"/><Relationship Id="rId27" Type="http://schemas.openxmlformats.org/officeDocument/2006/relationships/font" Target="fonts/MontserratMedium-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uckiestGuy-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SourceSansPro-bold.fntdata"/><Relationship Id="rId30" Type="http://schemas.openxmlformats.org/officeDocument/2006/relationships/font" Target="fonts/SourceSansPro-regular.fntdata"/><Relationship Id="rId11" Type="http://schemas.openxmlformats.org/officeDocument/2006/relationships/slide" Target="slides/slide7.xml"/><Relationship Id="rId33" Type="http://schemas.openxmlformats.org/officeDocument/2006/relationships/font" Target="fonts/SourceSansPro-boldItalic.fntdata"/><Relationship Id="rId10" Type="http://schemas.openxmlformats.org/officeDocument/2006/relationships/slide" Target="slides/slide6.xml"/><Relationship Id="rId32" Type="http://schemas.openxmlformats.org/officeDocument/2006/relationships/font" Target="fonts/SourceSansPro-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5" name="Shape 1065"/>
        <p:cNvGrpSpPr/>
        <p:nvPr/>
      </p:nvGrpSpPr>
      <p:grpSpPr>
        <a:xfrm>
          <a:off x="0" y="0"/>
          <a:ext cx="0" cy="0"/>
          <a:chOff x="0" y="0"/>
          <a:chExt cx="0" cy="0"/>
        </a:xfrm>
      </p:grpSpPr>
      <p:sp>
        <p:nvSpPr>
          <p:cNvPr id="1066" name="Google Shape;106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067" name="Google Shape;106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2" name="Shape 1582"/>
        <p:cNvGrpSpPr/>
        <p:nvPr/>
      </p:nvGrpSpPr>
      <p:grpSpPr>
        <a:xfrm>
          <a:off x="0" y="0"/>
          <a:ext cx="0" cy="0"/>
          <a:chOff x="0" y="0"/>
          <a:chExt cx="0" cy="0"/>
        </a:xfrm>
      </p:grpSpPr>
      <p:sp>
        <p:nvSpPr>
          <p:cNvPr id="1583" name="Google Shape;1583;gec2cf8c8a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4" name="Google Shape;1584;gec2cf8c8a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0" name="Shape 1660"/>
        <p:cNvGrpSpPr/>
        <p:nvPr/>
      </p:nvGrpSpPr>
      <p:grpSpPr>
        <a:xfrm>
          <a:off x="0" y="0"/>
          <a:ext cx="0" cy="0"/>
          <a:chOff x="0" y="0"/>
          <a:chExt cx="0" cy="0"/>
        </a:xfrm>
      </p:grpSpPr>
      <p:sp>
        <p:nvSpPr>
          <p:cNvPr id="1661" name="Google Shape;1661;gbd3ab93940_1_4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2" name="Google Shape;1662;gbd3ab93940_1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4" name="Shape 1694"/>
        <p:cNvGrpSpPr/>
        <p:nvPr/>
      </p:nvGrpSpPr>
      <p:grpSpPr>
        <a:xfrm>
          <a:off x="0" y="0"/>
          <a:ext cx="0" cy="0"/>
          <a:chOff x="0" y="0"/>
          <a:chExt cx="0" cy="0"/>
        </a:xfrm>
      </p:grpSpPr>
      <p:sp>
        <p:nvSpPr>
          <p:cNvPr id="1695" name="Google Shape;1695;ged3145456d_1_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6" name="Google Shape;1696;ged3145456d_1_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2" name="Shape 1702"/>
        <p:cNvGrpSpPr/>
        <p:nvPr/>
      </p:nvGrpSpPr>
      <p:grpSpPr>
        <a:xfrm>
          <a:off x="0" y="0"/>
          <a:ext cx="0" cy="0"/>
          <a:chOff x="0" y="0"/>
          <a:chExt cx="0" cy="0"/>
        </a:xfrm>
      </p:grpSpPr>
      <p:sp>
        <p:nvSpPr>
          <p:cNvPr id="1703" name="Google Shape;1703;gbd3ab93940_1_10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4" name="Google Shape;1704;gbd3ab93940_1_10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0" name="Shape 1780"/>
        <p:cNvGrpSpPr/>
        <p:nvPr/>
      </p:nvGrpSpPr>
      <p:grpSpPr>
        <a:xfrm>
          <a:off x="0" y="0"/>
          <a:ext cx="0" cy="0"/>
          <a:chOff x="0" y="0"/>
          <a:chExt cx="0" cy="0"/>
        </a:xfrm>
      </p:grpSpPr>
      <p:sp>
        <p:nvSpPr>
          <p:cNvPr id="1781" name="Google Shape;1781;gbd3ab93940_1_20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2" name="Google Shape;1782;gbd3ab93940_1_20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7" name="Shape 1807"/>
        <p:cNvGrpSpPr/>
        <p:nvPr/>
      </p:nvGrpSpPr>
      <p:grpSpPr>
        <a:xfrm>
          <a:off x="0" y="0"/>
          <a:ext cx="0" cy="0"/>
          <a:chOff x="0" y="0"/>
          <a:chExt cx="0" cy="0"/>
        </a:xfrm>
      </p:grpSpPr>
      <p:sp>
        <p:nvSpPr>
          <p:cNvPr id="1808" name="Google Shape;1808;ged3145456d_1_3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9" name="Google Shape;1809;ged3145456d_1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3" name="Shape 1813"/>
        <p:cNvGrpSpPr/>
        <p:nvPr/>
      </p:nvGrpSpPr>
      <p:grpSpPr>
        <a:xfrm>
          <a:off x="0" y="0"/>
          <a:ext cx="0" cy="0"/>
          <a:chOff x="0" y="0"/>
          <a:chExt cx="0" cy="0"/>
        </a:xfrm>
      </p:grpSpPr>
      <p:sp>
        <p:nvSpPr>
          <p:cNvPr id="1814" name="Google Shape;1814;gbd3ab93940_1_2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5" name="Google Shape;1815;gbd3ab93940_1_2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3" name="Shape 1143"/>
        <p:cNvGrpSpPr/>
        <p:nvPr/>
      </p:nvGrpSpPr>
      <p:grpSpPr>
        <a:xfrm>
          <a:off x="0" y="0"/>
          <a:ext cx="0" cy="0"/>
          <a:chOff x="0" y="0"/>
          <a:chExt cx="0" cy="0"/>
        </a:xfrm>
      </p:grpSpPr>
      <p:sp>
        <p:nvSpPr>
          <p:cNvPr id="1144" name="Google Shape;1144;gbd3ab93940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5" name="Google Shape;1145;gbd3ab93940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5" name="Shape 1225"/>
        <p:cNvGrpSpPr/>
        <p:nvPr/>
      </p:nvGrpSpPr>
      <p:grpSpPr>
        <a:xfrm>
          <a:off x="0" y="0"/>
          <a:ext cx="0" cy="0"/>
          <a:chOff x="0" y="0"/>
          <a:chExt cx="0" cy="0"/>
        </a:xfrm>
      </p:grpSpPr>
      <p:sp>
        <p:nvSpPr>
          <p:cNvPr id="1226" name="Google Shape;1226;ge88c0174c6_1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7" name="Google Shape;1227;ge88c0174c6_1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3" name="Shape 1303"/>
        <p:cNvGrpSpPr/>
        <p:nvPr/>
      </p:nvGrpSpPr>
      <p:grpSpPr>
        <a:xfrm>
          <a:off x="0" y="0"/>
          <a:ext cx="0" cy="0"/>
          <a:chOff x="0" y="0"/>
          <a:chExt cx="0" cy="0"/>
        </a:xfrm>
      </p:grpSpPr>
      <p:sp>
        <p:nvSpPr>
          <p:cNvPr id="1304" name="Google Shape;1304;ged3145456d_1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5" name="Google Shape;1305;ged3145456d_1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0" name="Shape 1440"/>
        <p:cNvGrpSpPr/>
        <p:nvPr/>
      </p:nvGrpSpPr>
      <p:grpSpPr>
        <a:xfrm>
          <a:off x="0" y="0"/>
          <a:ext cx="0" cy="0"/>
          <a:chOff x="0" y="0"/>
          <a:chExt cx="0" cy="0"/>
        </a:xfrm>
      </p:grpSpPr>
      <p:sp>
        <p:nvSpPr>
          <p:cNvPr id="1441" name="Google Shape;1441;ge88c0174c6_1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2" name="Google Shape;1442;ge88c0174c6_1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1" name="Shape 1451"/>
        <p:cNvGrpSpPr/>
        <p:nvPr/>
      </p:nvGrpSpPr>
      <p:grpSpPr>
        <a:xfrm>
          <a:off x="0" y="0"/>
          <a:ext cx="0" cy="0"/>
          <a:chOff x="0" y="0"/>
          <a:chExt cx="0" cy="0"/>
        </a:xfrm>
      </p:grpSpPr>
      <p:sp>
        <p:nvSpPr>
          <p:cNvPr id="1452" name="Google Shape;1452;gbd3ab93940_1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3" name="Google Shape;1453;gbd3ab93940_1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9" name="Shape 1459"/>
        <p:cNvGrpSpPr/>
        <p:nvPr/>
      </p:nvGrpSpPr>
      <p:grpSpPr>
        <a:xfrm>
          <a:off x="0" y="0"/>
          <a:ext cx="0" cy="0"/>
          <a:chOff x="0" y="0"/>
          <a:chExt cx="0" cy="0"/>
        </a:xfrm>
      </p:grpSpPr>
      <p:sp>
        <p:nvSpPr>
          <p:cNvPr id="1460" name="Google Shape;1460;gbd50fc2878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1" name="Google Shape;1461;gbd50fc2878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1" name="Shape 1501"/>
        <p:cNvGrpSpPr/>
        <p:nvPr/>
      </p:nvGrpSpPr>
      <p:grpSpPr>
        <a:xfrm>
          <a:off x="0" y="0"/>
          <a:ext cx="0" cy="0"/>
          <a:chOff x="0" y="0"/>
          <a:chExt cx="0" cy="0"/>
        </a:xfrm>
      </p:grpSpPr>
      <p:sp>
        <p:nvSpPr>
          <p:cNvPr id="1502" name="Google Shape;1502;ge88c0174c6_1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3" name="Google Shape;1503;ge88c0174c6_1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7" name="Shape 1507"/>
        <p:cNvGrpSpPr/>
        <p:nvPr/>
      </p:nvGrpSpPr>
      <p:grpSpPr>
        <a:xfrm>
          <a:off x="0" y="0"/>
          <a:ext cx="0" cy="0"/>
          <a:chOff x="0" y="0"/>
          <a:chExt cx="0" cy="0"/>
        </a:xfrm>
      </p:grpSpPr>
      <p:sp>
        <p:nvSpPr>
          <p:cNvPr id="1508" name="Google Shape;1508;gbce17e608f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9" name="Google Shape;1509;gbce17e608f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141447"/>
        </a:solid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2064125" y="902075"/>
            <a:ext cx="5015700" cy="20526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1"/>
              </a:buClr>
              <a:buSzPts val="5200"/>
              <a:buNone/>
              <a:defRPr sz="6700">
                <a:solidFill>
                  <a:schemeClr val="dk1"/>
                </a:solidFill>
                <a:latin typeface="Luckiest Guy"/>
                <a:ea typeface="Luckiest Guy"/>
                <a:cs typeface="Luckiest Guy"/>
                <a:sym typeface="Luckiest Guy"/>
              </a:defRPr>
            </a:lvl1pPr>
            <a:lvl2pPr lvl="1" algn="ctr">
              <a:spcBef>
                <a:spcPts val="0"/>
              </a:spcBef>
              <a:spcAft>
                <a:spcPts val="0"/>
              </a:spcAft>
              <a:buClr>
                <a:schemeClr val="dk1"/>
              </a:buClr>
              <a:buSzPts val="5200"/>
              <a:buNone/>
              <a:defRPr sz="5200">
                <a:solidFill>
                  <a:schemeClr val="dk1"/>
                </a:solidFill>
              </a:defRPr>
            </a:lvl2pPr>
            <a:lvl3pPr lvl="2" algn="ctr">
              <a:spcBef>
                <a:spcPts val="0"/>
              </a:spcBef>
              <a:spcAft>
                <a:spcPts val="0"/>
              </a:spcAft>
              <a:buClr>
                <a:schemeClr val="dk1"/>
              </a:buClr>
              <a:buSzPts val="5200"/>
              <a:buNone/>
              <a:defRPr sz="5200">
                <a:solidFill>
                  <a:schemeClr val="dk1"/>
                </a:solidFill>
              </a:defRPr>
            </a:lvl3pPr>
            <a:lvl4pPr lvl="3" algn="ctr">
              <a:spcBef>
                <a:spcPts val="0"/>
              </a:spcBef>
              <a:spcAft>
                <a:spcPts val="0"/>
              </a:spcAft>
              <a:buClr>
                <a:schemeClr val="dk1"/>
              </a:buClr>
              <a:buSzPts val="5200"/>
              <a:buNone/>
              <a:defRPr sz="5200">
                <a:solidFill>
                  <a:schemeClr val="dk1"/>
                </a:solidFill>
              </a:defRPr>
            </a:lvl4pPr>
            <a:lvl5pPr lvl="4" algn="ctr">
              <a:spcBef>
                <a:spcPts val="0"/>
              </a:spcBef>
              <a:spcAft>
                <a:spcPts val="0"/>
              </a:spcAft>
              <a:buClr>
                <a:schemeClr val="dk1"/>
              </a:buClr>
              <a:buSzPts val="5200"/>
              <a:buNone/>
              <a:defRPr sz="5200">
                <a:solidFill>
                  <a:schemeClr val="dk1"/>
                </a:solidFill>
              </a:defRPr>
            </a:lvl5pPr>
            <a:lvl6pPr lvl="5" algn="ctr">
              <a:spcBef>
                <a:spcPts val="0"/>
              </a:spcBef>
              <a:spcAft>
                <a:spcPts val="0"/>
              </a:spcAft>
              <a:buClr>
                <a:schemeClr val="dk1"/>
              </a:buClr>
              <a:buSzPts val="5200"/>
              <a:buNone/>
              <a:defRPr sz="5200">
                <a:solidFill>
                  <a:schemeClr val="dk1"/>
                </a:solidFill>
              </a:defRPr>
            </a:lvl6pPr>
            <a:lvl7pPr lvl="6" algn="ctr">
              <a:spcBef>
                <a:spcPts val="0"/>
              </a:spcBef>
              <a:spcAft>
                <a:spcPts val="0"/>
              </a:spcAft>
              <a:buClr>
                <a:schemeClr val="dk1"/>
              </a:buClr>
              <a:buSzPts val="5200"/>
              <a:buNone/>
              <a:defRPr sz="5200">
                <a:solidFill>
                  <a:schemeClr val="dk1"/>
                </a:solidFill>
              </a:defRPr>
            </a:lvl7pPr>
            <a:lvl8pPr lvl="7" algn="ctr">
              <a:spcBef>
                <a:spcPts val="0"/>
              </a:spcBef>
              <a:spcAft>
                <a:spcPts val="0"/>
              </a:spcAft>
              <a:buClr>
                <a:schemeClr val="dk1"/>
              </a:buClr>
              <a:buSzPts val="5200"/>
              <a:buNone/>
              <a:defRPr sz="5200">
                <a:solidFill>
                  <a:schemeClr val="dk1"/>
                </a:solidFill>
              </a:defRPr>
            </a:lvl8pPr>
            <a:lvl9pPr lvl="8" algn="ctr">
              <a:spcBef>
                <a:spcPts val="0"/>
              </a:spcBef>
              <a:spcAft>
                <a:spcPts val="0"/>
              </a:spcAft>
              <a:buClr>
                <a:schemeClr val="dk1"/>
              </a:buClr>
              <a:buSzPts val="5200"/>
              <a:buNone/>
              <a:defRPr sz="5200">
                <a:solidFill>
                  <a:schemeClr val="dk1"/>
                </a:solidFill>
              </a:defRPr>
            </a:lvl9pPr>
          </a:lstStyle>
          <a:p/>
        </p:txBody>
      </p:sp>
      <p:sp>
        <p:nvSpPr>
          <p:cNvPr id="10" name="Google Shape;10;p2"/>
          <p:cNvSpPr txBox="1"/>
          <p:nvPr>
            <p:ph idx="1" type="subTitle"/>
          </p:nvPr>
        </p:nvSpPr>
        <p:spPr>
          <a:xfrm>
            <a:off x="720000" y="2991625"/>
            <a:ext cx="77040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atin typeface="Montserrat Medium"/>
                <a:ea typeface="Montserrat Medium"/>
                <a:cs typeface="Montserrat Medium"/>
                <a:sym typeface="Montserrat Medium"/>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39" name="Shape 239"/>
        <p:cNvGrpSpPr/>
        <p:nvPr/>
      </p:nvGrpSpPr>
      <p:grpSpPr>
        <a:xfrm>
          <a:off x="0" y="0"/>
          <a:ext cx="0" cy="0"/>
          <a:chOff x="0" y="0"/>
          <a:chExt cx="0" cy="0"/>
        </a:xfrm>
      </p:grpSpPr>
      <p:sp>
        <p:nvSpPr>
          <p:cNvPr id="240" name="Google Shape;240;p11"/>
          <p:cNvSpPr txBox="1"/>
          <p:nvPr>
            <p:ph hasCustomPrompt="1" type="title"/>
          </p:nvPr>
        </p:nvSpPr>
        <p:spPr>
          <a:xfrm>
            <a:off x="1284000" y="920075"/>
            <a:ext cx="6576000" cy="21495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14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41" name="Google Shape;241;p11"/>
          <p:cNvSpPr txBox="1"/>
          <p:nvPr>
            <p:ph idx="1" type="subTitle"/>
          </p:nvPr>
        </p:nvSpPr>
        <p:spPr>
          <a:xfrm>
            <a:off x="2435975" y="2842050"/>
            <a:ext cx="4272000" cy="116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242" name="Google Shape;242;p11"/>
          <p:cNvSpPr/>
          <p:nvPr/>
        </p:nvSpPr>
        <p:spPr>
          <a:xfrm flipH="1" rot="10800000">
            <a:off x="8379443" y="4366476"/>
            <a:ext cx="48756" cy="4767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1"/>
          <p:cNvSpPr/>
          <p:nvPr/>
        </p:nvSpPr>
        <p:spPr>
          <a:xfrm flipH="1">
            <a:off x="8553457" y="2101576"/>
            <a:ext cx="203496" cy="136919"/>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1"/>
          <p:cNvSpPr/>
          <p:nvPr/>
        </p:nvSpPr>
        <p:spPr>
          <a:xfrm flipH="1">
            <a:off x="8393722" y="3696371"/>
            <a:ext cx="132394" cy="113497"/>
          </a:xfrm>
          <a:custGeom>
            <a:rect b="b" l="l" r="r" t="t"/>
            <a:pathLst>
              <a:path extrusionOk="0" h="2985" w="3482">
                <a:moveTo>
                  <a:pt x="756" y="0"/>
                </a:moveTo>
                <a:lnTo>
                  <a:pt x="0" y="2487"/>
                </a:lnTo>
                <a:lnTo>
                  <a:pt x="3481" y="2984"/>
                </a:lnTo>
                <a:lnTo>
                  <a:pt x="7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8302421" y="804545"/>
            <a:ext cx="270796" cy="131672"/>
          </a:xfrm>
          <a:custGeom>
            <a:rect b="b" l="l" r="r" t="t"/>
            <a:pathLst>
              <a:path extrusionOk="0" h="3463" w="7122">
                <a:moveTo>
                  <a:pt x="6306" y="1"/>
                </a:moveTo>
                <a:lnTo>
                  <a:pt x="0" y="3462"/>
                </a:lnTo>
                <a:lnTo>
                  <a:pt x="7122" y="2209"/>
                </a:lnTo>
                <a:lnTo>
                  <a:pt x="6306"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8468675" y="3351335"/>
            <a:ext cx="122547" cy="103649"/>
          </a:xfrm>
          <a:custGeom>
            <a:rect b="b" l="l" r="r" t="t"/>
            <a:pathLst>
              <a:path extrusionOk="0" h="2726" w="3223">
                <a:moveTo>
                  <a:pt x="3223" y="1"/>
                </a:moveTo>
                <a:lnTo>
                  <a:pt x="0" y="120"/>
                </a:lnTo>
                <a:lnTo>
                  <a:pt x="358" y="2726"/>
                </a:lnTo>
                <a:lnTo>
                  <a:pt x="32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rot="10800000">
            <a:off x="8792818" y="2990434"/>
            <a:ext cx="107707" cy="106511"/>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rot="10800000">
            <a:off x="8332089" y="1625177"/>
            <a:ext cx="61621" cy="6014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1"/>
          <p:cNvSpPr/>
          <p:nvPr/>
        </p:nvSpPr>
        <p:spPr>
          <a:xfrm flipH="1" rot="10800000">
            <a:off x="8269461" y="2374268"/>
            <a:ext cx="61621" cy="6014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1"/>
          <p:cNvSpPr/>
          <p:nvPr/>
        </p:nvSpPr>
        <p:spPr>
          <a:xfrm flipH="1" rot="10800000">
            <a:off x="8253621" y="1233973"/>
            <a:ext cx="48783" cy="47616"/>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rot="10800000">
            <a:off x="8524462" y="1281365"/>
            <a:ext cx="48756" cy="4767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7960283" y="4562497"/>
            <a:ext cx="242812" cy="137679"/>
          </a:xfrm>
          <a:custGeom>
            <a:rect b="b" l="l" r="r" t="t"/>
            <a:pathLst>
              <a:path extrusionOk="0" h="3621" w="6386">
                <a:moveTo>
                  <a:pt x="0" y="0"/>
                </a:moveTo>
                <a:lnTo>
                  <a:pt x="617" y="3621"/>
                </a:lnTo>
                <a:lnTo>
                  <a:pt x="6386" y="2129"/>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rot="10800000">
            <a:off x="8608217" y="3798222"/>
            <a:ext cx="184599" cy="156615"/>
          </a:xfrm>
          <a:custGeom>
            <a:rect b="b" l="l" r="r" t="t"/>
            <a:pathLst>
              <a:path extrusionOk="0" h="4119" w="4855">
                <a:moveTo>
                  <a:pt x="2984" y="0"/>
                </a:moveTo>
                <a:lnTo>
                  <a:pt x="0" y="4118"/>
                </a:lnTo>
                <a:lnTo>
                  <a:pt x="4854" y="3979"/>
                </a:lnTo>
                <a:lnTo>
                  <a:pt x="298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1"/>
          <p:cNvSpPr/>
          <p:nvPr/>
        </p:nvSpPr>
        <p:spPr>
          <a:xfrm flipH="1" rot="10800000">
            <a:off x="8608216" y="4373385"/>
            <a:ext cx="122547" cy="103649"/>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1"/>
          <p:cNvSpPr/>
          <p:nvPr/>
        </p:nvSpPr>
        <p:spPr>
          <a:xfrm flipH="1" rot="10800000">
            <a:off x="6218030" y="4779384"/>
            <a:ext cx="146767" cy="193687"/>
          </a:xfrm>
          <a:custGeom>
            <a:rect b="b" l="l" r="r" t="t"/>
            <a:pathLst>
              <a:path extrusionOk="0" h="5094" w="3860">
                <a:moveTo>
                  <a:pt x="1632" y="1"/>
                </a:moveTo>
                <a:lnTo>
                  <a:pt x="0" y="5093"/>
                </a:lnTo>
                <a:lnTo>
                  <a:pt x="3860" y="876"/>
                </a:lnTo>
                <a:lnTo>
                  <a:pt x="1632"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rot="10800000">
            <a:off x="1306276" y="4742701"/>
            <a:ext cx="132394" cy="113497"/>
          </a:xfrm>
          <a:custGeom>
            <a:rect b="b" l="l" r="r" t="t"/>
            <a:pathLst>
              <a:path extrusionOk="0" h="2985" w="3482">
                <a:moveTo>
                  <a:pt x="756" y="0"/>
                </a:moveTo>
                <a:lnTo>
                  <a:pt x="0" y="2487"/>
                </a:lnTo>
                <a:lnTo>
                  <a:pt x="3481" y="2984"/>
                </a:lnTo>
                <a:lnTo>
                  <a:pt x="7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rot="10800000">
            <a:off x="7744296" y="4877742"/>
            <a:ext cx="270796" cy="131672"/>
          </a:xfrm>
          <a:custGeom>
            <a:rect b="b" l="l" r="r" t="t"/>
            <a:pathLst>
              <a:path extrusionOk="0" h="3463" w="7122">
                <a:moveTo>
                  <a:pt x="6306" y="1"/>
                </a:moveTo>
                <a:lnTo>
                  <a:pt x="0" y="3462"/>
                </a:lnTo>
                <a:lnTo>
                  <a:pt x="7122" y="2209"/>
                </a:lnTo>
                <a:lnTo>
                  <a:pt x="6306"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rot="10800000">
            <a:off x="344832" y="4278823"/>
            <a:ext cx="270834" cy="71140"/>
          </a:xfrm>
          <a:custGeom>
            <a:rect b="b" l="l" r="r" t="t"/>
            <a:pathLst>
              <a:path extrusionOk="0" h="1871" w="7123">
                <a:moveTo>
                  <a:pt x="7122" y="0"/>
                </a:moveTo>
                <a:lnTo>
                  <a:pt x="1" y="538"/>
                </a:lnTo>
                <a:lnTo>
                  <a:pt x="7043" y="1870"/>
                </a:lnTo>
                <a:lnTo>
                  <a:pt x="712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1"/>
          <p:cNvSpPr/>
          <p:nvPr/>
        </p:nvSpPr>
        <p:spPr>
          <a:xfrm flipH="1" rot="10800000">
            <a:off x="3594272" y="4856195"/>
            <a:ext cx="132394" cy="174751"/>
          </a:xfrm>
          <a:custGeom>
            <a:rect b="b" l="l" r="r" t="t"/>
            <a:pathLst>
              <a:path extrusionOk="0" h="4596" w="3482">
                <a:moveTo>
                  <a:pt x="3482" y="0"/>
                </a:moveTo>
                <a:lnTo>
                  <a:pt x="1" y="2845"/>
                </a:lnTo>
                <a:lnTo>
                  <a:pt x="2627" y="4596"/>
                </a:lnTo>
                <a:lnTo>
                  <a:pt x="348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1"/>
          <p:cNvSpPr/>
          <p:nvPr/>
        </p:nvSpPr>
        <p:spPr>
          <a:xfrm flipH="1" rot="10800000">
            <a:off x="5759443" y="4973078"/>
            <a:ext cx="270796" cy="131672"/>
          </a:xfrm>
          <a:custGeom>
            <a:rect b="b" l="l" r="r" t="t"/>
            <a:pathLst>
              <a:path extrusionOk="0" h="3463" w="7122">
                <a:moveTo>
                  <a:pt x="6306" y="1"/>
                </a:moveTo>
                <a:lnTo>
                  <a:pt x="0" y="3462"/>
                </a:lnTo>
                <a:lnTo>
                  <a:pt x="7122" y="2209"/>
                </a:lnTo>
                <a:lnTo>
                  <a:pt x="630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rot="10800000">
            <a:off x="2233804" y="4568300"/>
            <a:ext cx="203496" cy="136919"/>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rot="10800000">
            <a:off x="558278" y="3750793"/>
            <a:ext cx="122547" cy="103649"/>
          </a:xfrm>
          <a:custGeom>
            <a:rect b="b" l="l" r="r" t="t"/>
            <a:pathLst>
              <a:path extrusionOk="0" h="2726" w="3223">
                <a:moveTo>
                  <a:pt x="3223" y="1"/>
                </a:moveTo>
                <a:lnTo>
                  <a:pt x="0" y="120"/>
                </a:lnTo>
                <a:lnTo>
                  <a:pt x="358" y="2726"/>
                </a:lnTo>
                <a:lnTo>
                  <a:pt x="32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1"/>
          <p:cNvSpPr/>
          <p:nvPr/>
        </p:nvSpPr>
        <p:spPr>
          <a:xfrm flipH="1" rot="10800000">
            <a:off x="851521" y="3984517"/>
            <a:ext cx="61292" cy="136957"/>
          </a:xfrm>
          <a:custGeom>
            <a:rect b="b" l="l" r="r" t="t"/>
            <a:pathLst>
              <a:path extrusionOk="0" h="3602" w="1612">
                <a:moveTo>
                  <a:pt x="995" y="1"/>
                </a:moveTo>
                <a:lnTo>
                  <a:pt x="0" y="3601"/>
                </a:lnTo>
                <a:lnTo>
                  <a:pt x="1612" y="3482"/>
                </a:lnTo>
                <a:lnTo>
                  <a:pt x="9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1"/>
          <p:cNvSpPr/>
          <p:nvPr/>
        </p:nvSpPr>
        <p:spPr>
          <a:xfrm flipH="1">
            <a:off x="701862" y="4620704"/>
            <a:ext cx="107707" cy="107707"/>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7514424" y="4934933"/>
            <a:ext cx="107707" cy="106511"/>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4079162" y="4671665"/>
            <a:ext cx="107707" cy="107707"/>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rot="10800000">
            <a:off x="3544330" y="605720"/>
            <a:ext cx="107707" cy="107707"/>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1"/>
          <p:cNvSpPr/>
          <p:nvPr/>
        </p:nvSpPr>
        <p:spPr>
          <a:xfrm flipH="1">
            <a:off x="2371361" y="256182"/>
            <a:ext cx="184599" cy="156615"/>
          </a:xfrm>
          <a:custGeom>
            <a:rect b="b" l="l" r="r" t="t"/>
            <a:pathLst>
              <a:path extrusionOk="0" h="4119" w="4855">
                <a:moveTo>
                  <a:pt x="2984" y="0"/>
                </a:moveTo>
                <a:lnTo>
                  <a:pt x="0" y="4118"/>
                </a:lnTo>
                <a:lnTo>
                  <a:pt x="4854" y="3979"/>
                </a:lnTo>
                <a:lnTo>
                  <a:pt x="298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1"/>
          <p:cNvSpPr/>
          <p:nvPr/>
        </p:nvSpPr>
        <p:spPr>
          <a:xfrm flipH="1">
            <a:off x="8598374" y="-135975"/>
            <a:ext cx="132394" cy="174751"/>
          </a:xfrm>
          <a:custGeom>
            <a:rect b="b" l="l" r="r" t="t"/>
            <a:pathLst>
              <a:path extrusionOk="0" h="4596" w="3482">
                <a:moveTo>
                  <a:pt x="3482" y="0"/>
                </a:moveTo>
                <a:lnTo>
                  <a:pt x="1" y="2845"/>
                </a:lnTo>
                <a:lnTo>
                  <a:pt x="2627" y="4596"/>
                </a:lnTo>
                <a:lnTo>
                  <a:pt x="3482"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1"/>
          <p:cNvSpPr/>
          <p:nvPr/>
        </p:nvSpPr>
        <p:spPr>
          <a:xfrm flipH="1">
            <a:off x="7403215" y="311726"/>
            <a:ext cx="173991" cy="140721"/>
          </a:xfrm>
          <a:custGeom>
            <a:rect b="b" l="l" r="r" t="t"/>
            <a:pathLst>
              <a:path extrusionOk="0" h="3701" w="4576">
                <a:moveTo>
                  <a:pt x="199" y="0"/>
                </a:moveTo>
                <a:lnTo>
                  <a:pt x="0" y="1512"/>
                </a:lnTo>
                <a:lnTo>
                  <a:pt x="4575" y="3700"/>
                </a:lnTo>
                <a:lnTo>
                  <a:pt x="1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1"/>
          <p:cNvSpPr/>
          <p:nvPr/>
        </p:nvSpPr>
        <p:spPr>
          <a:xfrm flipH="1">
            <a:off x="554400" y="544279"/>
            <a:ext cx="61292" cy="136957"/>
          </a:xfrm>
          <a:custGeom>
            <a:rect b="b" l="l" r="r" t="t"/>
            <a:pathLst>
              <a:path extrusionOk="0" h="3602" w="1612">
                <a:moveTo>
                  <a:pt x="995" y="1"/>
                </a:moveTo>
                <a:lnTo>
                  <a:pt x="0" y="3601"/>
                </a:lnTo>
                <a:lnTo>
                  <a:pt x="1612" y="3482"/>
                </a:lnTo>
                <a:lnTo>
                  <a:pt x="9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1"/>
          <p:cNvSpPr/>
          <p:nvPr/>
        </p:nvSpPr>
        <p:spPr>
          <a:xfrm flipH="1">
            <a:off x="5408944" y="593725"/>
            <a:ext cx="270796" cy="131672"/>
          </a:xfrm>
          <a:custGeom>
            <a:rect b="b" l="l" r="r" t="t"/>
            <a:pathLst>
              <a:path extrusionOk="0" h="3463" w="7122">
                <a:moveTo>
                  <a:pt x="6306" y="1"/>
                </a:moveTo>
                <a:lnTo>
                  <a:pt x="0" y="3462"/>
                </a:lnTo>
                <a:lnTo>
                  <a:pt x="7122" y="2209"/>
                </a:lnTo>
                <a:lnTo>
                  <a:pt x="630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1"/>
          <p:cNvSpPr/>
          <p:nvPr/>
        </p:nvSpPr>
        <p:spPr>
          <a:xfrm flipH="1">
            <a:off x="7515912" y="843739"/>
            <a:ext cx="61292" cy="136957"/>
          </a:xfrm>
          <a:custGeom>
            <a:rect b="b" l="l" r="r" t="t"/>
            <a:pathLst>
              <a:path extrusionOk="0" h="3602" w="1612">
                <a:moveTo>
                  <a:pt x="995" y="1"/>
                </a:moveTo>
                <a:lnTo>
                  <a:pt x="0" y="3601"/>
                </a:lnTo>
                <a:lnTo>
                  <a:pt x="1612" y="3482"/>
                </a:lnTo>
                <a:lnTo>
                  <a:pt x="99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1"/>
          <p:cNvSpPr/>
          <p:nvPr/>
        </p:nvSpPr>
        <p:spPr>
          <a:xfrm flipH="1" rot="10800000">
            <a:off x="1368227" y="310690"/>
            <a:ext cx="48783" cy="47616"/>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1"/>
          <p:cNvSpPr/>
          <p:nvPr/>
        </p:nvSpPr>
        <p:spPr>
          <a:xfrm flipH="1" rot="10800000">
            <a:off x="8549583" y="358286"/>
            <a:ext cx="48783" cy="47616"/>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1"/>
          <p:cNvSpPr/>
          <p:nvPr/>
        </p:nvSpPr>
        <p:spPr>
          <a:xfrm flipH="1" rot="10800000">
            <a:off x="322103" y="1635044"/>
            <a:ext cx="22726" cy="22726"/>
          </a:xfrm>
          <a:custGeom>
            <a:rect b="b" l="l" r="r" t="t"/>
            <a:pathLst>
              <a:path extrusionOk="0" h="399" w="399">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1"/>
          <p:cNvSpPr/>
          <p:nvPr/>
        </p:nvSpPr>
        <p:spPr>
          <a:xfrm flipH="1">
            <a:off x="173342" y="4638147"/>
            <a:ext cx="132394" cy="174751"/>
          </a:xfrm>
          <a:custGeom>
            <a:rect b="b" l="l" r="r" t="t"/>
            <a:pathLst>
              <a:path extrusionOk="0" h="4596" w="3482">
                <a:moveTo>
                  <a:pt x="3482" y="0"/>
                </a:moveTo>
                <a:lnTo>
                  <a:pt x="1" y="2845"/>
                </a:lnTo>
                <a:lnTo>
                  <a:pt x="2627" y="4596"/>
                </a:lnTo>
                <a:lnTo>
                  <a:pt x="3482"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1"/>
          <p:cNvSpPr/>
          <p:nvPr/>
        </p:nvSpPr>
        <p:spPr>
          <a:xfrm flipH="1">
            <a:off x="261226" y="2102559"/>
            <a:ext cx="242812" cy="137679"/>
          </a:xfrm>
          <a:custGeom>
            <a:rect b="b" l="l" r="r" t="t"/>
            <a:pathLst>
              <a:path extrusionOk="0" h="3621" w="6386">
                <a:moveTo>
                  <a:pt x="0" y="0"/>
                </a:moveTo>
                <a:lnTo>
                  <a:pt x="617" y="3621"/>
                </a:lnTo>
                <a:lnTo>
                  <a:pt x="6386" y="2129"/>
                </a:lnTo>
                <a:lnTo>
                  <a:pt x="0"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1"/>
          <p:cNvSpPr/>
          <p:nvPr/>
        </p:nvSpPr>
        <p:spPr>
          <a:xfrm flipH="1">
            <a:off x="538731" y="808950"/>
            <a:ext cx="270834" cy="71140"/>
          </a:xfrm>
          <a:custGeom>
            <a:rect b="b" l="l" r="r" t="t"/>
            <a:pathLst>
              <a:path extrusionOk="0" h="1871" w="7123">
                <a:moveTo>
                  <a:pt x="7122" y="0"/>
                </a:moveTo>
                <a:lnTo>
                  <a:pt x="1" y="538"/>
                </a:lnTo>
                <a:lnTo>
                  <a:pt x="7043" y="1870"/>
                </a:lnTo>
                <a:lnTo>
                  <a:pt x="712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1"/>
          <p:cNvSpPr/>
          <p:nvPr/>
        </p:nvSpPr>
        <p:spPr>
          <a:xfrm flipH="1">
            <a:off x="364754" y="3022479"/>
            <a:ext cx="173991" cy="140721"/>
          </a:xfrm>
          <a:custGeom>
            <a:rect b="b" l="l" r="r" t="t"/>
            <a:pathLst>
              <a:path extrusionOk="0" h="3701" w="4576">
                <a:moveTo>
                  <a:pt x="199" y="0"/>
                </a:moveTo>
                <a:lnTo>
                  <a:pt x="0" y="1512"/>
                </a:lnTo>
                <a:lnTo>
                  <a:pt x="4575" y="3700"/>
                </a:lnTo>
                <a:lnTo>
                  <a:pt x="1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1"/>
          <p:cNvSpPr/>
          <p:nvPr/>
        </p:nvSpPr>
        <p:spPr>
          <a:xfrm flipH="1">
            <a:off x="473572" y="1304471"/>
            <a:ext cx="122547" cy="103649"/>
          </a:xfrm>
          <a:custGeom>
            <a:rect b="b" l="l" r="r" t="t"/>
            <a:pathLst>
              <a:path extrusionOk="0" h="2726" w="3223">
                <a:moveTo>
                  <a:pt x="3223" y="1"/>
                </a:moveTo>
                <a:lnTo>
                  <a:pt x="0" y="120"/>
                </a:lnTo>
                <a:lnTo>
                  <a:pt x="358" y="2726"/>
                </a:lnTo>
                <a:lnTo>
                  <a:pt x="32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1"/>
          <p:cNvSpPr/>
          <p:nvPr/>
        </p:nvSpPr>
        <p:spPr>
          <a:xfrm flipH="1">
            <a:off x="241584" y="1037439"/>
            <a:ext cx="61292" cy="136957"/>
          </a:xfrm>
          <a:custGeom>
            <a:rect b="b" l="l" r="r" t="t"/>
            <a:pathLst>
              <a:path extrusionOk="0" h="3602" w="1612">
                <a:moveTo>
                  <a:pt x="995" y="1"/>
                </a:moveTo>
                <a:lnTo>
                  <a:pt x="0" y="3601"/>
                </a:lnTo>
                <a:lnTo>
                  <a:pt x="1612" y="3482"/>
                </a:lnTo>
                <a:lnTo>
                  <a:pt x="9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1"/>
          <p:cNvSpPr/>
          <p:nvPr/>
        </p:nvSpPr>
        <p:spPr>
          <a:xfrm flipH="1" rot="10800000">
            <a:off x="344828" y="430503"/>
            <a:ext cx="107707" cy="107707"/>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1"/>
          <p:cNvSpPr/>
          <p:nvPr/>
        </p:nvSpPr>
        <p:spPr>
          <a:xfrm flipH="1" rot="10800000">
            <a:off x="254112" y="3497437"/>
            <a:ext cx="48756" cy="4767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1"/>
          <p:cNvSpPr/>
          <p:nvPr/>
        </p:nvSpPr>
        <p:spPr>
          <a:xfrm flipH="1" rot="10800000">
            <a:off x="167150" y="2785195"/>
            <a:ext cx="61621" cy="6014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1"/>
          <p:cNvSpPr/>
          <p:nvPr/>
        </p:nvSpPr>
        <p:spPr>
          <a:xfrm flipH="1" rot="10800000">
            <a:off x="374314" y="1479275"/>
            <a:ext cx="48756" cy="4767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1"/>
          <p:cNvSpPr/>
          <p:nvPr/>
        </p:nvSpPr>
        <p:spPr>
          <a:xfrm flipH="1" rot="10800000">
            <a:off x="504048" y="3945465"/>
            <a:ext cx="61621" cy="6014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288" name="Shape 28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289" name="Shape 289"/>
        <p:cNvGrpSpPr/>
        <p:nvPr/>
      </p:nvGrpSpPr>
      <p:grpSpPr>
        <a:xfrm>
          <a:off x="0" y="0"/>
          <a:ext cx="0" cy="0"/>
          <a:chOff x="0" y="0"/>
          <a:chExt cx="0" cy="0"/>
        </a:xfrm>
      </p:grpSpPr>
      <p:sp>
        <p:nvSpPr>
          <p:cNvPr id="290" name="Google Shape;290;p13"/>
          <p:cNvSpPr txBox="1"/>
          <p:nvPr>
            <p:ph type="title"/>
          </p:nvPr>
        </p:nvSpPr>
        <p:spPr>
          <a:xfrm>
            <a:off x="720000" y="1133175"/>
            <a:ext cx="23364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000">
                <a:solidFill>
                  <a:schemeClr val="l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91" name="Google Shape;291;p13"/>
          <p:cNvSpPr txBox="1"/>
          <p:nvPr>
            <p:ph hasCustomPrompt="1" idx="2" type="title"/>
          </p:nvPr>
        </p:nvSpPr>
        <p:spPr>
          <a:xfrm>
            <a:off x="6087600" y="2786600"/>
            <a:ext cx="1275300" cy="593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92" name="Google Shape;292;p13"/>
          <p:cNvSpPr txBox="1"/>
          <p:nvPr>
            <p:ph idx="3" type="title"/>
          </p:nvPr>
        </p:nvSpPr>
        <p:spPr>
          <a:xfrm>
            <a:off x="6087600" y="3303575"/>
            <a:ext cx="23364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000">
                <a:solidFill>
                  <a:schemeClr val="l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93" name="Google Shape;293;p13"/>
          <p:cNvSpPr txBox="1"/>
          <p:nvPr>
            <p:ph idx="4" type="title"/>
          </p:nvPr>
        </p:nvSpPr>
        <p:spPr>
          <a:xfrm>
            <a:off x="720000" y="3303575"/>
            <a:ext cx="23364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000">
                <a:solidFill>
                  <a:schemeClr val="l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94" name="Google Shape;294;p13"/>
          <p:cNvSpPr txBox="1"/>
          <p:nvPr>
            <p:ph idx="5" type="title"/>
          </p:nvPr>
        </p:nvSpPr>
        <p:spPr>
          <a:xfrm>
            <a:off x="6087600" y="1133175"/>
            <a:ext cx="23364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000">
                <a:solidFill>
                  <a:schemeClr val="l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95" name="Google Shape;295;p13"/>
          <p:cNvSpPr txBox="1"/>
          <p:nvPr>
            <p:ph hasCustomPrompt="1" idx="6" type="title"/>
          </p:nvPr>
        </p:nvSpPr>
        <p:spPr>
          <a:xfrm>
            <a:off x="720000" y="616200"/>
            <a:ext cx="1275300" cy="593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96" name="Google Shape;296;p13"/>
          <p:cNvSpPr/>
          <p:nvPr/>
        </p:nvSpPr>
        <p:spPr>
          <a:xfrm>
            <a:off x="8462061" y="3029790"/>
            <a:ext cx="27362" cy="27271"/>
          </a:xfrm>
          <a:custGeom>
            <a:rect b="b" l="l" r="r" t="t"/>
            <a:pathLst>
              <a:path extrusionOk="0" h="299" w="300">
                <a:moveTo>
                  <a:pt x="160" y="0"/>
                </a:moveTo>
                <a:cubicBezTo>
                  <a:pt x="80" y="0"/>
                  <a:pt x="1" y="60"/>
                  <a:pt x="1" y="139"/>
                </a:cubicBezTo>
                <a:cubicBezTo>
                  <a:pt x="1" y="219"/>
                  <a:pt x="80" y="299"/>
                  <a:pt x="160" y="299"/>
                </a:cubicBezTo>
                <a:cubicBezTo>
                  <a:pt x="220" y="299"/>
                  <a:pt x="299" y="219"/>
                  <a:pt x="299" y="139"/>
                </a:cubicBezTo>
                <a:cubicBezTo>
                  <a:pt x="299" y="60"/>
                  <a:pt x="220" y="0"/>
                  <a:pt x="160"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3"/>
          <p:cNvSpPr/>
          <p:nvPr/>
        </p:nvSpPr>
        <p:spPr>
          <a:xfrm>
            <a:off x="8612356" y="1820954"/>
            <a:ext cx="172473" cy="172473"/>
          </a:xfrm>
          <a:custGeom>
            <a:rect b="b" l="l" r="r" t="t"/>
            <a:pathLst>
              <a:path extrusionOk="0" h="1891" w="1891">
                <a:moveTo>
                  <a:pt x="936" y="1"/>
                </a:moveTo>
                <a:cubicBezTo>
                  <a:pt x="419" y="1"/>
                  <a:pt x="1" y="438"/>
                  <a:pt x="1" y="955"/>
                </a:cubicBezTo>
                <a:cubicBezTo>
                  <a:pt x="1" y="1473"/>
                  <a:pt x="419" y="1890"/>
                  <a:pt x="936" y="1890"/>
                </a:cubicBezTo>
                <a:cubicBezTo>
                  <a:pt x="1453" y="1890"/>
                  <a:pt x="1891" y="1473"/>
                  <a:pt x="1891" y="955"/>
                </a:cubicBezTo>
                <a:cubicBezTo>
                  <a:pt x="1891" y="438"/>
                  <a:pt x="1453" y="1"/>
                  <a:pt x="936" y="1"/>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3"/>
          <p:cNvSpPr/>
          <p:nvPr/>
        </p:nvSpPr>
        <p:spPr>
          <a:xfrm>
            <a:off x="8436690" y="1184476"/>
            <a:ext cx="78074" cy="76341"/>
          </a:xfrm>
          <a:custGeom>
            <a:rect b="b" l="l" r="r" t="t"/>
            <a:pathLst>
              <a:path extrusionOk="0" h="837" w="856">
                <a:moveTo>
                  <a:pt x="418" y="1"/>
                </a:moveTo>
                <a:cubicBezTo>
                  <a:pt x="199" y="1"/>
                  <a:pt x="0" y="160"/>
                  <a:pt x="0" y="419"/>
                </a:cubicBezTo>
                <a:cubicBezTo>
                  <a:pt x="0" y="637"/>
                  <a:pt x="179" y="836"/>
                  <a:pt x="418" y="836"/>
                </a:cubicBezTo>
                <a:cubicBezTo>
                  <a:pt x="657" y="836"/>
                  <a:pt x="856" y="657"/>
                  <a:pt x="856" y="419"/>
                </a:cubicBezTo>
                <a:cubicBezTo>
                  <a:pt x="856" y="180"/>
                  <a:pt x="657" y="1"/>
                  <a:pt x="4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3"/>
          <p:cNvSpPr/>
          <p:nvPr/>
        </p:nvSpPr>
        <p:spPr>
          <a:xfrm>
            <a:off x="8409434" y="373578"/>
            <a:ext cx="78165" cy="76249"/>
          </a:xfrm>
          <a:custGeom>
            <a:rect b="b" l="l" r="r" t="t"/>
            <a:pathLst>
              <a:path extrusionOk="0" h="836" w="857">
                <a:moveTo>
                  <a:pt x="439" y="0"/>
                </a:moveTo>
                <a:cubicBezTo>
                  <a:pt x="200" y="0"/>
                  <a:pt x="1" y="179"/>
                  <a:pt x="1" y="418"/>
                </a:cubicBezTo>
                <a:cubicBezTo>
                  <a:pt x="1" y="637"/>
                  <a:pt x="180" y="836"/>
                  <a:pt x="439" y="836"/>
                </a:cubicBezTo>
                <a:cubicBezTo>
                  <a:pt x="657" y="836"/>
                  <a:pt x="856" y="677"/>
                  <a:pt x="856" y="418"/>
                </a:cubicBezTo>
                <a:cubicBezTo>
                  <a:pt x="856" y="179"/>
                  <a:pt x="657" y="0"/>
                  <a:pt x="43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3"/>
          <p:cNvSpPr/>
          <p:nvPr/>
        </p:nvSpPr>
        <p:spPr>
          <a:xfrm>
            <a:off x="2681560" y="4160115"/>
            <a:ext cx="36392" cy="36392"/>
          </a:xfrm>
          <a:custGeom>
            <a:rect b="b" l="l" r="r" t="t"/>
            <a:pathLst>
              <a:path extrusionOk="0" h="399" w="399">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rgbClr val="1B75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3"/>
          <p:cNvSpPr/>
          <p:nvPr/>
        </p:nvSpPr>
        <p:spPr>
          <a:xfrm>
            <a:off x="8217171" y="411611"/>
            <a:ext cx="36392" cy="36392"/>
          </a:xfrm>
          <a:custGeom>
            <a:rect b="b" l="l" r="r" t="t"/>
            <a:pathLst>
              <a:path extrusionOk="0" h="399" w="399">
                <a:moveTo>
                  <a:pt x="199" y="1"/>
                </a:moveTo>
                <a:cubicBezTo>
                  <a:pt x="100" y="1"/>
                  <a:pt x="0" y="100"/>
                  <a:pt x="0" y="200"/>
                </a:cubicBezTo>
                <a:cubicBezTo>
                  <a:pt x="0" y="319"/>
                  <a:pt x="100" y="399"/>
                  <a:pt x="199" y="399"/>
                </a:cubicBezTo>
                <a:cubicBezTo>
                  <a:pt x="319" y="399"/>
                  <a:pt x="398" y="319"/>
                  <a:pt x="398" y="200"/>
                </a:cubicBezTo>
                <a:cubicBezTo>
                  <a:pt x="398" y="100"/>
                  <a:pt x="319" y="1"/>
                  <a:pt x="199" y="1"/>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3"/>
          <p:cNvSpPr/>
          <p:nvPr/>
        </p:nvSpPr>
        <p:spPr>
          <a:xfrm>
            <a:off x="1808087" y="2850134"/>
            <a:ext cx="36392" cy="36392"/>
          </a:xfrm>
          <a:custGeom>
            <a:rect b="b" l="l" r="r" t="t"/>
            <a:pathLst>
              <a:path extrusionOk="0" h="399" w="399">
                <a:moveTo>
                  <a:pt x="200" y="0"/>
                </a:moveTo>
                <a:cubicBezTo>
                  <a:pt x="100" y="0"/>
                  <a:pt x="1" y="80"/>
                  <a:pt x="1" y="199"/>
                </a:cubicBezTo>
                <a:cubicBezTo>
                  <a:pt x="1" y="299"/>
                  <a:pt x="100" y="398"/>
                  <a:pt x="200" y="398"/>
                </a:cubicBezTo>
                <a:cubicBezTo>
                  <a:pt x="319" y="398"/>
                  <a:pt x="399" y="299"/>
                  <a:pt x="399" y="199"/>
                </a:cubicBezTo>
                <a:cubicBezTo>
                  <a:pt x="399" y="80"/>
                  <a:pt x="319" y="0"/>
                  <a:pt x="200"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3"/>
          <p:cNvSpPr/>
          <p:nvPr/>
        </p:nvSpPr>
        <p:spPr>
          <a:xfrm>
            <a:off x="7519970" y="2711784"/>
            <a:ext cx="36392" cy="36392"/>
          </a:xfrm>
          <a:custGeom>
            <a:rect b="b" l="l" r="r" t="t"/>
            <a:pathLst>
              <a:path extrusionOk="0" h="399" w="399">
                <a:moveTo>
                  <a:pt x="199" y="1"/>
                </a:moveTo>
                <a:cubicBezTo>
                  <a:pt x="80" y="1"/>
                  <a:pt x="0" y="80"/>
                  <a:pt x="0" y="200"/>
                </a:cubicBezTo>
                <a:cubicBezTo>
                  <a:pt x="0" y="319"/>
                  <a:pt x="80" y="399"/>
                  <a:pt x="199" y="399"/>
                </a:cubicBezTo>
                <a:cubicBezTo>
                  <a:pt x="299" y="399"/>
                  <a:pt x="398" y="319"/>
                  <a:pt x="398" y="200"/>
                </a:cubicBezTo>
                <a:cubicBezTo>
                  <a:pt x="398" y="80"/>
                  <a:pt x="299" y="1"/>
                  <a:pt x="199" y="1"/>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3"/>
          <p:cNvSpPr/>
          <p:nvPr/>
        </p:nvSpPr>
        <p:spPr>
          <a:xfrm>
            <a:off x="8282475" y="4199972"/>
            <a:ext cx="36392" cy="36392"/>
          </a:xfrm>
          <a:custGeom>
            <a:rect b="b" l="l" r="r" t="t"/>
            <a:pathLst>
              <a:path extrusionOk="0" h="399" w="399">
                <a:moveTo>
                  <a:pt x="199" y="1"/>
                </a:moveTo>
                <a:cubicBezTo>
                  <a:pt x="100" y="1"/>
                  <a:pt x="0" y="81"/>
                  <a:pt x="0" y="200"/>
                </a:cubicBezTo>
                <a:cubicBezTo>
                  <a:pt x="0" y="299"/>
                  <a:pt x="100" y="399"/>
                  <a:pt x="199" y="399"/>
                </a:cubicBezTo>
                <a:cubicBezTo>
                  <a:pt x="319" y="399"/>
                  <a:pt x="398" y="299"/>
                  <a:pt x="398" y="200"/>
                </a:cubicBezTo>
                <a:cubicBezTo>
                  <a:pt x="398" y="81"/>
                  <a:pt x="319" y="1"/>
                  <a:pt x="1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3"/>
          <p:cNvSpPr/>
          <p:nvPr/>
        </p:nvSpPr>
        <p:spPr>
          <a:xfrm>
            <a:off x="2918743" y="1340455"/>
            <a:ext cx="36392" cy="36392"/>
          </a:xfrm>
          <a:custGeom>
            <a:rect b="b" l="l" r="r" t="t"/>
            <a:pathLst>
              <a:path extrusionOk="0" h="399" w="399">
                <a:moveTo>
                  <a:pt x="200" y="1"/>
                </a:moveTo>
                <a:cubicBezTo>
                  <a:pt x="80" y="1"/>
                  <a:pt x="1" y="80"/>
                  <a:pt x="1" y="200"/>
                </a:cubicBezTo>
                <a:cubicBezTo>
                  <a:pt x="1" y="299"/>
                  <a:pt x="80" y="398"/>
                  <a:pt x="200" y="398"/>
                </a:cubicBezTo>
                <a:cubicBezTo>
                  <a:pt x="299" y="398"/>
                  <a:pt x="399" y="299"/>
                  <a:pt x="399" y="200"/>
                </a:cubicBezTo>
                <a:cubicBezTo>
                  <a:pt x="399" y="80"/>
                  <a:pt x="299" y="1"/>
                  <a:pt x="20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3"/>
          <p:cNvSpPr/>
          <p:nvPr/>
        </p:nvSpPr>
        <p:spPr>
          <a:xfrm>
            <a:off x="664067" y="4354203"/>
            <a:ext cx="36301" cy="36392"/>
          </a:xfrm>
          <a:custGeom>
            <a:rect b="b" l="l" r="r" t="t"/>
            <a:pathLst>
              <a:path extrusionOk="0" h="399" w="398">
                <a:moveTo>
                  <a:pt x="199" y="1"/>
                </a:moveTo>
                <a:cubicBezTo>
                  <a:pt x="80" y="1"/>
                  <a:pt x="0" y="80"/>
                  <a:pt x="0" y="200"/>
                </a:cubicBezTo>
                <a:cubicBezTo>
                  <a:pt x="0" y="299"/>
                  <a:pt x="80" y="399"/>
                  <a:pt x="199" y="399"/>
                </a:cubicBezTo>
                <a:cubicBezTo>
                  <a:pt x="298" y="399"/>
                  <a:pt x="398" y="299"/>
                  <a:pt x="398" y="200"/>
                </a:cubicBezTo>
                <a:cubicBezTo>
                  <a:pt x="398" y="80"/>
                  <a:pt x="298" y="1"/>
                  <a:pt x="1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3"/>
          <p:cNvSpPr/>
          <p:nvPr/>
        </p:nvSpPr>
        <p:spPr>
          <a:xfrm>
            <a:off x="6885860" y="411608"/>
            <a:ext cx="36392" cy="36392"/>
          </a:xfrm>
          <a:custGeom>
            <a:rect b="b" l="l" r="r" t="t"/>
            <a:pathLst>
              <a:path extrusionOk="0" h="399" w="399">
                <a:moveTo>
                  <a:pt x="199" y="1"/>
                </a:moveTo>
                <a:cubicBezTo>
                  <a:pt x="80" y="1"/>
                  <a:pt x="0" y="80"/>
                  <a:pt x="0" y="200"/>
                </a:cubicBezTo>
                <a:cubicBezTo>
                  <a:pt x="0" y="299"/>
                  <a:pt x="80" y="399"/>
                  <a:pt x="199" y="399"/>
                </a:cubicBezTo>
                <a:cubicBezTo>
                  <a:pt x="299" y="399"/>
                  <a:pt x="398" y="299"/>
                  <a:pt x="398" y="200"/>
                </a:cubicBezTo>
                <a:cubicBezTo>
                  <a:pt x="398" y="80"/>
                  <a:pt x="299" y="1"/>
                  <a:pt x="1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3"/>
          <p:cNvSpPr/>
          <p:nvPr/>
        </p:nvSpPr>
        <p:spPr>
          <a:xfrm>
            <a:off x="257650" y="4131111"/>
            <a:ext cx="76249" cy="78074"/>
          </a:xfrm>
          <a:custGeom>
            <a:rect b="b" l="l" r="r" t="t"/>
            <a:pathLst>
              <a:path extrusionOk="0" h="856" w="836">
                <a:moveTo>
                  <a:pt x="418" y="0"/>
                </a:moveTo>
                <a:cubicBezTo>
                  <a:pt x="199" y="0"/>
                  <a:pt x="0" y="179"/>
                  <a:pt x="0" y="418"/>
                </a:cubicBezTo>
                <a:cubicBezTo>
                  <a:pt x="0" y="657"/>
                  <a:pt x="159" y="855"/>
                  <a:pt x="418" y="855"/>
                </a:cubicBezTo>
                <a:cubicBezTo>
                  <a:pt x="637" y="855"/>
                  <a:pt x="836" y="676"/>
                  <a:pt x="836" y="418"/>
                </a:cubicBezTo>
                <a:cubicBezTo>
                  <a:pt x="836" y="199"/>
                  <a:pt x="637" y="0"/>
                  <a:pt x="418"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3"/>
          <p:cNvSpPr/>
          <p:nvPr/>
        </p:nvSpPr>
        <p:spPr>
          <a:xfrm>
            <a:off x="2753839" y="2736212"/>
            <a:ext cx="76249" cy="78256"/>
          </a:xfrm>
          <a:custGeom>
            <a:rect b="b" l="l" r="r" t="t"/>
            <a:pathLst>
              <a:path extrusionOk="0" h="858" w="836">
                <a:moveTo>
                  <a:pt x="449" y="0"/>
                </a:moveTo>
                <a:cubicBezTo>
                  <a:pt x="438" y="0"/>
                  <a:pt x="428" y="1"/>
                  <a:pt x="418" y="2"/>
                </a:cubicBezTo>
                <a:cubicBezTo>
                  <a:pt x="199" y="2"/>
                  <a:pt x="0" y="181"/>
                  <a:pt x="0" y="420"/>
                </a:cubicBezTo>
                <a:cubicBezTo>
                  <a:pt x="0" y="658"/>
                  <a:pt x="180" y="857"/>
                  <a:pt x="418" y="857"/>
                </a:cubicBezTo>
                <a:cubicBezTo>
                  <a:pt x="657" y="857"/>
                  <a:pt x="836" y="678"/>
                  <a:pt x="836" y="420"/>
                </a:cubicBezTo>
                <a:cubicBezTo>
                  <a:pt x="836" y="192"/>
                  <a:pt x="655" y="0"/>
                  <a:pt x="4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3"/>
          <p:cNvSpPr/>
          <p:nvPr/>
        </p:nvSpPr>
        <p:spPr>
          <a:xfrm>
            <a:off x="435411" y="335260"/>
            <a:ext cx="78074" cy="76341"/>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3"/>
          <p:cNvSpPr/>
          <p:nvPr/>
        </p:nvSpPr>
        <p:spPr>
          <a:xfrm>
            <a:off x="435412" y="3857126"/>
            <a:ext cx="78074" cy="76249"/>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3"/>
          <p:cNvSpPr/>
          <p:nvPr/>
        </p:nvSpPr>
        <p:spPr>
          <a:xfrm>
            <a:off x="5403673" y="2635354"/>
            <a:ext cx="76341" cy="76432"/>
          </a:xfrm>
          <a:custGeom>
            <a:rect b="b" l="l" r="r" t="t"/>
            <a:pathLst>
              <a:path extrusionOk="0" h="838" w="837">
                <a:moveTo>
                  <a:pt x="449" y="0"/>
                </a:moveTo>
                <a:cubicBezTo>
                  <a:pt x="439" y="0"/>
                  <a:pt x="429" y="1"/>
                  <a:pt x="419" y="2"/>
                </a:cubicBezTo>
                <a:cubicBezTo>
                  <a:pt x="200" y="2"/>
                  <a:pt x="1" y="181"/>
                  <a:pt x="1" y="419"/>
                </a:cubicBezTo>
                <a:cubicBezTo>
                  <a:pt x="1" y="638"/>
                  <a:pt x="180" y="837"/>
                  <a:pt x="419" y="837"/>
                </a:cubicBezTo>
                <a:cubicBezTo>
                  <a:pt x="657" y="837"/>
                  <a:pt x="836" y="678"/>
                  <a:pt x="836" y="419"/>
                </a:cubicBezTo>
                <a:cubicBezTo>
                  <a:pt x="836" y="192"/>
                  <a:pt x="655" y="0"/>
                  <a:pt x="4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3"/>
          <p:cNvSpPr/>
          <p:nvPr/>
        </p:nvSpPr>
        <p:spPr>
          <a:xfrm>
            <a:off x="8369577" y="4428627"/>
            <a:ext cx="172473" cy="172473"/>
          </a:xfrm>
          <a:custGeom>
            <a:rect b="b" l="l" r="r" t="t"/>
            <a:pathLst>
              <a:path extrusionOk="0" h="1891" w="1891">
                <a:moveTo>
                  <a:pt x="935" y="0"/>
                </a:moveTo>
                <a:cubicBezTo>
                  <a:pt x="418" y="0"/>
                  <a:pt x="0" y="418"/>
                  <a:pt x="0" y="935"/>
                </a:cubicBezTo>
                <a:cubicBezTo>
                  <a:pt x="0" y="1473"/>
                  <a:pt x="418" y="1890"/>
                  <a:pt x="935" y="1890"/>
                </a:cubicBezTo>
                <a:cubicBezTo>
                  <a:pt x="1472" y="1890"/>
                  <a:pt x="1890" y="1473"/>
                  <a:pt x="1890" y="935"/>
                </a:cubicBezTo>
                <a:cubicBezTo>
                  <a:pt x="1890" y="418"/>
                  <a:pt x="1472" y="0"/>
                  <a:pt x="935" y="0"/>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3"/>
          <p:cNvSpPr/>
          <p:nvPr/>
        </p:nvSpPr>
        <p:spPr>
          <a:xfrm>
            <a:off x="2246138" y="221475"/>
            <a:ext cx="172473" cy="170558"/>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3"/>
          <p:cNvSpPr/>
          <p:nvPr/>
        </p:nvSpPr>
        <p:spPr>
          <a:xfrm>
            <a:off x="209533" y="1043015"/>
            <a:ext cx="172473" cy="17247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3"/>
          <p:cNvSpPr txBox="1"/>
          <p:nvPr>
            <p:ph idx="1" type="subTitle"/>
          </p:nvPr>
        </p:nvSpPr>
        <p:spPr>
          <a:xfrm>
            <a:off x="720000" y="1719700"/>
            <a:ext cx="24366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317" name="Google Shape;317;p13"/>
          <p:cNvSpPr txBox="1"/>
          <p:nvPr>
            <p:ph idx="7" type="title"/>
          </p:nvPr>
        </p:nvSpPr>
        <p:spPr>
          <a:xfrm>
            <a:off x="3403800" y="1133175"/>
            <a:ext cx="23364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000">
                <a:solidFill>
                  <a:schemeClr val="l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18" name="Google Shape;318;p13"/>
          <p:cNvSpPr txBox="1"/>
          <p:nvPr>
            <p:ph hasCustomPrompt="1" idx="8" type="title"/>
          </p:nvPr>
        </p:nvSpPr>
        <p:spPr>
          <a:xfrm>
            <a:off x="3403800" y="616200"/>
            <a:ext cx="1275300" cy="593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9" name="Google Shape;319;p13"/>
          <p:cNvSpPr txBox="1"/>
          <p:nvPr>
            <p:ph idx="9" type="subTitle"/>
          </p:nvPr>
        </p:nvSpPr>
        <p:spPr>
          <a:xfrm>
            <a:off x="3403800" y="1719700"/>
            <a:ext cx="24366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320" name="Google Shape;320;p13"/>
          <p:cNvSpPr txBox="1"/>
          <p:nvPr>
            <p:ph hasCustomPrompt="1" idx="13" type="title"/>
          </p:nvPr>
        </p:nvSpPr>
        <p:spPr>
          <a:xfrm>
            <a:off x="6087600" y="616200"/>
            <a:ext cx="1275300" cy="593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21" name="Google Shape;321;p13"/>
          <p:cNvSpPr txBox="1"/>
          <p:nvPr>
            <p:ph idx="14" type="subTitle"/>
          </p:nvPr>
        </p:nvSpPr>
        <p:spPr>
          <a:xfrm>
            <a:off x="6087600" y="1719700"/>
            <a:ext cx="24366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322" name="Google Shape;322;p13"/>
          <p:cNvSpPr txBox="1"/>
          <p:nvPr>
            <p:ph hasCustomPrompt="1" idx="15" type="title"/>
          </p:nvPr>
        </p:nvSpPr>
        <p:spPr>
          <a:xfrm>
            <a:off x="720000" y="2786600"/>
            <a:ext cx="1275300" cy="593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23" name="Google Shape;323;p13"/>
          <p:cNvSpPr txBox="1"/>
          <p:nvPr>
            <p:ph idx="16" type="subTitle"/>
          </p:nvPr>
        </p:nvSpPr>
        <p:spPr>
          <a:xfrm>
            <a:off x="720000" y="3890100"/>
            <a:ext cx="24366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324" name="Google Shape;324;p13"/>
          <p:cNvSpPr txBox="1"/>
          <p:nvPr>
            <p:ph idx="17" type="title"/>
          </p:nvPr>
        </p:nvSpPr>
        <p:spPr>
          <a:xfrm>
            <a:off x="3403800" y="3303575"/>
            <a:ext cx="23364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000">
                <a:solidFill>
                  <a:schemeClr val="l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25" name="Google Shape;325;p13"/>
          <p:cNvSpPr txBox="1"/>
          <p:nvPr>
            <p:ph hasCustomPrompt="1" idx="18" type="title"/>
          </p:nvPr>
        </p:nvSpPr>
        <p:spPr>
          <a:xfrm>
            <a:off x="3403800" y="2786600"/>
            <a:ext cx="1275300" cy="593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26" name="Google Shape;326;p13"/>
          <p:cNvSpPr txBox="1"/>
          <p:nvPr>
            <p:ph idx="19" type="subTitle"/>
          </p:nvPr>
        </p:nvSpPr>
        <p:spPr>
          <a:xfrm>
            <a:off x="3403800" y="3890100"/>
            <a:ext cx="24366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327" name="Google Shape;327;p13"/>
          <p:cNvSpPr txBox="1"/>
          <p:nvPr>
            <p:ph idx="20" type="subTitle"/>
          </p:nvPr>
        </p:nvSpPr>
        <p:spPr>
          <a:xfrm>
            <a:off x="6087600" y="3890100"/>
            <a:ext cx="24366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328" name="Shape 328"/>
        <p:cNvGrpSpPr/>
        <p:nvPr/>
      </p:nvGrpSpPr>
      <p:grpSpPr>
        <a:xfrm>
          <a:off x="0" y="0"/>
          <a:ext cx="0" cy="0"/>
          <a:chOff x="0" y="0"/>
          <a:chExt cx="0" cy="0"/>
        </a:xfrm>
      </p:grpSpPr>
      <p:sp>
        <p:nvSpPr>
          <p:cNvPr id="329" name="Google Shape;329;p14"/>
          <p:cNvSpPr/>
          <p:nvPr/>
        </p:nvSpPr>
        <p:spPr>
          <a:xfrm rot="10800000">
            <a:off x="422799" y="4358165"/>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4"/>
          <p:cNvSpPr/>
          <p:nvPr/>
        </p:nvSpPr>
        <p:spPr>
          <a:xfrm>
            <a:off x="379475" y="3804389"/>
            <a:ext cx="137173" cy="117594"/>
          </a:xfrm>
          <a:custGeom>
            <a:rect b="b" l="l" r="r" t="t"/>
            <a:pathLst>
              <a:path extrusionOk="0" h="2985" w="3482">
                <a:moveTo>
                  <a:pt x="756" y="0"/>
                </a:moveTo>
                <a:lnTo>
                  <a:pt x="0" y="2487"/>
                </a:lnTo>
                <a:lnTo>
                  <a:pt x="3481" y="2984"/>
                </a:lnTo>
                <a:lnTo>
                  <a:pt x="7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4"/>
          <p:cNvSpPr/>
          <p:nvPr/>
        </p:nvSpPr>
        <p:spPr>
          <a:xfrm rot="10800000">
            <a:off x="180775" y="3076184"/>
            <a:ext cx="191263" cy="162268"/>
          </a:xfrm>
          <a:custGeom>
            <a:rect b="b" l="l" r="r" t="t"/>
            <a:pathLst>
              <a:path extrusionOk="0" h="4119" w="4855">
                <a:moveTo>
                  <a:pt x="2984" y="0"/>
                </a:moveTo>
                <a:lnTo>
                  <a:pt x="0" y="4118"/>
                </a:lnTo>
                <a:lnTo>
                  <a:pt x="4854" y="3979"/>
                </a:lnTo>
                <a:lnTo>
                  <a:pt x="298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4"/>
          <p:cNvSpPr/>
          <p:nvPr/>
        </p:nvSpPr>
        <p:spPr>
          <a:xfrm rot="10800000">
            <a:off x="109318" y="4365321"/>
            <a:ext cx="126970" cy="107391"/>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4"/>
          <p:cNvSpPr/>
          <p:nvPr/>
        </p:nvSpPr>
        <p:spPr>
          <a:xfrm rot="10800000">
            <a:off x="2560628" y="4785963"/>
            <a:ext cx="152065" cy="200678"/>
          </a:xfrm>
          <a:custGeom>
            <a:rect b="b" l="l" r="r" t="t"/>
            <a:pathLst>
              <a:path extrusionOk="0" h="5094" w="3860">
                <a:moveTo>
                  <a:pt x="1632" y="1"/>
                </a:moveTo>
                <a:lnTo>
                  <a:pt x="0" y="5093"/>
                </a:lnTo>
                <a:lnTo>
                  <a:pt x="3860" y="876"/>
                </a:lnTo>
                <a:lnTo>
                  <a:pt x="1632"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4"/>
          <p:cNvSpPr/>
          <p:nvPr/>
        </p:nvSpPr>
        <p:spPr>
          <a:xfrm rot="10800000">
            <a:off x="7664448" y="4747960"/>
            <a:ext cx="137173" cy="117594"/>
          </a:xfrm>
          <a:custGeom>
            <a:rect b="b" l="l" r="r" t="t"/>
            <a:pathLst>
              <a:path extrusionOk="0" h="2985" w="3482">
                <a:moveTo>
                  <a:pt x="756" y="0"/>
                </a:moveTo>
                <a:lnTo>
                  <a:pt x="0" y="2487"/>
                </a:lnTo>
                <a:lnTo>
                  <a:pt x="3481" y="2984"/>
                </a:lnTo>
                <a:lnTo>
                  <a:pt x="7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4"/>
          <p:cNvSpPr/>
          <p:nvPr/>
        </p:nvSpPr>
        <p:spPr>
          <a:xfrm rot="10800000">
            <a:off x="850801" y="4887871"/>
            <a:ext cx="280571" cy="136425"/>
          </a:xfrm>
          <a:custGeom>
            <a:rect b="b" l="l" r="r" t="t"/>
            <a:pathLst>
              <a:path extrusionOk="0" h="3463" w="7122">
                <a:moveTo>
                  <a:pt x="6306" y="1"/>
                </a:moveTo>
                <a:lnTo>
                  <a:pt x="0" y="3462"/>
                </a:lnTo>
                <a:lnTo>
                  <a:pt x="7122" y="2209"/>
                </a:lnTo>
                <a:lnTo>
                  <a:pt x="6306"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4"/>
          <p:cNvSpPr/>
          <p:nvPr/>
        </p:nvSpPr>
        <p:spPr>
          <a:xfrm rot="10800000">
            <a:off x="8517136" y="4267349"/>
            <a:ext cx="280611" cy="73708"/>
          </a:xfrm>
          <a:custGeom>
            <a:rect b="b" l="l" r="r" t="t"/>
            <a:pathLst>
              <a:path extrusionOk="0" h="1871" w="7123">
                <a:moveTo>
                  <a:pt x="7122" y="0"/>
                </a:moveTo>
                <a:lnTo>
                  <a:pt x="1" y="538"/>
                </a:lnTo>
                <a:lnTo>
                  <a:pt x="7043" y="1870"/>
                </a:lnTo>
                <a:lnTo>
                  <a:pt x="712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4"/>
          <p:cNvSpPr/>
          <p:nvPr/>
        </p:nvSpPr>
        <p:spPr>
          <a:xfrm rot="10800000">
            <a:off x="5293920" y="4865546"/>
            <a:ext cx="137173" cy="181059"/>
          </a:xfrm>
          <a:custGeom>
            <a:rect b="b" l="l" r="r" t="t"/>
            <a:pathLst>
              <a:path extrusionOk="0" h="4596" w="3482">
                <a:moveTo>
                  <a:pt x="3482" y="0"/>
                </a:moveTo>
                <a:lnTo>
                  <a:pt x="1" y="2845"/>
                </a:lnTo>
                <a:lnTo>
                  <a:pt x="2627" y="4596"/>
                </a:lnTo>
                <a:lnTo>
                  <a:pt x="348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4"/>
          <p:cNvSpPr/>
          <p:nvPr/>
        </p:nvSpPr>
        <p:spPr>
          <a:xfrm rot="10800000">
            <a:off x="2907251" y="4986646"/>
            <a:ext cx="280571" cy="136425"/>
          </a:xfrm>
          <a:custGeom>
            <a:rect b="b" l="l" r="r" t="t"/>
            <a:pathLst>
              <a:path extrusionOk="0" h="3463" w="7122">
                <a:moveTo>
                  <a:pt x="6306" y="1"/>
                </a:moveTo>
                <a:lnTo>
                  <a:pt x="0" y="3462"/>
                </a:lnTo>
                <a:lnTo>
                  <a:pt x="7122" y="2209"/>
                </a:lnTo>
                <a:lnTo>
                  <a:pt x="630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4"/>
          <p:cNvSpPr/>
          <p:nvPr/>
        </p:nvSpPr>
        <p:spPr>
          <a:xfrm rot="10800000">
            <a:off x="6629794" y="4567266"/>
            <a:ext cx="210842" cy="141861"/>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4"/>
          <p:cNvSpPr/>
          <p:nvPr/>
        </p:nvSpPr>
        <p:spPr>
          <a:xfrm>
            <a:off x="8316246" y="4621564"/>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4"/>
          <p:cNvSpPr/>
          <p:nvPr/>
        </p:nvSpPr>
        <p:spPr>
          <a:xfrm>
            <a:off x="1257943" y="4947129"/>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4"/>
          <p:cNvSpPr/>
          <p:nvPr/>
        </p:nvSpPr>
        <p:spPr>
          <a:xfrm>
            <a:off x="4817121" y="4674364"/>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4"/>
          <p:cNvSpPr/>
          <p:nvPr/>
        </p:nvSpPr>
        <p:spPr>
          <a:xfrm>
            <a:off x="8838253" y="4639636"/>
            <a:ext cx="137173" cy="181059"/>
          </a:xfrm>
          <a:custGeom>
            <a:rect b="b" l="l" r="r" t="t"/>
            <a:pathLst>
              <a:path extrusionOk="0" h="4596" w="3482">
                <a:moveTo>
                  <a:pt x="3482" y="0"/>
                </a:moveTo>
                <a:lnTo>
                  <a:pt x="1" y="2845"/>
                </a:lnTo>
                <a:lnTo>
                  <a:pt x="2627" y="4596"/>
                </a:lnTo>
                <a:lnTo>
                  <a:pt x="3482"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4"/>
          <p:cNvSpPr/>
          <p:nvPr/>
        </p:nvSpPr>
        <p:spPr>
          <a:xfrm>
            <a:off x="8596839" y="2965688"/>
            <a:ext cx="180272" cy="145801"/>
          </a:xfrm>
          <a:custGeom>
            <a:rect b="b" l="l" r="r" t="t"/>
            <a:pathLst>
              <a:path extrusionOk="0" h="3701" w="4576">
                <a:moveTo>
                  <a:pt x="199" y="0"/>
                </a:moveTo>
                <a:lnTo>
                  <a:pt x="0" y="1512"/>
                </a:lnTo>
                <a:lnTo>
                  <a:pt x="4575" y="3700"/>
                </a:lnTo>
                <a:lnTo>
                  <a:pt x="1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4"/>
          <p:cNvSpPr/>
          <p:nvPr/>
        </p:nvSpPr>
        <p:spPr>
          <a:xfrm rot="10800000">
            <a:off x="8568943" y="3921968"/>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4"/>
          <p:cNvSpPr/>
          <p:nvPr/>
        </p:nvSpPr>
        <p:spPr>
          <a:xfrm>
            <a:off x="3185263" y="2552637"/>
            <a:ext cx="23546" cy="23546"/>
          </a:xfrm>
          <a:custGeom>
            <a:rect b="b" l="l" r="r" t="t"/>
            <a:pathLst>
              <a:path extrusionOk="0" h="399" w="399">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4"/>
          <p:cNvSpPr/>
          <p:nvPr/>
        </p:nvSpPr>
        <p:spPr>
          <a:xfrm>
            <a:off x="5783122" y="306613"/>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4"/>
          <p:cNvSpPr/>
          <p:nvPr/>
        </p:nvSpPr>
        <p:spPr>
          <a:xfrm rot="10800000">
            <a:off x="8793105" y="102227"/>
            <a:ext cx="126970" cy="107391"/>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4"/>
          <p:cNvSpPr/>
          <p:nvPr/>
        </p:nvSpPr>
        <p:spPr>
          <a:xfrm rot="10800000">
            <a:off x="6682657" y="209615"/>
            <a:ext cx="137173" cy="181059"/>
          </a:xfrm>
          <a:custGeom>
            <a:rect b="b" l="l" r="r" t="t"/>
            <a:pathLst>
              <a:path extrusionOk="0" h="4596" w="3482">
                <a:moveTo>
                  <a:pt x="3482" y="0"/>
                </a:moveTo>
                <a:lnTo>
                  <a:pt x="1" y="2845"/>
                </a:lnTo>
                <a:lnTo>
                  <a:pt x="2627" y="4596"/>
                </a:lnTo>
                <a:lnTo>
                  <a:pt x="3482"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4"/>
          <p:cNvSpPr/>
          <p:nvPr/>
        </p:nvSpPr>
        <p:spPr>
          <a:xfrm rot="10800000">
            <a:off x="4362288" y="229194"/>
            <a:ext cx="63505" cy="141901"/>
          </a:xfrm>
          <a:custGeom>
            <a:rect b="b" l="l" r="r" t="t"/>
            <a:pathLst>
              <a:path extrusionOk="0" h="3602" w="1612">
                <a:moveTo>
                  <a:pt x="995" y="1"/>
                </a:moveTo>
                <a:lnTo>
                  <a:pt x="0" y="3601"/>
                </a:lnTo>
                <a:lnTo>
                  <a:pt x="1612" y="3482"/>
                </a:lnTo>
                <a:lnTo>
                  <a:pt x="99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4"/>
          <p:cNvSpPr/>
          <p:nvPr/>
        </p:nvSpPr>
        <p:spPr>
          <a:xfrm rot="10800000">
            <a:off x="8718115" y="2224907"/>
            <a:ext cx="152065" cy="200678"/>
          </a:xfrm>
          <a:custGeom>
            <a:rect b="b" l="l" r="r" t="t"/>
            <a:pathLst>
              <a:path extrusionOk="0" h="5094" w="3860">
                <a:moveTo>
                  <a:pt x="1632" y="1"/>
                </a:moveTo>
                <a:lnTo>
                  <a:pt x="0" y="5093"/>
                </a:lnTo>
                <a:lnTo>
                  <a:pt x="3860" y="876"/>
                </a:lnTo>
                <a:lnTo>
                  <a:pt x="1632"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4"/>
          <p:cNvSpPr/>
          <p:nvPr/>
        </p:nvSpPr>
        <p:spPr>
          <a:xfrm rot="10800000">
            <a:off x="8284260" y="636141"/>
            <a:ext cx="137173" cy="117594"/>
          </a:xfrm>
          <a:custGeom>
            <a:rect b="b" l="l" r="r" t="t"/>
            <a:pathLst>
              <a:path extrusionOk="0" h="2985" w="3482">
                <a:moveTo>
                  <a:pt x="756" y="0"/>
                </a:moveTo>
                <a:lnTo>
                  <a:pt x="0" y="2487"/>
                </a:lnTo>
                <a:lnTo>
                  <a:pt x="3481" y="2984"/>
                </a:lnTo>
                <a:lnTo>
                  <a:pt x="7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4"/>
          <p:cNvSpPr/>
          <p:nvPr/>
        </p:nvSpPr>
        <p:spPr>
          <a:xfrm rot="10800000">
            <a:off x="50523" y="669060"/>
            <a:ext cx="180272" cy="145801"/>
          </a:xfrm>
          <a:custGeom>
            <a:rect b="b" l="l" r="r" t="t"/>
            <a:pathLst>
              <a:path extrusionOk="0" h="3701" w="4576">
                <a:moveTo>
                  <a:pt x="199" y="0"/>
                </a:moveTo>
                <a:lnTo>
                  <a:pt x="0" y="1512"/>
                </a:lnTo>
                <a:lnTo>
                  <a:pt x="4575" y="3700"/>
                </a:lnTo>
                <a:lnTo>
                  <a:pt x="1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4"/>
          <p:cNvSpPr/>
          <p:nvPr/>
        </p:nvSpPr>
        <p:spPr>
          <a:xfrm rot="10800000">
            <a:off x="3418463" y="390665"/>
            <a:ext cx="280571" cy="136425"/>
          </a:xfrm>
          <a:custGeom>
            <a:rect b="b" l="l" r="r" t="t"/>
            <a:pathLst>
              <a:path extrusionOk="0" h="3463" w="7122">
                <a:moveTo>
                  <a:pt x="6306" y="1"/>
                </a:moveTo>
                <a:lnTo>
                  <a:pt x="0" y="3462"/>
                </a:lnTo>
                <a:lnTo>
                  <a:pt x="7122" y="2209"/>
                </a:lnTo>
                <a:lnTo>
                  <a:pt x="630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4"/>
          <p:cNvSpPr/>
          <p:nvPr/>
        </p:nvSpPr>
        <p:spPr>
          <a:xfrm rot="10800000">
            <a:off x="8896205" y="1131327"/>
            <a:ext cx="126970" cy="107391"/>
          </a:xfrm>
          <a:custGeom>
            <a:rect b="b" l="l" r="r" t="t"/>
            <a:pathLst>
              <a:path extrusionOk="0" h="2726" w="3223">
                <a:moveTo>
                  <a:pt x="3223" y="1"/>
                </a:moveTo>
                <a:lnTo>
                  <a:pt x="0" y="120"/>
                </a:lnTo>
                <a:lnTo>
                  <a:pt x="358" y="2726"/>
                </a:lnTo>
                <a:lnTo>
                  <a:pt x="32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4"/>
          <p:cNvSpPr/>
          <p:nvPr/>
        </p:nvSpPr>
        <p:spPr>
          <a:xfrm rot="10800000">
            <a:off x="2009968" y="3402"/>
            <a:ext cx="126970" cy="107391"/>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4"/>
          <p:cNvSpPr/>
          <p:nvPr/>
        </p:nvSpPr>
        <p:spPr>
          <a:xfrm rot="10800000">
            <a:off x="458388" y="2152182"/>
            <a:ext cx="63505" cy="141901"/>
          </a:xfrm>
          <a:custGeom>
            <a:rect b="b" l="l" r="r" t="t"/>
            <a:pathLst>
              <a:path extrusionOk="0" h="3602" w="1612">
                <a:moveTo>
                  <a:pt x="995" y="1"/>
                </a:moveTo>
                <a:lnTo>
                  <a:pt x="0" y="3601"/>
                </a:lnTo>
                <a:lnTo>
                  <a:pt x="1612" y="3482"/>
                </a:lnTo>
                <a:lnTo>
                  <a:pt x="9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4"/>
          <p:cNvSpPr/>
          <p:nvPr/>
        </p:nvSpPr>
        <p:spPr>
          <a:xfrm rot="10800000">
            <a:off x="5382963" y="371469"/>
            <a:ext cx="63505" cy="141901"/>
          </a:xfrm>
          <a:custGeom>
            <a:rect b="b" l="l" r="r" t="t"/>
            <a:pathLst>
              <a:path extrusionOk="0" h="3602" w="1612">
                <a:moveTo>
                  <a:pt x="995" y="1"/>
                </a:moveTo>
                <a:lnTo>
                  <a:pt x="0" y="3601"/>
                </a:lnTo>
                <a:lnTo>
                  <a:pt x="1612" y="3482"/>
                </a:lnTo>
                <a:lnTo>
                  <a:pt x="99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4"/>
          <p:cNvSpPr/>
          <p:nvPr/>
        </p:nvSpPr>
        <p:spPr>
          <a:xfrm>
            <a:off x="8800796" y="1709445"/>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4"/>
          <p:cNvSpPr/>
          <p:nvPr/>
        </p:nvSpPr>
        <p:spPr>
          <a:xfrm>
            <a:off x="542346" y="1101338"/>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4"/>
          <p:cNvSpPr/>
          <p:nvPr/>
        </p:nvSpPr>
        <p:spPr>
          <a:xfrm>
            <a:off x="616059" y="1577163"/>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4"/>
          <p:cNvSpPr/>
          <p:nvPr/>
        </p:nvSpPr>
        <p:spPr>
          <a:xfrm>
            <a:off x="4068620" y="179440"/>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4"/>
          <p:cNvSpPr/>
          <p:nvPr/>
        </p:nvSpPr>
        <p:spPr>
          <a:xfrm>
            <a:off x="160758" y="2294070"/>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4"/>
          <p:cNvSpPr/>
          <p:nvPr/>
        </p:nvSpPr>
        <p:spPr>
          <a:xfrm rot="10800000">
            <a:off x="606184" y="228816"/>
            <a:ext cx="251576" cy="142649"/>
          </a:xfrm>
          <a:custGeom>
            <a:rect b="b" l="l" r="r" t="t"/>
            <a:pathLst>
              <a:path extrusionOk="0" h="3621" w="6386">
                <a:moveTo>
                  <a:pt x="0" y="0"/>
                </a:moveTo>
                <a:lnTo>
                  <a:pt x="617" y="3621"/>
                </a:lnTo>
                <a:lnTo>
                  <a:pt x="6386" y="2129"/>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4"/>
          <p:cNvSpPr/>
          <p:nvPr/>
        </p:nvSpPr>
        <p:spPr>
          <a:xfrm>
            <a:off x="7305345" y="341277"/>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4"/>
          <p:cNvSpPr/>
          <p:nvPr/>
        </p:nvSpPr>
        <p:spPr>
          <a:xfrm>
            <a:off x="8694588" y="730187"/>
            <a:ext cx="23546" cy="23546"/>
          </a:xfrm>
          <a:custGeom>
            <a:rect b="b" l="l" r="r" t="t"/>
            <a:pathLst>
              <a:path extrusionOk="0" h="399" w="399">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68" name="Google Shape;368;p14"/>
          <p:cNvSpPr txBox="1"/>
          <p:nvPr>
            <p:ph idx="2" type="title"/>
          </p:nvPr>
        </p:nvSpPr>
        <p:spPr>
          <a:xfrm>
            <a:off x="719925" y="1743700"/>
            <a:ext cx="2336400" cy="750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200">
                <a:solidFill>
                  <a:schemeClr val="lt2"/>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369" name="Google Shape;369;p14"/>
          <p:cNvSpPr txBox="1"/>
          <p:nvPr>
            <p:ph idx="1" type="subTitle"/>
          </p:nvPr>
        </p:nvSpPr>
        <p:spPr>
          <a:xfrm>
            <a:off x="483825" y="2628875"/>
            <a:ext cx="2808600" cy="529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70" name="Google Shape;370;p14"/>
          <p:cNvSpPr txBox="1"/>
          <p:nvPr>
            <p:ph idx="3" type="title"/>
          </p:nvPr>
        </p:nvSpPr>
        <p:spPr>
          <a:xfrm>
            <a:off x="3403650" y="1743700"/>
            <a:ext cx="2336400" cy="750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200">
                <a:solidFill>
                  <a:schemeClr val="lt2"/>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371" name="Google Shape;371;p14"/>
          <p:cNvSpPr txBox="1"/>
          <p:nvPr>
            <p:ph idx="4" type="subTitle"/>
          </p:nvPr>
        </p:nvSpPr>
        <p:spPr>
          <a:xfrm>
            <a:off x="3167550" y="2628875"/>
            <a:ext cx="2808600" cy="529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72" name="Google Shape;372;p14"/>
          <p:cNvSpPr txBox="1"/>
          <p:nvPr>
            <p:ph idx="5" type="title"/>
          </p:nvPr>
        </p:nvSpPr>
        <p:spPr>
          <a:xfrm>
            <a:off x="6087675" y="1743700"/>
            <a:ext cx="2336400" cy="750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200">
                <a:solidFill>
                  <a:schemeClr val="lt2"/>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373" name="Google Shape;373;p14"/>
          <p:cNvSpPr txBox="1"/>
          <p:nvPr>
            <p:ph idx="6" type="subTitle"/>
          </p:nvPr>
        </p:nvSpPr>
        <p:spPr>
          <a:xfrm>
            <a:off x="5851575" y="2628875"/>
            <a:ext cx="2808600" cy="529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74" name="Google Shape;374;p14"/>
          <p:cNvSpPr txBox="1"/>
          <p:nvPr>
            <p:ph idx="7" type="subTitle"/>
          </p:nvPr>
        </p:nvSpPr>
        <p:spPr>
          <a:xfrm>
            <a:off x="483825" y="3071500"/>
            <a:ext cx="2808600" cy="1093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Luckiest Guy"/>
              <a:buNone/>
              <a:defRPr sz="2200">
                <a:solidFill>
                  <a:schemeClr val="dk1"/>
                </a:solidFill>
                <a:latin typeface="Luckiest Guy"/>
                <a:ea typeface="Luckiest Guy"/>
                <a:cs typeface="Luckiest Guy"/>
                <a:sym typeface="Luckiest Guy"/>
              </a:defRPr>
            </a:lvl1pPr>
            <a:lvl2pPr lvl="1" rtl="0" algn="ctr">
              <a:lnSpc>
                <a:spcPct val="100000"/>
              </a:lnSpc>
              <a:spcBef>
                <a:spcPts val="0"/>
              </a:spcBef>
              <a:spcAft>
                <a:spcPts val="0"/>
              </a:spcAft>
              <a:buClr>
                <a:schemeClr val="dk1"/>
              </a:buClr>
              <a:buSzPts val="1400"/>
              <a:buFont typeface="Luckiest Guy"/>
              <a:buNone/>
              <a:defRPr>
                <a:solidFill>
                  <a:schemeClr val="dk1"/>
                </a:solidFill>
                <a:latin typeface="Luckiest Guy"/>
                <a:ea typeface="Luckiest Guy"/>
                <a:cs typeface="Luckiest Guy"/>
                <a:sym typeface="Luckiest Guy"/>
              </a:defRPr>
            </a:lvl2pPr>
            <a:lvl3pPr lvl="2" rtl="0" algn="ctr">
              <a:lnSpc>
                <a:spcPct val="100000"/>
              </a:lnSpc>
              <a:spcBef>
                <a:spcPts val="1600"/>
              </a:spcBef>
              <a:spcAft>
                <a:spcPts val="0"/>
              </a:spcAft>
              <a:buClr>
                <a:schemeClr val="dk1"/>
              </a:buClr>
              <a:buSzPts val="1400"/>
              <a:buFont typeface="Luckiest Guy"/>
              <a:buNone/>
              <a:defRPr>
                <a:solidFill>
                  <a:schemeClr val="dk1"/>
                </a:solidFill>
                <a:latin typeface="Luckiest Guy"/>
                <a:ea typeface="Luckiest Guy"/>
                <a:cs typeface="Luckiest Guy"/>
                <a:sym typeface="Luckiest Guy"/>
              </a:defRPr>
            </a:lvl3pPr>
            <a:lvl4pPr lvl="3" rtl="0" algn="ctr">
              <a:lnSpc>
                <a:spcPct val="100000"/>
              </a:lnSpc>
              <a:spcBef>
                <a:spcPts val="1600"/>
              </a:spcBef>
              <a:spcAft>
                <a:spcPts val="0"/>
              </a:spcAft>
              <a:buClr>
                <a:schemeClr val="dk1"/>
              </a:buClr>
              <a:buSzPts val="1400"/>
              <a:buFont typeface="Luckiest Guy"/>
              <a:buNone/>
              <a:defRPr>
                <a:solidFill>
                  <a:schemeClr val="dk1"/>
                </a:solidFill>
                <a:latin typeface="Luckiest Guy"/>
                <a:ea typeface="Luckiest Guy"/>
                <a:cs typeface="Luckiest Guy"/>
                <a:sym typeface="Luckiest Guy"/>
              </a:defRPr>
            </a:lvl4pPr>
            <a:lvl5pPr lvl="4" rtl="0" algn="ctr">
              <a:lnSpc>
                <a:spcPct val="100000"/>
              </a:lnSpc>
              <a:spcBef>
                <a:spcPts val="1600"/>
              </a:spcBef>
              <a:spcAft>
                <a:spcPts val="0"/>
              </a:spcAft>
              <a:buClr>
                <a:schemeClr val="dk1"/>
              </a:buClr>
              <a:buSzPts val="1400"/>
              <a:buFont typeface="Luckiest Guy"/>
              <a:buNone/>
              <a:defRPr>
                <a:solidFill>
                  <a:schemeClr val="dk1"/>
                </a:solidFill>
                <a:latin typeface="Luckiest Guy"/>
                <a:ea typeface="Luckiest Guy"/>
                <a:cs typeface="Luckiest Guy"/>
                <a:sym typeface="Luckiest Guy"/>
              </a:defRPr>
            </a:lvl5pPr>
            <a:lvl6pPr lvl="5" rtl="0" algn="ctr">
              <a:lnSpc>
                <a:spcPct val="100000"/>
              </a:lnSpc>
              <a:spcBef>
                <a:spcPts val="1600"/>
              </a:spcBef>
              <a:spcAft>
                <a:spcPts val="0"/>
              </a:spcAft>
              <a:buClr>
                <a:schemeClr val="dk1"/>
              </a:buClr>
              <a:buSzPts val="1400"/>
              <a:buFont typeface="Luckiest Guy"/>
              <a:buNone/>
              <a:defRPr>
                <a:solidFill>
                  <a:schemeClr val="dk1"/>
                </a:solidFill>
                <a:latin typeface="Luckiest Guy"/>
                <a:ea typeface="Luckiest Guy"/>
                <a:cs typeface="Luckiest Guy"/>
                <a:sym typeface="Luckiest Guy"/>
              </a:defRPr>
            </a:lvl6pPr>
            <a:lvl7pPr lvl="6" rtl="0" algn="ctr">
              <a:lnSpc>
                <a:spcPct val="100000"/>
              </a:lnSpc>
              <a:spcBef>
                <a:spcPts val="1600"/>
              </a:spcBef>
              <a:spcAft>
                <a:spcPts val="0"/>
              </a:spcAft>
              <a:buClr>
                <a:schemeClr val="dk1"/>
              </a:buClr>
              <a:buSzPts val="1400"/>
              <a:buFont typeface="Luckiest Guy"/>
              <a:buNone/>
              <a:defRPr>
                <a:solidFill>
                  <a:schemeClr val="dk1"/>
                </a:solidFill>
                <a:latin typeface="Luckiest Guy"/>
                <a:ea typeface="Luckiest Guy"/>
                <a:cs typeface="Luckiest Guy"/>
                <a:sym typeface="Luckiest Guy"/>
              </a:defRPr>
            </a:lvl7pPr>
            <a:lvl8pPr lvl="7" rtl="0" algn="ctr">
              <a:lnSpc>
                <a:spcPct val="100000"/>
              </a:lnSpc>
              <a:spcBef>
                <a:spcPts val="1600"/>
              </a:spcBef>
              <a:spcAft>
                <a:spcPts val="0"/>
              </a:spcAft>
              <a:buClr>
                <a:schemeClr val="dk1"/>
              </a:buClr>
              <a:buSzPts val="1400"/>
              <a:buFont typeface="Luckiest Guy"/>
              <a:buNone/>
              <a:defRPr>
                <a:solidFill>
                  <a:schemeClr val="dk1"/>
                </a:solidFill>
                <a:latin typeface="Luckiest Guy"/>
                <a:ea typeface="Luckiest Guy"/>
                <a:cs typeface="Luckiest Guy"/>
                <a:sym typeface="Luckiest Guy"/>
              </a:defRPr>
            </a:lvl8pPr>
            <a:lvl9pPr lvl="8" rtl="0" algn="ctr">
              <a:lnSpc>
                <a:spcPct val="100000"/>
              </a:lnSpc>
              <a:spcBef>
                <a:spcPts val="1600"/>
              </a:spcBef>
              <a:spcAft>
                <a:spcPts val="1600"/>
              </a:spcAft>
              <a:buClr>
                <a:schemeClr val="dk1"/>
              </a:buClr>
              <a:buSzPts val="1400"/>
              <a:buFont typeface="Luckiest Guy"/>
              <a:buNone/>
              <a:defRPr>
                <a:solidFill>
                  <a:schemeClr val="dk1"/>
                </a:solidFill>
                <a:latin typeface="Luckiest Guy"/>
                <a:ea typeface="Luckiest Guy"/>
                <a:cs typeface="Luckiest Guy"/>
                <a:sym typeface="Luckiest Guy"/>
              </a:defRPr>
            </a:lvl9pPr>
          </a:lstStyle>
          <a:p/>
        </p:txBody>
      </p:sp>
      <p:sp>
        <p:nvSpPr>
          <p:cNvPr id="375" name="Google Shape;375;p14"/>
          <p:cNvSpPr txBox="1"/>
          <p:nvPr>
            <p:ph idx="8" type="subTitle"/>
          </p:nvPr>
        </p:nvSpPr>
        <p:spPr>
          <a:xfrm>
            <a:off x="3167550" y="3071500"/>
            <a:ext cx="2808600" cy="1093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200"/>
              <a:buFont typeface="Luckiest Guy"/>
              <a:buNone/>
              <a:defRPr sz="2200">
                <a:solidFill>
                  <a:schemeClr val="dk1"/>
                </a:solidFill>
                <a:latin typeface="Luckiest Guy"/>
                <a:ea typeface="Luckiest Guy"/>
                <a:cs typeface="Luckiest Guy"/>
                <a:sym typeface="Luckiest Guy"/>
              </a:defRPr>
            </a:lvl1pPr>
            <a:lvl2pPr lvl="1" rtl="0" algn="ctr">
              <a:lnSpc>
                <a:spcPct val="100000"/>
              </a:lnSpc>
              <a:spcBef>
                <a:spcPts val="1600"/>
              </a:spcBef>
              <a:spcAft>
                <a:spcPts val="0"/>
              </a:spcAft>
              <a:buClr>
                <a:schemeClr val="dk1"/>
              </a:buClr>
              <a:buSzPts val="1400"/>
              <a:buFont typeface="Luckiest Guy"/>
              <a:buNone/>
              <a:defRPr>
                <a:solidFill>
                  <a:schemeClr val="dk1"/>
                </a:solidFill>
                <a:latin typeface="Luckiest Guy"/>
                <a:ea typeface="Luckiest Guy"/>
                <a:cs typeface="Luckiest Guy"/>
                <a:sym typeface="Luckiest Guy"/>
              </a:defRPr>
            </a:lvl2pPr>
            <a:lvl3pPr lvl="2" rtl="0" algn="ctr">
              <a:lnSpc>
                <a:spcPct val="100000"/>
              </a:lnSpc>
              <a:spcBef>
                <a:spcPts val="1600"/>
              </a:spcBef>
              <a:spcAft>
                <a:spcPts val="0"/>
              </a:spcAft>
              <a:buClr>
                <a:schemeClr val="dk1"/>
              </a:buClr>
              <a:buSzPts val="1400"/>
              <a:buFont typeface="Luckiest Guy"/>
              <a:buNone/>
              <a:defRPr>
                <a:solidFill>
                  <a:schemeClr val="dk1"/>
                </a:solidFill>
                <a:latin typeface="Luckiest Guy"/>
                <a:ea typeface="Luckiest Guy"/>
                <a:cs typeface="Luckiest Guy"/>
                <a:sym typeface="Luckiest Guy"/>
              </a:defRPr>
            </a:lvl3pPr>
            <a:lvl4pPr lvl="3" rtl="0" algn="ctr">
              <a:lnSpc>
                <a:spcPct val="100000"/>
              </a:lnSpc>
              <a:spcBef>
                <a:spcPts val="1600"/>
              </a:spcBef>
              <a:spcAft>
                <a:spcPts val="0"/>
              </a:spcAft>
              <a:buClr>
                <a:schemeClr val="dk1"/>
              </a:buClr>
              <a:buSzPts val="1400"/>
              <a:buFont typeface="Luckiest Guy"/>
              <a:buNone/>
              <a:defRPr>
                <a:solidFill>
                  <a:schemeClr val="dk1"/>
                </a:solidFill>
                <a:latin typeface="Luckiest Guy"/>
                <a:ea typeface="Luckiest Guy"/>
                <a:cs typeface="Luckiest Guy"/>
                <a:sym typeface="Luckiest Guy"/>
              </a:defRPr>
            </a:lvl4pPr>
            <a:lvl5pPr lvl="4" rtl="0" algn="ctr">
              <a:lnSpc>
                <a:spcPct val="100000"/>
              </a:lnSpc>
              <a:spcBef>
                <a:spcPts val="1600"/>
              </a:spcBef>
              <a:spcAft>
                <a:spcPts val="0"/>
              </a:spcAft>
              <a:buClr>
                <a:schemeClr val="dk1"/>
              </a:buClr>
              <a:buSzPts val="1400"/>
              <a:buFont typeface="Luckiest Guy"/>
              <a:buNone/>
              <a:defRPr>
                <a:solidFill>
                  <a:schemeClr val="dk1"/>
                </a:solidFill>
                <a:latin typeface="Luckiest Guy"/>
                <a:ea typeface="Luckiest Guy"/>
                <a:cs typeface="Luckiest Guy"/>
                <a:sym typeface="Luckiest Guy"/>
              </a:defRPr>
            </a:lvl5pPr>
            <a:lvl6pPr lvl="5" rtl="0" algn="ctr">
              <a:lnSpc>
                <a:spcPct val="100000"/>
              </a:lnSpc>
              <a:spcBef>
                <a:spcPts val="1600"/>
              </a:spcBef>
              <a:spcAft>
                <a:spcPts val="0"/>
              </a:spcAft>
              <a:buClr>
                <a:schemeClr val="dk1"/>
              </a:buClr>
              <a:buSzPts val="1400"/>
              <a:buFont typeface="Luckiest Guy"/>
              <a:buNone/>
              <a:defRPr>
                <a:solidFill>
                  <a:schemeClr val="dk1"/>
                </a:solidFill>
                <a:latin typeface="Luckiest Guy"/>
                <a:ea typeface="Luckiest Guy"/>
                <a:cs typeface="Luckiest Guy"/>
                <a:sym typeface="Luckiest Guy"/>
              </a:defRPr>
            </a:lvl6pPr>
            <a:lvl7pPr lvl="6" rtl="0" algn="ctr">
              <a:lnSpc>
                <a:spcPct val="100000"/>
              </a:lnSpc>
              <a:spcBef>
                <a:spcPts val="1600"/>
              </a:spcBef>
              <a:spcAft>
                <a:spcPts val="0"/>
              </a:spcAft>
              <a:buClr>
                <a:schemeClr val="dk1"/>
              </a:buClr>
              <a:buSzPts val="1400"/>
              <a:buFont typeface="Luckiest Guy"/>
              <a:buNone/>
              <a:defRPr>
                <a:solidFill>
                  <a:schemeClr val="dk1"/>
                </a:solidFill>
                <a:latin typeface="Luckiest Guy"/>
                <a:ea typeface="Luckiest Guy"/>
                <a:cs typeface="Luckiest Guy"/>
                <a:sym typeface="Luckiest Guy"/>
              </a:defRPr>
            </a:lvl7pPr>
            <a:lvl8pPr lvl="7" rtl="0" algn="ctr">
              <a:lnSpc>
                <a:spcPct val="100000"/>
              </a:lnSpc>
              <a:spcBef>
                <a:spcPts val="1600"/>
              </a:spcBef>
              <a:spcAft>
                <a:spcPts val="0"/>
              </a:spcAft>
              <a:buClr>
                <a:schemeClr val="dk1"/>
              </a:buClr>
              <a:buSzPts val="1400"/>
              <a:buFont typeface="Luckiest Guy"/>
              <a:buNone/>
              <a:defRPr>
                <a:solidFill>
                  <a:schemeClr val="dk1"/>
                </a:solidFill>
                <a:latin typeface="Luckiest Guy"/>
                <a:ea typeface="Luckiest Guy"/>
                <a:cs typeface="Luckiest Guy"/>
                <a:sym typeface="Luckiest Guy"/>
              </a:defRPr>
            </a:lvl8pPr>
            <a:lvl9pPr lvl="8" rtl="0" algn="ctr">
              <a:lnSpc>
                <a:spcPct val="100000"/>
              </a:lnSpc>
              <a:spcBef>
                <a:spcPts val="1600"/>
              </a:spcBef>
              <a:spcAft>
                <a:spcPts val="1600"/>
              </a:spcAft>
              <a:buClr>
                <a:schemeClr val="dk1"/>
              </a:buClr>
              <a:buSzPts val="1400"/>
              <a:buFont typeface="Luckiest Guy"/>
              <a:buNone/>
              <a:defRPr>
                <a:solidFill>
                  <a:schemeClr val="dk1"/>
                </a:solidFill>
                <a:latin typeface="Luckiest Guy"/>
                <a:ea typeface="Luckiest Guy"/>
                <a:cs typeface="Luckiest Guy"/>
                <a:sym typeface="Luckiest Guy"/>
              </a:defRPr>
            </a:lvl9pPr>
          </a:lstStyle>
          <a:p/>
        </p:txBody>
      </p:sp>
      <p:sp>
        <p:nvSpPr>
          <p:cNvPr id="376" name="Google Shape;376;p14"/>
          <p:cNvSpPr txBox="1"/>
          <p:nvPr>
            <p:ph idx="9" type="subTitle"/>
          </p:nvPr>
        </p:nvSpPr>
        <p:spPr>
          <a:xfrm>
            <a:off x="5851575" y="3071500"/>
            <a:ext cx="2808600" cy="1093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Luckiest Guy"/>
              <a:buNone/>
              <a:defRPr sz="2200">
                <a:solidFill>
                  <a:schemeClr val="dk1"/>
                </a:solidFill>
                <a:latin typeface="Luckiest Guy"/>
                <a:ea typeface="Luckiest Guy"/>
                <a:cs typeface="Luckiest Guy"/>
                <a:sym typeface="Luckiest Guy"/>
              </a:defRPr>
            </a:lvl1pPr>
            <a:lvl2pPr lvl="1" rtl="0" algn="ctr">
              <a:lnSpc>
                <a:spcPct val="100000"/>
              </a:lnSpc>
              <a:spcBef>
                <a:spcPts val="0"/>
              </a:spcBef>
              <a:spcAft>
                <a:spcPts val="0"/>
              </a:spcAft>
              <a:buClr>
                <a:schemeClr val="dk1"/>
              </a:buClr>
              <a:buSzPts val="1400"/>
              <a:buFont typeface="Luckiest Guy"/>
              <a:buNone/>
              <a:defRPr>
                <a:solidFill>
                  <a:schemeClr val="dk1"/>
                </a:solidFill>
                <a:latin typeface="Luckiest Guy"/>
                <a:ea typeface="Luckiest Guy"/>
                <a:cs typeface="Luckiest Guy"/>
                <a:sym typeface="Luckiest Guy"/>
              </a:defRPr>
            </a:lvl2pPr>
            <a:lvl3pPr lvl="2" rtl="0" algn="ctr">
              <a:lnSpc>
                <a:spcPct val="100000"/>
              </a:lnSpc>
              <a:spcBef>
                <a:spcPts val="1600"/>
              </a:spcBef>
              <a:spcAft>
                <a:spcPts val="0"/>
              </a:spcAft>
              <a:buClr>
                <a:schemeClr val="dk1"/>
              </a:buClr>
              <a:buSzPts val="1400"/>
              <a:buFont typeface="Luckiest Guy"/>
              <a:buNone/>
              <a:defRPr>
                <a:solidFill>
                  <a:schemeClr val="dk1"/>
                </a:solidFill>
                <a:latin typeface="Luckiest Guy"/>
                <a:ea typeface="Luckiest Guy"/>
                <a:cs typeface="Luckiest Guy"/>
                <a:sym typeface="Luckiest Guy"/>
              </a:defRPr>
            </a:lvl3pPr>
            <a:lvl4pPr lvl="3" rtl="0" algn="ctr">
              <a:lnSpc>
                <a:spcPct val="100000"/>
              </a:lnSpc>
              <a:spcBef>
                <a:spcPts val="1600"/>
              </a:spcBef>
              <a:spcAft>
                <a:spcPts val="0"/>
              </a:spcAft>
              <a:buClr>
                <a:schemeClr val="dk1"/>
              </a:buClr>
              <a:buSzPts val="1400"/>
              <a:buFont typeface="Luckiest Guy"/>
              <a:buNone/>
              <a:defRPr>
                <a:solidFill>
                  <a:schemeClr val="dk1"/>
                </a:solidFill>
                <a:latin typeface="Luckiest Guy"/>
                <a:ea typeface="Luckiest Guy"/>
                <a:cs typeface="Luckiest Guy"/>
                <a:sym typeface="Luckiest Guy"/>
              </a:defRPr>
            </a:lvl4pPr>
            <a:lvl5pPr lvl="4" rtl="0" algn="ctr">
              <a:lnSpc>
                <a:spcPct val="100000"/>
              </a:lnSpc>
              <a:spcBef>
                <a:spcPts val="1600"/>
              </a:spcBef>
              <a:spcAft>
                <a:spcPts val="0"/>
              </a:spcAft>
              <a:buClr>
                <a:schemeClr val="dk1"/>
              </a:buClr>
              <a:buSzPts val="1400"/>
              <a:buFont typeface="Luckiest Guy"/>
              <a:buNone/>
              <a:defRPr>
                <a:solidFill>
                  <a:schemeClr val="dk1"/>
                </a:solidFill>
                <a:latin typeface="Luckiest Guy"/>
                <a:ea typeface="Luckiest Guy"/>
                <a:cs typeface="Luckiest Guy"/>
                <a:sym typeface="Luckiest Guy"/>
              </a:defRPr>
            </a:lvl5pPr>
            <a:lvl6pPr lvl="5" rtl="0" algn="ctr">
              <a:lnSpc>
                <a:spcPct val="100000"/>
              </a:lnSpc>
              <a:spcBef>
                <a:spcPts val="1600"/>
              </a:spcBef>
              <a:spcAft>
                <a:spcPts val="0"/>
              </a:spcAft>
              <a:buClr>
                <a:schemeClr val="dk1"/>
              </a:buClr>
              <a:buSzPts val="1400"/>
              <a:buFont typeface="Luckiest Guy"/>
              <a:buNone/>
              <a:defRPr>
                <a:solidFill>
                  <a:schemeClr val="dk1"/>
                </a:solidFill>
                <a:latin typeface="Luckiest Guy"/>
                <a:ea typeface="Luckiest Guy"/>
                <a:cs typeface="Luckiest Guy"/>
                <a:sym typeface="Luckiest Guy"/>
              </a:defRPr>
            </a:lvl6pPr>
            <a:lvl7pPr lvl="6" rtl="0" algn="ctr">
              <a:lnSpc>
                <a:spcPct val="100000"/>
              </a:lnSpc>
              <a:spcBef>
                <a:spcPts val="1600"/>
              </a:spcBef>
              <a:spcAft>
                <a:spcPts val="0"/>
              </a:spcAft>
              <a:buClr>
                <a:schemeClr val="dk1"/>
              </a:buClr>
              <a:buSzPts val="1400"/>
              <a:buFont typeface="Luckiest Guy"/>
              <a:buNone/>
              <a:defRPr>
                <a:solidFill>
                  <a:schemeClr val="dk1"/>
                </a:solidFill>
                <a:latin typeface="Luckiest Guy"/>
                <a:ea typeface="Luckiest Guy"/>
                <a:cs typeface="Luckiest Guy"/>
                <a:sym typeface="Luckiest Guy"/>
              </a:defRPr>
            </a:lvl7pPr>
            <a:lvl8pPr lvl="7" rtl="0" algn="ctr">
              <a:lnSpc>
                <a:spcPct val="100000"/>
              </a:lnSpc>
              <a:spcBef>
                <a:spcPts val="1600"/>
              </a:spcBef>
              <a:spcAft>
                <a:spcPts val="0"/>
              </a:spcAft>
              <a:buClr>
                <a:schemeClr val="dk1"/>
              </a:buClr>
              <a:buSzPts val="1400"/>
              <a:buFont typeface="Luckiest Guy"/>
              <a:buNone/>
              <a:defRPr>
                <a:solidFill>
                  <a:schemeClr val="dk1"/>
                </a:solidFill>
                <a:latin typeface="Luckiest Guy"/>
                <a:ea typeface="Luckiest Guy"/>
                <a:cs typeface="Luckiest Guy"/>
                <a:sym typeface="Luckiest Guy"/>
              </a:defRPr>
            </a:lvl8pPr>
            <a:lvl9pPr lvl="8" rtl="0" algn="ctr">
              <a:lnSpc>
                <a:spcPct val="100000"/>
              </a:lnSpc>
              <a:spcBef>
                <a:spcPts val="1600"/>
              </a:spcBef>
              <a:spcAft>
                <a:spcPts val="1600"/>
              </a:spcAft>
              <a:buClr>
                <a:schemeClr val="dk1"/>
              </a:buClr>
              <a:buSzPts val="1400"/>
              <a:buFont typeface="Luckiest Guy"/>
              <a:buNone/>
              <a:defRPr>
                <a:solidFill>
                  <a:schemeClr val="dk1"/>
                </a:solidFill>
                <a:latin typeface="Luckiest Guy"/>
                <a:ea typeface="Luckiest Guy"/>
                <a:cs typeface="Luckiest Guy"/>
                <a:sym typeface="Luckiest Guy"/>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4">
    <p:spTree>
      <p:nvGrpSpPr>
        <p:cNvPr id="377" name="Shape 377"/>
        <p:cNvGrpSpPr/>
        <p:nvPr/>
      </p:nvGrpSpPr>
      <p:grpSpPr>
        <a:xfrm>
          <a:off x="0" y="0"/>
          <a:ext cx="0" cy="0"/>
          <a:chOff x="0" y="0"/>
          <a:chExt cx="0" cy="0"/>
        </a:xfrm>
      </p:grpSpPr>
      <p:sp>
        <p:nvSpPr>
          <p:cNvPr id="378" name="Google Shape;378;p15"/>
          <p:cNvSpPr txBox="1"/>
          <p:nvPr>
            <p:ph type="title"/>
          </p:nvPr>
        </p:nvSpPr>
        <p:spPr>
          <a:xfrm>
            <a:off x="3380000" y="1525900"/>
            <a:ext cx="3856200" cy="13692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37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79" name="Google Shape;379;p15"/>
          <p:cNvSpPr txBox="1"/>
          <p:nvPr>
            <p:ph hasCustomPrompt="1" idx="2" type="title"/>
          </p:nvPr>
        </p:nvSpPr>
        <p:spPr>
          <a:xfrm>
            <a:off x="1737950" y="1525888"/>
            <a:ext cx="1791900" cy="1369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9400">
                <a:solidFill>
                  <a:schemeClr val="lt2"/>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380" name="Google Shape;380;p15"/>
          <p:cNvSpPr txBox="1"/>
          <p:nvPr>
            <p:ph idx="1" type="subTitle"/>
          </p:nvPr>
        </p:nvSpPr>
        <p:spPr>
          <a:xfrm>
            <a:off x="3380000" y="2844275"/>
            <a:ext cx="3027300" cy="713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sz="15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81" name="Google Shape;381;p15"/>
          <p:cNvSpPr/>
          <p:nvPr/>
        </p:nvSpPr>
        <p:spPr>
          <a:xfrm>
            <a:off x="8518159" y="713611"/>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5"/>
          <p:cNvSpPr/>
          <p:nvPr/>
        </p:nvSpPr>
        <p:spPr>
          <a:xfrm rot="10800000">
            <a:off x="8532950" y="1339687"/>
            <a:ext cx="137173" cy="117594"/>
          </a:xfrm>
          <a:custGeom>
            <a:rect b="b" l="l" r="r" t="t"/>
            <a:pathLst>
              <a:path extrusionOk="0" h="2985" w="3482">
                <a:moveTo>
                  <a:pt x="756" y="0"/>
                </a:moveTo>
                <a:lnTo>
                  <a:pt x="0" y="2487"/>
                </a:lnTo>
                <a:lnTo>
                  <a:pt x="3481" y="2984"/>
                </a:lnTo>
                <a:lnTo>
                  <a:pt x="7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5"/>
          <p:cNvSpPr/>
          <p:nvPr/>
        </p:nvSpPr>
        <p:spPr>
          <a:xfrm rot="10800000">
            <a:off x="8673278" y="4142474"/>
            <a:ext cx="280571" cy="136425"/>
          </a:xfrm>
          <a:custGeom>
            <a:rect b="b" l="l" r="r" t="t"/>
            <a:pathLst>
              <a:path extrusionOk="0" h="3463" w="7122">
                <a:moveTo>
                  <a:pt x="6306" y="1"/>
                </a:moveTo>
                <a:lnTo>
                  <a:pt x="0" y="3462"/>
                </a:lnTo>
                <a:lnTo>
                  <a:pt x="7122" y="2209"/>
                </a:lnTo>
                <a:lnTo>
                  <a:pt x="6306"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5"/>
          <p:cNvSpPr/>
          <p:nvPr/>
        </p:nvSpPr>
        <p:spPr>
          <a:xfrm rot="10800000">
            <a:off x="8360520" y="2332724"/>
            <a:ext cx="126970" cy="107391"/>
          </a:xfrm>
          <a:custGeom>
            <a:rect b="b" l="l" r="r" t="t"/>
            <a:pathLst>
              <a:path extrusionOk="0" h="2726" w="3223">
                <a:moveTo>
                  <a:pt x="3223" y="1"/>
                </a:moveTo>
                <a:lnTo>
                  <a:pt x="0" y="120"/>
                </a:lnTo>
                <a:lnTo>
                  <a:pt x="358" y="2726"/>
                </a:lnTo>
                <a:lnTo>
                  <a:pt x="32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5"/>
          <p:cNvSpPr/>
          <p:nvPr/>
        </p:nvSpPr>
        <p:spPr>
          <a:xfrm>
            <a:off x="8946445" y="2078332"/>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5"/>
          <p:cNvSpPr/>
          <p:nvPr/>
        </p:nvSpPr>
        <p:spPr>
          <a:xfrm>
            <a:off x="8694447" y="3368611"/>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5"/>
          <p:cNvSpPr/>
          <p:nvPr/>
        </p:nvSpPr>
        <p:spPr>
          <a:xfrm rot="10800000">
            <a:off x="8083874" y="417263"/>
            <a:ext cx="251576" cy="142649"/>
          </a:xfrm>
          <a:custGeom>
            <a:rect b="b" l="l" r="r" t="t"/>
            <a:pathLst>
              <a:path extrusionOk="0" h="3621" w="6386">
                <a:moveTo>
                  <a:pt x="0" y="0"/>
                </a:moveTo>
                <a:lnTo>
                  <a:pt x="617" y="3621"/>
                </a:lnTo>
                <a:lnTo>
                  <a:pt x="6386" y="2129"/>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5"/>
          <p:cNvSpPr/>
          <p:nvPr/>
        </p:nvSpPr>
        <p:spPr>
          <a:xfrm>
            <a:off x="1189852" y="255616"/>
            <a:ext cx="137173" cy="117594"/>
          </a:xfrm>
          <a:custGeom>
            <a:rect b="b" l="l" r="r" t="t"/>
            <a:pathLst>
              <a:path extrusionOk="0" h="2985" w="3482">
                <a:moveTo>
                  <a:pt x="756" y="0"/>
                </a:moveTo>
                <a:lnTo>
                  <a:pt x="0" y="2487"/>
                </a:lnTo>
                <a:lnTo>
                  <a:pt x="3481" y="2984"/>
                </a:lnTo>
                <a:lnTo>
                  <a:pt x="7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5"/>
          <p:cNvSpPr/>
          <p:nvPr/>
        </p:nvSpPr>
        <p:spPr>
          <a:xfrm>
            <a:off x="4369955" y="300464"/>
            <a:ext cx="137173" cy="181059"/>
          </a:xfrm>
          <a:custGeom>
            <a:rect b="b" l="l" r="r" t="t"/>
            <a:pathLst>
              <a:path extrusionOk="0" h="4596" w="3482">
                <a:moveTo>
                  <a:pt x="3482" y="0"/>
                </a:moveTo>
                <a:lnTo>
                  <a:pt x="1" y="2845"/>
                </a:lnTo>
                <a:lnTo>
                  <a:pt x="2627" y="4596"/>
                </a:lnTo>
                <a:lnTo>
                  <a:pt x="348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5"/>
          <p:cNvSpPr/>
          <p:nvPr/>
        </p:nvSpPr>
        <p:spPr>
          <a:xfrm>
            <a:off x="2247812" y="231342"/>
            <a:ext cx="210842" cy="141861"/>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5"/>
          <p:cNvSpPr/>
          <p:nvPr/>
        </p:nvSpPr>
        <p:spPr>
          <a:xfrm rot="10800000">
            <a:off x="422534" y="285613"/>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5"/>
          <p:cNvSpPr/>
          <p:nvPr/>
        </p:nvSpPr>
        <p:spPr>
          <a:xfrm rot="10800000">
            <a:off x="7621937" y="63688"/>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5"/>
          <p:cNvSpPr/>
          <p:nvPr/>
        </p:nvSpPr>
        <p:spPr>
          <a:xfrm rot="10800000">
            <a:off x="5861309" y="174038"/>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5"/>
          <p:cNvSpPr/>
          <p:nvPr/>
        </p:nvSpPr>
        <p:spPr>
          <a:xfrm>
            <a:off x="3857661" y="4706629"/>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5"/>
          <p:cNvSpPr/>
          <p:nvPr/>
        </p:nvSpPr>
        <p:spPr>
          <a:xfrm rot="10800000">
            <a:off x="2293352" y="4859300"/>
            <a:ext cx="191263" cy="162268"/>
          </a:xfrm>
          <a:custGeom>
            <a:rect b="b" l="l" r="r" t="t"/>
            <a:pathLst>
              <a:path extrusionOk="0" h="4119" w="4855">
                <a:moveTo>
                  <a:pt x="2984" y="0"/>
                </a:moveTo>
                <a:lnTo>
                  <a:pt x="0" y="4118"/>
                </a:lnTo>
                <a:lnTo>
                  <a:pt x="4854" y="3979"/>
                </a:lnTo>
                <a:lnTo>
                  <a:pt x="298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5"/>
          <p:cNvSpPr/>
          <p:nvPr/>
        </p:nvSpPr>
        <p:spPr>
          <a:xfrm rot="10800000">
            <a:off x="8744985" y="5246812"/>
            <a:ext cx="137173" cy="181059"/>
          </a:xfrm>
          <a:custGeom>
            <a:rect b="b" l="l" r="r" t="t"/>
            <a:pathLst>
              <a:path extrusionOk="0" h="4596" w="3482">
                <a:moveTo>
                  <a:pt x="3482" y="0"/>
                </a:moveTo>
                <a:lnTo>
                  <a:pt x="1" y="2845"/>
                </a:lnTo>
                <a:lnTo>
                  <a:pt x="2627" y="4596"/>
                </a:lnTo>
                <a:lnTo>
                  <a:pt x="3482"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5"/>
          <p:cNvSpPr/>
          <p:nvPr/>
        </p:nvSpPr>
        <p:spPr>
          <a:xfrm rot="10800000">
            <a:off x="7506713" y="4818219"/>
            <a:ext cx="180272" cy="145801"/>
          </a:xfrm>
          <a:custGeom>
            <a:rect b="b" l="l" r="r" t="t"/>
            <a:pathLst>
              <a:path extrusionOk="0" h="3701" w="4576">
                <a:moveTo>
                  <a:pt x="199" y="0"/>
                </a:moveTo>
                <a:lnTo>
                  <a:pt x="0" y="1512"/>
                </a:lnTo>
                <a:lnTo>
                  <a:pt x="4575" y="3700"/>
                </a:lnTo>
                <a:lnTo>
                  <a:pt x="1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5"/>
          <p:cNvSpPr/>
          <p:nvPr/>
        </p:nvSpPr>
        <p:spPr>
          <a:xfrm rot="10800000">
            <a:off x="410853" y="4581178"/>
            <a:ext cx="63505" cy="141901"/>
          </a:xfrm>
          <a:custGeom>
            <a:rect b="b" l="l" r="r" t="t"/>
            <a:pathLst>
              <a:path extrusionOk="0" h="3602" w="1612">
                <a:moveTo>
                  <a:pt x="995" y="1"/>
                </a:moveTo>
                <a:lnTo>
                  <a:pt x="0" y="3601"/>
                </a:lnTo>
                <a:lnTo>
                  <a:pt x="1612" y="3482"/>
                </a:lnTo>
                <a:lnTo>
                  <a:pt x="9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5"/>
          <p:cNvSpPr/>
          <p:nvPr/>
        </p:nvSpPr>
        <p:spPr>
          <a:xfrm rot="10800000">
            <a:off x="5449240" y="4729374"/>
            <a:ext cx="280571" cy="136425"/>
          </a:xfrm>
          <a:custGeom>
            <a:rect b="b" l="l" r="r" t="t"/>
            <a:pathLst>
              <a:path extrusionOk="0" h="3463" w="7122">
                <a:moveTo>
                  <a:pt x="6306" y="1"/>
                </a:moveTo>
                <a:lnTo>
                  <a:pt x="0" y="3462"/>
                </a:lnTo>
                <a:lnTo>
                  <a:pt x="7122" y="2209"/>
                </a:lnTo>
                <a:lnTo>
                  <a:pt x="630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5"/>
          <p:cNvSpPr/>
          <p:nvPr/>
        </p:nvSpPr>
        <p:spPr>
          <a:xfrm>
            <a:off x="1254037" y="4915759"/>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5"/>
          <p:cNvSpPr/>
          <p:nvPr/>
        </p:nvSpPr>
        <p:spPr>
          <a:xfrm>
            <a:off x="8694437" y="4866447"/>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5"/>
          <p:cNvSpPr/>
          <p:nvPr/>
        </p:nvSpPr>
        <p:spPr>
          <a:xfrm>
            <a:off x="170178" y="3569421"/>
            <a:ext cx="23546" cy="23546"/>
          </a:xfrm>
          <a:custGeom>
            <a:rect b="b" l="l" r="r" t="t"/>
            <a:pathLst>
              <a:path extrusionOk="0" h="399" w="399">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5"/>
          <p:cNvSpPr/>
          <p:nvPr/>
        </p:nvSpPr>
        <p:spPr>
          <a:xfrm rot="10800000">
            <a:off x="214363" y="2009682"/>
            <a:ext cx="180272" cy="145801"/>
          </a:xfrm>
          <a:custGeom>
            <a:rect b="b" l="l" r="r" t="t"/>
            <a:pathLst>
              <a:path extrusionOk="0" h="3701" w="4576">
                <a:moveTo>
                  <a:pt x="199" y="0"/>
                </a:moveTo>
                <a:lnTo>
                  <a:pt x="0" y="1512"/>
                </a:lnTo>
                <a:lnTo>
                  <a:pt x="4575" y="3700"/>
                </a:lnTo>
                <a:lnTo>
                  <a:pt x="1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5"/>
          <p:cNvSpPr/>
          <p:nvPr/>
        </p:nvSpPr>
        <p:spPr>
          <a:xfrm rot="10800000">
            <a:off x="474353" y="3881178"/>
            <a:ext cx="63505" cy="141901"/>
          </a:xfrm>
          <a:custGeom>
            <a:rect b="b" l="l" r="r" t="t"/>
            <a:pathLst>
              <a:path extrusionOk="0" h="3602" w="1612">
                <a:moveTo>
                  <a:pt x="995" y="1"/>
                </a:moveTo>
                <a:lnTo>
                  <a:pt x="0" y="3601"/>
                </a:lnTo>
                <a:lnTo>
                  <a:pt x="1612" y="3482"/>
                </a:lnTo>
                <a:lnTo>
                  <a:pt x="9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5"/>
          <p:cNvSpPr/>
          <p:nvPr/>
        </p:nvSpPr>
        <p:spPr>
          <a:xfrm>
            <a:off x="193723" y="4729367"/>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5"/>
          <p:cNvSpPr/>
          <p:nvPr/>
        </p:nvSpPr>
        <p:spPr>
          <a:xfrm>
            <a:off x="99734" y="1613999"/>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5"/>
          <p:cNvSpPr/>
          <p:nvPr/>
        </p:nvSpPr>
        <p:spPr>
          <a:xfrm>
            <a:off x="394635" y="1020434"/>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4_1">
    <p:spTree>
      <p:nvGrpSpPr>
        <p:cNvPr id="408" name="Shape 408"/>
        <p:cNvGrpSpPr/>
        <p:nvPr/>
      </p:nvGrpSpPr>
      <p:grpSpPr>
        <a:xfrm>
          <a:off x="0" y="0"/>
          <a:ext cx="0" cy="0"/>
          <a:chOff x="0" y="0"/>
          <a:chExt cx="0" cy="0"/>
        </a:xfrm>
      </p:grpSpPr>
      <p:sp>
        <p:nvSpPr>
          <p:cNvPr id="409" name="Google Shape;409;p16"/>
          <p:cNvSpPr txBox="1"/>
          <p:nvPr>
            <p:ph type="title"/>
          </p:nvPr>
        </p:nvSpPr>
        <p:spPr>
          <a:xfrm>
            <a:off x="751524" y="1846050"/>
            <a:ext cx="3856200" cy="13692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37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10" name="Google Shape;410;p16"/>
          <p:cNvSpPr txBox="1"/>
          <p:nvPr>
            <p:ph hasCustomPrompt="1" idx="2" type="title"/>
          </p:nvPr>
        </p:nvSpPr>
        <p:spPr>
          <a:xfrm>
            <a:off x="751524" y="1024675"/>
            <a:ext cx="2698800" cy="8418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8000">
                <a:solidFill>
                  <a:schemeClr val="lt2"/>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411" name="Google Shape;411;p16"/>
          <p:cNvSpPr txBox="1"/>
          <p:nvPr>
            <p:ph idx="1" type="subTitle"/>
          </p:nvPr>
        </p:nvSpPr>
        <p:spPr>
          <a:xfrm>
            <a:off x="751524" y="3140000"/>
            <a:ext cx="3027300" cy="713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sz="15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BLANK_1_1_1_2_1">
    <p:spTree>
      <p:nvGrpSpPr>
        <p:cNvPr id="412" name="Shape 412"/>
        <p:cNvGrpSpPr/>
        <p:nvPr/>
      </p:nvGrpSpPr>
      <p:grpSpPr>
        <a:xfrm>
          <a:off x="0" y="0"/>
          <a:ext cx="0" cy="0"/>
          <a:chOff x="0" y="0"/>
          <a:chExt cx="0" cy="0"/>
        </a:xfrm>
      </p:grpSpPr>
      <p:sp>
        <p:nvSpPr>
          <p:cNvPr id="413" name="Google Shape;413;p17"/>
          <p:cNvSpPr/>
          <p:nvPr/>
        </p:nvSpPr>
        <p:spPr>
          <a:xfrm>
            <a:off x="8594886" y="718915"/>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7"/>
          <p:cNvSpPr/>
          <p:nvPr/>
        </p:nvSpPr>
        <p:spPr>
          <a:xfrm rot="10800000">
            <a:off x="8645385" y="3290298"/>
            <a:ext cx="210842" cy="141861"/>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7"/>
          <p:cNvSpPr/>
          <p:nvPr/>
        </p:nvSpPr>
        <p:spPr>
          <a:xfrm>
            <a:off x="8480937" y="2770063"/>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7"/>
          <p:cNvSpPr/>
          <p:nvPr/>
        </p:nvSpPr>
        <p:spPr>
          <a:xfrm rot="10800000">
            <a:off x="8160600" y="422566"/>
            <a:ext cx="251576" cy="142649"/>
          </a:xfrm>
          <a:custGeom>
            <a:rect b="b" l="l" r="r" t="t"/>
            <a:pathLst>
              <a:path extrusionOk="0" h="3621" w="6386">
                <a:moveTo>
                  <a:pt x="0" y="0"/>
                </a:moveTo>
                <a:lnTo>
                  <a:pt x="617" y="3621"/>
                </a:lnTo>
                <a:lnTo>
                  <a:pt x="6386" y="2129"/>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7"/>
          <p:cNvSpPr/>
          <p:nvPr/>
        </p:nvSpPr>
        <p:spPr>
          <a:xfrm>
            <a:off x="8831912" y="653762"/>
            <a:ext cx="126970" cy="107391"/>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7"/>
          <p:cNvSpPr/>
          <p:nvPr/>
        </p:nvSpPr>
        <p:spPr>
          <a:xfrm>
            <a:off x="1266579" y="260920"/>
            <a:ext cx="137173" cy="117594"/>
          </a:xfrm>
          <a:custGeom>
            <a:rect b="b" l="l" r="r" t="t"/>
            <a:pathLst>
              <a:path extrusionOk="0" h="2985" w="3482">
                <a:moveTo>
                  <a:pt x="756" y="0"/>
                </a:moveTo>
                <a:lnTo>
                  <a:pt x="0" y="2487"/>
                </a:lnTo>
                <a:lnTo>
                  <a:pt x="3481" y="2984"/>
                </a:lnTo>
                <a:lnTo>
                  <a:pt x="7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7"/>
          <p:cNvSpPr/>
          <p:nvPr/>
        </p:nvSpPr>
        <p:spPr>
          <a:xfrm>
            <a:off x="7936828" y="102177"/>
            <a:ext cx="280571" cy="136425"/>
          </a:xfrm>
          <a:custGeom>
            <a:rect b="b" l="l" r="r" t="t"/>
            <a:pathLst>
              <a:path extrusionOk="0" h="3463" w="7122">
                <a:moveTo>
                  <a:pt x="6306" y="1"/>
                </a:moveTo>
                <a:lnTo>
                  <a:pt x="0" y="3462"/>
                </a:lnTo>
                <a:lnTo>
                  <a:pt x="7122" y="2209"/>
                </a:lnTo>
                <a:lnTo>
                  <a:pt x="6306"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7"/>
          <p:cNvSpPr/>
          <p:nvPr/>
        </p:nvSpPr>
        <p:spPr>
          <a:xfrm>
            <a:off x="270454" y="785416"/>
            <a:ext cx="280611" cy="73708"/>
          </a:xfrm>
          <a:custGeom>
            <a:rect b="b" l="l" r="r" t="t"/>
            <a:pathLst>
              <a:path extrusionOk="0" h="1871" w="7123">
                <a:moveTo>
                  <a:pt x="7122" y="0"/>
                </a:moveTo>
                <a:lnTo>
                  <a:pt x="1" y="538"/>
                </a:lnTo>
                <a:lnTo>
                  <a:pt x="7043" y="1870"/>
                </a:lnTo>
                <a:lnTo>
                  <a:pt x="712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7"/>
          <p:cNvSpPr/>
          <p:nvPr/>
        </p:nvSpPr>
        <p:spPr>
          <a:xfrm>
            <a:off x="3637106" y="79868"/>
            <a:ext cx="137173" cy="181059"/>
          </a:xfrm>
          <a:custGeom>
            <a:rect b="b" l="l" r="r" t="t"/>
            <a:pathLst>
              <a:path extrusionOk="0" h="4596" w="3482">
                <a:moveTo>
                  <a:pt x="3482" y="0"/>
                </a:moveTo>
                <a:lnTo>
                  <a:pt x="1" y="2845"/>
                </a:lnTo>
                <a:lnTo>
                  <a:pt x="2627" y="4596"/>
                </a:lnTo>
                <a:lnTo>
                  <a:pt x="348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7"/>
          <p:cNvSpPr/>
          <p:nvPr/>
        </p:nvSpPr>
        <p:spPr>
          <a:xfrm>
            <a:off x="5880378" y="3402"/>
            <a:ext cx="280571" cy="136425"/>
          </a:xfrm>
          <a:custGeom>
            <a:rect b="b" l="l" r="r" t="t"/>
            <a:pathLst>
              <a:path extrusionOk="0" h="3463" w="7122">
                <a:moveTo>
                  <a:pt x="6306" y="1"/>
                </a:moveTo>
                <a:lnTo>
                  <a:pt x="0" y="3462"/>
                </a:lnTo>
                <a:lnTo>
                  <a:pt x="7122" y="2209"/>
                </a:lnTo>
                <a:lnTo>
                  <a:pt x="630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7"/>
          <p:cNvSpPr/>
          <p:nvPr/>
        </p:nvSpPr>
        <p:spPr>
          <a:xfrm>
            <a:off x="2227564" y="417346"/>
            <a:ext cx="210842" cy="141861"/>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7"/>
          <p:cNvSpPr/>
          <p:nvPr/>
        </p:nvSpPr>
        <p:spPr>
          <a:xfrm rot="10800000">
            <a:off x="640361" y="393317"/>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7"/>
          <p:cNvSpPr/>
          <p:nvPr/>
        </p:nvSpPr>
        <p:spPr>
          <a:xfrm rot="10800000">
            <a:off x="7698664" y="68992"/>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7"/>
          <p:cNvSpPr/>
          <p:nvPr/>
        </p:nvSpPr>
        <p:spPr>
          <a:xfrm rot="10800000">
            <a:off x="4139486" y="340517"/>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7"/>
          <p:cNvSpPr/>
          <p:nvPr/>
        </p:nvSpPr>
        <p:spPr>
          <a:xfrm rot="10800000">
            <a:off x="92774" y="305778"/>
            <a:ext cx="137173" cy="181059"/>
          </a:xfrm>
          <a:custGeom>
            <a:rect b="b" l="l" r="r" t="t"/>
            <a:pathLst>
              <a:path extrusionOk="0" h="4596" w="3482">
                <a:moveTo>
                  <a:pt x="3482" y="0"/>
                </a:moveTo>
                <a:lnTo>
                  <a:pt x="1" y="2845"/>
                </a:lnTo>
                <a:lnTo>
                  <a:pt x="2627" y="4596"/>
                </a:lnTo>
                <a:lnTo>
                  <a:pt x="3482"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7"/>
          <p:cNvSpPr/>
          <p:nvPr/>
        </p:nvSpPr>
        <p:spPr>
          <a:xfrm>
            <a:off x="176461" y="1619302"/>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7"/>
          <p:cNvSpPr/>
          <p:nvPr/>
        </p:nvSpPr>
        <p:spPr>
          <a:xfrm>
            <a:off x="86362" y="2344313"/>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7"/>
          <p:cNvSpPr/>
          <p:nvPr/>
        </p:nvSpPr>
        <p:spPr>
          <a:xfrm>
            <a:off x="435412" y="1142188"/>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7"/>
          <p:cNvSpPr/>
          <p:nvPr/>
        </p:nvSpPr>
        <p:spPr>
          <a:xfrm rot="10800000">
            <a:off x="5859391" y="2550291"/>
            <a:ext cx="23546" cy="23546"/>
          </a:xfrm>
          <a:custGeom>
            <a:rect b="b" l="l" r="r" t="t"/>
            <a:pathLst>
              <a:path extrusionOk="0" h="399" w="399">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7"/>
          <p:cNvSpPr/>
          <p:nvPr/>
        </p:nvSpPr>
        <p:spPr>
          <a:xfrm rot="10800000">
            <a:off x="3234536" y="4770527"/>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7"/>
          <p:cNvSpPr/>
          <p:nvPr/>
        </p:nvSpPr>
        <p:spPr>
          <a:xfrm>
            <a:off x="8716176" y="2242552"/>
            <a:ext cx="191263" cy="162268"/>
          </a:xfrm>
          <a:custGeom>
            <a:rect b="b" l="l" r="r" t="t"/>
            <a:pathLst>
              <a:path extrusionOk="0" h="4119" w="4855">
                <a:moveTo>
                  <a:pt x="2984" y="0"/>
                </a:moveTo>
                <a:lnTo>
                  <a:pt x="0" y="4118"/>
                </a:lnTo>
                <a:lnTo>
                  <a:pt x="4854" y="3979"/>
                </a:lnTo>
                <a:lnTo>
                  <a:pt x="298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7"/>
          <p:cNvSpPr/>
          <p:nvPr/>
        </p:nvSpPr>
        <p:spPr>
          <a:xfrm>
            <a:off x="148125" y="4916855"/>
            <a:ext cx="126970" cy="107391"/>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7"/>
          <p:cNvSpPr/>
          <p:nvPr/>
        </p:nvSpPr>
        <p:spPr>
          <a:xfrm>
            <a:off x="2248370" y="4735799"/>
            <a:ext cx="137173" cy="181059"/>
          </a:xfrm>
          <a:custGeom>
            <a:rect b="b" l="l" r="r" t="t"/>
            <a:pathLst>
              <a:path extrusionOk="0" h="4596" w="3482">
                <a:moveTo>
                  <a:pt x="3482" y="0"/>
                </a:moveTo>
                <a:lnTo>
                  <a:pt x="1" y="2845"/>
                </a:lnTo>
                <a:lnTo>
                  <a:pt x="2627" y="4596"/>
                </a:lnTo>
                <a:lnTo>
                  <a:pt x="3482"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7"/>
          <p:cNvSpPr/>
          <p:nvPr/>
        </p:nvSpPr>
        <p:spPr>
          <a:xfrm>
            <a:off x="4642408" y="4755379"/>
            <a:ext cx="63505" cy="141901"/>
          </a:xfrm>
          <a:custGeom>
            <a:rect b="b" l="l" r="r" t="t"/>
            <a:pathLst>
              <a:path extrusionOk="0" h="3602" w="1612">
                <a:moveTo>
                  <a:pt x="995" y="1"/>
                </a:moveTo>
                <a:lnTo>
                  <a:pt x="0" y="3601"/>
                </a:lnTo>
                <a:lnTo>
                  <a:pt x="1612" y="3482"/>
                </a:lnTo>
                <a:lnTo>
                  <a:pt x="99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7"/>
          <p:cNvSpPr/>
          <p:nvPr/>
        </p:nvSpPr>
        <p:spPr>
          <a:xfrm>
            <a:off x="198021" y="2700888"/>
            <a:ext cx="152065" cy="200678"/>
          </a:xfrm>
          <a:custGeom>
            <a:rect b="b" l="l" r="r" t="t"/>
            <a:pathLst>
              <a:path extrusionOk="0" h="5094" w="3860">
                <a:moveTo>
                  <a:pt x="1632" y="1"/>
                </a:moveTo>
                <a:lnTo>
                  <a:pt x="0" y="5093"/>
                </a:lnTo>
                <a:lnTo>
                  <a:pt x="3860" y="876"/>
                </a:lnTo>
                <a:lnTo>
                  <a:pt x="1632"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7"/>
          <p:cNvSpPr/>
          <p:nvPr/>
        </p:nvSpPr>
        <p:spPr>
          <a:xfrm>
            <a:off x="646767" y="4372739"/>
            <a:ext cx="137173" cy="117594"/>
          </a:xfrm>
          <a:custGeom>
            <a:rect b="b" l="l" r="r" t="t"/>
            <a:pathLst>
              <a:path extrusionOk="0" h="2985" w="3482">
                <a:moveTo>
                  <a:pt x="756" y="0"/>
                </a:moveTo>
                <a:lnTo>
                  <a:pt x="0" y="2487"/>
                </a:lnTo>
                <a:lnTo>
                  <a:pt x="3481" y="2984"/>
                </a:lnTo>
                <a:lnTo>
                  <a:pt x="7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7"/>
          <p:cNvSpPr/>
          <p:nvPr/>
        </p:nvSpPr>
        <p:spPr>
          <a:xfrm>
            <a:off x="8837405" y="4311613"/>
            <a:ext cx="180272" cy="145801"/>
          </a:xfrm>
          <a:custGeom>
            <a:rect b="b" l="l" r="r" t="t"/>
            <a:pathLst>
              <a:path extrusionOk="0" h="3701" w="4576">
                <a:moveTo>
                  <a:pt x="199" y="0"/>
                </a:moveTo>
                <a:lnTo>
                  <a:pt x="0" y="1512"/>
                </a:lnTo>
                <a:lnTo>
                  <a:pt x="4575" y="3700"/>
                </a:lnTo>
                <a:lnTo>
                  <a:pt x="1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7"/>
          <p:cNvSpPr/>
          <p:nvPr/>
        </p:nvSpPr>
        <p:spPr>
          <a:xfrm>
            <a:off x="5369166" y="4599384"/>
            <a:ext cx="280571" cy="136425"/>
          </a:xfrm>
          <a:custGeom>
            <a:rect b="b" l="l" r="r" t="t"/>
            <a:pathLst>
              <a:path extrusionOk="0" h="3463" w="7122">
                <a:moveTo>
                  <a:pt x="6306" y="1"/>
                </a:moveTo>
                <a:lnTo>
                  <a:pt x="0" y="3462"/>
                </a:lnTo>
                <a:lnTo>
                  <a:pt x="7122" y="2209"/>
                </a:lnTo>
                <a:lnTo>
                  <a:pt x="630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7"/>
          <p:cNvSpPr/>
          <p:nvPr/>
        </p:nvSpPr>
        <p:spPr>
          <a:xfrm>
            <a:off x="45025" y="3887755"/>
            <a:ext cx="126970" cy="107391"/>
          </a:xfrm>
          <a:custGeom>
            <a:rect b="b" l="l" r="r" t="t"/>
            <a:pathLst>
              <a:path extrusionOk="0" h="2726" w="3223">
                <a:moveTo>
                  <a:pt x="3223" y="1"/>
                </a:moveTo>
                <a:lnTo>
                  <a:pt x="0" y="120"/>
                </a:lnTo>
                <a:lnTo>
                  <a:pt x="358" y="2726"/>
                </a:lnTo>
                <a:lnTo>
                  <a:pt x="32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7"/>
          <p:cNvSpPr/>
          <p:nvPr/>
        </p:nvSpPr>
        <p:spPr>
          <a:xfrm>
            <a:off x="6931262" y="5015680"/>
            <a:ext cx="126970" cy="107391"/>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7"/>
          <p:cNvSpPr/>
          <p:nvPr/>
        </p:nvSpPr>
        <p:spPr>
          <a:xfrm>
            <a:off x="3621733" y="4613104"/>
            <a:ext cx="63505" cy="141901"/>
          </a:xfrm>
          <a:custGeom>
            <a:rect b="b" l="l" r="r" t="t"/>
            <a:pathLst>
              <a:path extrusionOk="0" h="3602" w="1612">
                <a:moveTo>
                  <a:pt x="995" y="1"/>
                </a:moveTo>
                <a:lnTo>
                  <a:pt x="0" y="3601"/>
                </a:lnTo>
                <a:lnTo>
                  <a:pt x="1612" y="3482"/>
                </a:lnTo>
                <a:lnTo>
                  <a:pt x="99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7"/>
          <p:cNvSpPr/>
          <p:nvPr/>
        </p:nvSpPr>
        <p:spPr>
          <a:xfrm rot="10800000">
            <a:off x="155812" y="3305436"/>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7"/>
          <p:cNvSpPr/>
          <p:nvPr/>
        </p:nvSpPr>
        <p:spPr>
          <a:xfrm rot="10800000">
            <a:off x="8462010" y="3962818"/>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7"/>
          <p:cNvSpPr/>
          <p:nvPr/>
        </p:nvSpPr>
        <p:spPr>
          <a:xfrm rot="10800000">
            <a:off x="4949066" y="4897640"/>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7"/>
          <p:cNvSpPr/>
          <p:nvPr/>
        </p:nvSpPr>
        <p:spPr>
          <a:xfrm>
            <a:off x="8210440" y="4755008"/>
            <a:ext cx="251576" cy="142649"/>
          </a:xfrm>
          <a:custGeom>
            <a:rect b="b" l="l" r="r" t="t"/>
            <a:pathLst>
              <a:path extrusionOk="0" h="3621" w="6386">
                <a:moveTo>
                  <a:pt x="0" y="0"/>
                </a:moveTo>
                <a:lnTo>
                  <a:pt x="617" y="3621"/>
                </a:lnTo>
                <a:lnTo>
                  <a:pt x="6386" y="2129"/>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7"/>
          <p:cNvSpPr/>
          <p:nvPr/>
        </p:nvSpPr>
        <p:spPr>
          <a:xfrm rot="10800000">
            <a:off x="7699449" y="4770536"/>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7"/>
          <p:cNvSpPr/>
          <p:nvPr/>
        </p:nvSpPr>
        <p:spPr>
          <a:xfrm rot="10800000">
            <a:off x="1712341" y="4735803"/>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7"/>
          <p:cNvSpPr/>
          <p:nvPr/>
        </p:nvSpPr>
        <p:spPr>
          <a:xfrm rot="10800000">
            <a:off x="350066" y="4372741"/>
            <a:ext cx="23546" cy="23546"/>
          </a:xfrm>
          <a:custGeom>
            <a:rect b="b" l="l" r="r" t="t"/>
            <a:pathLst>
              <a:path extrusionOk="0" h="399" w="399">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52" name="Google Shape;452;p17"/>
          <p:cNvSpPr txBox="1"/>
          <p:nvPr>
            <p:ph idx="2" type="title"/>
          </p:nvPr>
        </p:nvSpPr>
        <p:spPr>
          <a:xfrm>
            <a:off x="1513226" y="1057900"/>
            <a:ext cx="2290800" cy="750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200">
                <a:solidFill>
                  <a:schemeClr val="lt2"/>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53" name="Google Shape;453;p17"/>
          <p:cNvSpPr txBox="1"/>
          <p:nvPr>
            <p:ph idx="1" type="subTitle"/>
          </p:nvPr>
        </p:nvSpPr>
        <p:spPr>
          <a:xfrm>
            <a:off x="1005500" y="1714475"/>
            <a:ext cx="3306600" cy="226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sz="1400">
                <a:latin typeface="Montserrat"/>
                <a:ea typeface="Montserrat"/>
                <a:cs typeface="Montserrat"/>
                <a:sym typeface="Montserrat"/>
              </a:defRPr>
            </a:lvl1pPr>
            <a:lvl2pPr lvl="1" rtl="0" algn="ctr">
              <a:lnSpc>
                <a:spcPct val="100000"/>
              </a:lnSpc>
              <a:spcBef>
                <a:spcPts val="1600"/>
              </a:spcBef>
              <a:spcAft>
                <a:spcPts val="0"/>
              </a:spcAft>
              <a:buSzPts val="1400"/>
              <a:buChar char="○"/>
              <a:defRPr/>
            </a:lvl2pPr>
            <a:lvl3pPr lvl="2" rtl="0" algn="ctr">
              <a:lnSpc>
                <a:spcPct val="100000"/>
              </a:lnSpc>
              <a:spcBef>
                <a:spcPts val="1600"/>
              </a:spcBef>
              <a:spcAft>
                <a:spcPts val="0"/>
              </a:spcAft>
              <a:buSzPts val="1400"/>
              <a:buChar char="■"/>
              <a:defRPr/>
            </a:lvl3pPr>
            <a:lvl4pPr lvl="3" rtl="0" algn="ctr">
              <a:lnSpc>
                <a:spcPct val="100000"/>
              </a:lnSpc>
              <a:spcBef>
                <a:spcPts val="1600"/>
              </a:spcBef>
              <a:spcAft>
                <a:spcPts val="0"/>
              </a:spcAft>
              <a:buSzPts val="1400"/>
              <a:buChar char="●"/>
              <a:defRPr/>
            </a:lvl4pPr>
            <a:lvl5pPr lvl="4" rtl="0" algn="ctr">
              <a:lnSpc>
                <a:spcPct val="100000"/>
              </a:lnSpc>
              <a:spcBef>
                <a:spcPts val="1600"/>
              </a:spcBef>
              <a:spcAft>
                <a:spcPts val="0"/>
              </a:spcAft>
              <a:buSzPts val="1400"/>
              <a:buChar char="○"/>
              <a:defRPr/>
            </a:lvl5pPr>
            <a:lvl6pPr lvl="5" rtl="0" algn="ctr">
              <a:lnSpc>
                <a:spcPct val="100000"/>
              </a:lnSpc>
              <a:spcBef>
                <a:spcPts val="1600"/>
              </a:spcBef>
              <a:spcAft>
                <a:spcPts val="0"/>
              </a:spcAft>
              <a:buSzPts val="1400"/>
              <a:buChar char="■"/>
              <a:defRPr/>
            </a:lvl6pPr>
            <a:lvl7pPr lvl="6" rtl="0" algn="ctr">
              <a:lnSpc>
                <a:spcPct val="100000"/>
              </a:lnSpc>
              <a:spcBef>
                <a:spcPts val="1600"/>
              </a:spcBef>
              <a:spcAft>
                <a:spcPts val="0"/>
              </a:spcAft>
              <a:buSzPts val="1400"/>
              <a:buChar char="●"/>
              <a:defRPr/>
            </a:lvl7pPr>
            <a:lvl8pPr lvl="7" rtl="0" algn="ctr">
              <a:lnSpc>
                <a:spcPct val="100000"/>
              </a:lnSpc>
              <a:spcBef>
                <a:spcPts val="1600"/>
              </a:spcBef>
              <a:spcAft>
                <a:spcPts val="0"/>
              </a:spcAft>
              <a:buSzPts val="1400"/>
              <a:buChar char="○"/>
              <a:defRPr/>
            </a:lvl8pPr>
            <a:lvl9pPr lvl="8" rtl="0" algn="ctr">
              <a:lnSpc>
                <a:spcPct val="100000"/>
              </a:lnSpc>
              <a:spcBef>
                <a:spcPts val="1600"/>
              </a:spcBef>
              <a:spcAft>
                <a:spcPts val="1600"/>
              </a:spcAft>
              <a:buSzPts val="1400"/>
              <a:buChar char="■"/>
              <a:defRPr/>
            </a:lvl9pPr>
          </a:lstStyle>
          <a:p/>
        </p:txBody>
      </p:sp>
      <p:sp>
        <p:nvSpPr>
          <p:cNvPr id="454" name="Google Shape;454;p17"/>
          <p:cNvSpPr txBox="1"/>
          <p:nvPr>
            <p:ph idx="3" type="title"/>
          </p:nvPr>
        </p:nvSpPr>
        <p:spPr>
          <a:xfrm>
            <a:off x="5317263" y="1057900"/>
            <a:ext cx="2336400" cy="750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200">
                <a:solidFill>
                  <a:schemeClr val="lt2"/>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55" name="Google Shape;455;p17"/>
          <p:cNvSpPr txBox="1"/>
          <p:nvPr>
            <p:ph idx="4" type="subTitle"/>
          </p:nvPr>
        </p:nvSpPr>
        <p:spPr>
          <a:xfrm>
            <a:off x="4832050" y="1714475"/>
            <a:ext cx="3306600" cy="226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sz="1400">
                <a:latin typeface="Montserrat"/>
                <a:ea typeface="Montserrat"/>
                <a:cs typeface="Montserrat"/>
                <a:sym typeface="Montserrat"/>
              </a:defRPr>
            </a:lvl1pPr>
            <a:lvl2pPr lvl="1" rtl="0" algn="ctr">
              <a:lnSpc>
                <a:spcPct val="100000"/>
              </a:lnSpc>
              <a:spcBef>
                <a:spcPts val="1600"/>
              </a:spcBef>
              <a:spcAft>
                <a:spcPts val="0"/>
              </a:spcAft>
              <a:buSzPts val="1400"/>
              <a:buChar char="○"/>
              <a:defRPr/>
            </a:lvl2pPr>
            <a:lvl3pPr lvl="2" rtl="0" algn="ctr">
              <a:lnSpc>
                <a:spcPct val="100000"/>
              </a:lnSpc>
              <a:spcBef>
                <a:spcPts val="1600"/>
              </a:spcBef>
              <a:spcAft>
                <a:spcPts val="0"/>
              </a:spcAft>
              <a:buSzPts val="1400"/>
              <a:buChar char="■"/>
              <a:defRPr/>
            </a:lvl3pPr>
            <a:lvl4pPr lvl="3" rtl="0" algn="ctr">
              <a:lnSpc>
                <a:spcPct val="100000"/>
              </a:lnSpc>
              <a:spcBef>
                <a:spcPts val="1600"/>
              </a:spcBef>
              <a:spcAft>
                <a:spcPts val="0"/>
              </a:spcAft>
              <a:buSzPts val="1400"/>
              <a:buChar char="●"/>
              <a:defRPr/>
            </a:lvl4pPr>
            <a:lvl5pPr lvl="4" rtl="0" algn="ctr">
              <a:lnSpc>
                <a:spcPct val="100000"/>
              </a:lnSpc>
              <a:spcBef>
                <a:spcPts val="1600"/>
              </a:spcBef>
              <a:spcAft>
                <a:spcPts val="0"/>
              </a:spcAft>
              <a:buSzPts val="1400"/>
              <a:buChar char="○"/>
              <a:defRPr/>
            </a:lvl5pPr>
            <a:lvl6pPr lvl="5" rtl="0" algn="ctr">
              <a:lnSpc>
                <a:spcPct val="100000"/>
              </a:lnSpc>
              <a:spcBef>
                <a:spcPts val="1600"/>
              </a:spcBef>
              <a:spcAft>
                <a:spcPts val="0"/>
              </a:spcAft>
              <a:buSzPts val="1400"/>
              <a:buChar char="■"/>
              <a:defRPr/>
            </a:lvl6pPr>
            <a:lvl7pPr lvl="6" rtl="0" algn="ctr">
              <a:lnSpc>
                <a:spcPct val="100000"/>
              </a:lnSpc>
              <a:spcBef>
                <a:spcPts val="1600"/>
              </a:spcBef>
              <a:spcAft>
                <a:spcPts val="0"/>
              </a:spcAft>
              <a:buSzPts val="1400"/>
              <a:buChar char="●"/>
              <a:defRPr/>
            </a:lvl7pPr>
            <a:lvl8pPr lvl="7" rtl="0" algn="ctr">
              <a:lnSpc>
                <a:spcPct val="100000"/>
              </a:lnSpc>
              <a:spcBef>
                <a:spcPts val="1600"/>
              </a:spcBef>
              <a:spcAft>
                <a:spcPts val="0"/>
              </a:spcAft>
              <a:buSzPts val="1400"/>
              <a:buChar char="○"/>
              <a:defRPr/>
            </a:lvl8pPr>
            <a:lvl9pPr lvl="8" rtl="0" algn="ctr">
              <a:lnSpc>
                <a:spcPct val="100000"/>
              </a:lnSpc>
              <a:spcBef>
                <a:spcPts val="1600"/>
              </a:spcBef>
              <a:spcAft>
                <a:spcPts val="1600"/>
              </a:spcAft>
              <a:buSzPts val="14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456" name="Shape 456"/>
        <p:cNvGrpSpPr/>
        <p:nvPr/>
      </p:nvGrpSpPr>
      <p:grpSpPr>
        <a:xfrm>
          <a:off x="0" y="0"/>
          <a:ext cx="0" cy="0"/>
          <a:chOff x="0" y="0"/>
          <a:chExt cx="0" cy="0"/>
        </a:xfrm>
      </p:grpSpPr>
      <p:sp>
        <p:nvSpPr>
          <p:cNvPr id="457" name="Google Shape;457;p1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58" name="Google Shape;458;p18"/>
          <p:cNvSpPr txBox="1"/>
          <p:nvPr>
            <p:ph idx="2" type="title"/>
          </p:nvPr>
        </p:nvSpPr>
        <p:spPr>
          <a:xfrm>
            <a:off x="814863" y="1606650"/>
            <a:ext cx="28671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200">
                <a:solidFill>
                  <a:schemeClr val="lt2"/>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59" name="Google Shape;459;p18"/>
          <p:cNvSpPr txBox="1"/>
          <p:nvPr>
            <p:ph idx="1" type="subTitle"/>
          </p:nvPr>
        </p:nvSpPr>
        <p:spPr>
          <a:xfrm>
            <a:off x="1000000" y="2040775"/>
            <a:ext cx="24969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60" name="Google Shape;460;p18"/>
          <p:cNvSpPr txBox="1"/>
          <p:nvPr>
            <p:ph idx="3" type="title"/>
          </p:nvPr>
        </p:nvSpPr>
        <p:spPr>
          <a:xfrm>
            <a:off x="4090443" y="1606650"/>
            <a:ext cx="28671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200">
                <a:solidFill>
                  <a:schemeClr val="lt2"/>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61" name="Google Shape;461;p18"/>
          <p:cNvSpPr txBox="1"/>
          <p:nvPr>
            <p:ph idx="4" type="subTitle"/>
          </p:nvPr>
        </p:nvSpPr>
        <p:spPr>
          <a:xfrm>
            <a:off x="4238051" y="2040775"/>
            <a:ext cx="25719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62" name="Google Shape;462;p18"/>
          <p:cNvSpPr txBox="1"/>
          <p:nvPr>
            <p:ph idx="5" type="title"/>
          </p:nvPr>
        </p:nvSpPr>
        <p:spPr>
          <a:xfrm>
            <a:off x="814863" y="3040050"/>
            <a:ext cx="28671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200">
                <a:solidFill>
                  <a:schemeClr val="lt2"/>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63" name="Google Shape;463;p18"/>
          <p:cNvSpPr txBox="1"/>
          <p:nvPr>
            <p:ph idx="6" type="subTitle"/>
          </p:nvPr>
        </p:nvSpPr>
        <p:spPr>
          <a:xfrm>
            <a:off x="1000000" y="3474175"/>
            <a:ext cx="24969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64" name="Google Shape;464;p18"/>
          <p:cNvSpPr txBox="1"/>
          <p:nvPr>
            <p:ph idx="7" type="title"/>
          </p:nvPr>
        </p:nvSpPr>
        <p:spPr>
          <a:xfrm>
            <a:off x="4090443" y="3040050"/>
            <a:ext cx="28671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200">
                <a:solidFill>
                  <a:schemeClr val="lt2"/>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65" name="Google Shape;465;p18"/>
          <p:cNvSpPr txBox="1"/>
          <p:nvPr>
            <p:ph idx="8" type="subTitle"/>
          </p:nvPr>
        </p:nvSpPr>
        <p:spPr>
          <a:xfrm>
            <a:off x="4238051" y="3474175"/>
            <a:ext cx="25719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66" name="Google Shape;466;p18"/>
          <p:cNvSpPr/>
          <p:nvPr/>
        </p:nvSpPr>
        <p:spPr>
          <a:xfrm rot="10800000">
            <a:off x="5975125" y="2486191"/>
            <a:ext cx="23546" cy="23546"/>
          </a:xfrm>
          <a:custGeom>
            <a:rect b="b" l="l" r="r" t="t"/>
            <a:pathLst>
              <a:path extrusionOk="0" h="399" w="399">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8"/>
          <p:cNvSpPr/>
          <p:nvPr/>
        </p:nvSpPr>
        <p:spPr>
          <a:xfrm rot="10800000">
            <a:off x="8725549" y="424465"/>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8"/>
          <p:cNvSpPr/>
          <p:nvPr/>
        </p:nvSpPr>
        <p:spPr>
          <a:xfrm rot="10800000">
            <a:off x="8886510" y="1451648"/>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8"/>
          <p:cNvSpPr/>
          <p:nvPr/>
        </p:nvSpPr>
        <p:spPr>
          <a:xfrm rot="10800000">
            <a:off x="370345" y="833311"/>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8"/>
          <p:cNvSpPr/>
          <p:nvPr/>
        </p:nvSpPr>
        <p:spPr>
          <a:xfrm rot="10800000">
            <a:off x="3350269" y="4706427"/>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8"/>
          <p:cNvSpPr/>
          <p:nvPr/>
        </p:nvSpPr>
        <p:spPr>
          <a:xfrm>
            <a:off x="8261209" y="2060802"/>
            <a:ext cx="191263" cy="162268"/>
          </a:xfrm>
          <a:custGeom>
            <a:rect b="b" l="l" r="r" t="t"/>
            <a:pathLst>
              <a:path extrusionOk="0" h="4119" w="4855">
                <a:moveTo>
                  <a:pt x="2984" y="0"/>
                </a:moveTo>
                <a:lnTo>
                  <a:pt x="0" y="4118"/>
                </a:lnTo>
                <a:lnTo>
                  <a:pt x="4854" y="3979"/>
                </a:lnTo>
                <a:lnTo>
                  <a:pt x="298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8"/>
          <p:cNvSpPr/>
          <p:nvPr/>
        </p:nvSpPr>
        <p:spPr>
          <a:xfrm>
            <a:off x="263858" y="4852755"/>
            <a:ext cx="126970" cy="107391"/>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8"/>
          <p:cNvSpPr/>
          <p:nvPr/>
        </p:nvSpPr>
        <p:spPr>
          <a:xfrm>
            <a:off x="2364103" y="4671699"/>
            <a:ext cx="137173" cy="181059"/>
          </a:xfrm>
          <a:custGeom>
            <a:rect b="b" l="l" r="r" t="t"/>
            <a:pathLst>
              <a:path extrusionOk="0" h="4596" w="3482">
                <a:moveTo>
                  <a:pt x="3482" y="0"/>
                </a:moveTo>
                <a:lnTo>
                  <a:pt x="1" y="2845"/>
                </a:lnTo>
                <a:lnTo>
                  <a:pt x="2627" y="4596"/>
                </a:lnTo>
                <a:lnTo>
                  <a:pt x="3482"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8"/>
          <p:cNvSpPr/>
          <p:nvPr/>
        </p:nvSpPr>
        <p:spPr>
          <a:xfrm>
            <a:off x="4201711" y="-10"/>
            <a:ext cx="210842" cy="141861"/>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8"/>
          <p:cNvSpPr/>
          <p:nvPr/>
        </p:nvSpPr>
        <p:spPr>
          <a:xfrm>
            <a:off x="4758141" y="4691279"/>
            <a:ext cx="63505" cy="141901"/>
          </a:xfrm>
          <a:custGeom>
            <a:rect b="b" l="l" r="r" t="t"/>
            <a:pathLst>
              <a:path extrusionOk="0" h="3602" w="1612">
                <a:moveTo>
                  <a:pt x="995" y="1"/>
                </a:moveTo>
                <a:lnTo>
                  <a:pt x="0" y="3601"/>
                </a:lnTo>
                <a:lnTo>
                  <a:pt x="1612" y="3482"/>
                </a:lnTo>
                <a:lnTo>
                  <a:pt x="99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8"/>
          <p:cNvSpPr/>
          <p:nvPr/>
        </p:nvSpPr>
        <p:spPr>
          <a:xfrm>
            <a:off x="287729" y="2186001"/>
            <a:ext cx="152065" cy="200678"/>
          </a:xfrm>
          <a:custGeom>
            <a:rect b="b" l="l" r="r" t="t"/>
            <a:pathLst>
              <a:path extrusionOk="0" h="5094" w="3860">
                <a:moveTo>
                  <a:pt x="1632" y="1"/>
                </a:moveTo>
                <a:lnTo>
                  <a:pt x="0" y="5093"/>
                </a:lnTo>
                <a:lnTo>
                  <a:pt x="3860" y="876"/>
                </a:lnTo>
                <a:lnTo>
                  <a:pt x="1632"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8"/>
          <p:cNvSpPr/>
          <p:nvPr/>
        </p:nvSpPr>
        <p:spPr>
          <a:xfrm>
            <a:off x="762500" y="4308639"/>
            <a:ext cx="137173" cy="117594"/>
          </a:xfrm>
          <a:custGeom>
            <a:rect b="b" l="l" r="r" t="t"/>
            <a:pathLst>
              <a:path extrusionOk="0" h="2985" w="3482">
                <a:moveTo>
                  <a:pt x="756" y="0"/>
                </a:moveTo>
                <a:lnTo>
                  <a:pt x="0" y="2487"/>
                </a:lnTo>
                <a:lnTo>
                  <a:pt x="3481" y="2984"/>
                </a:lnTo>
                <a:lnTo>
                  <a:pt x="7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8"/>
          <p:cNvSpPr/>
          <p:nvPr/>
        </p:nvSpPr>
        <p:spPr>
          <a:xfrm>
            <a:off x="1476673" y="257958"/>
            <a:ext cx="251576" cy="142649"/>
          </a:xfrm>
          <a:custGeom>
            <a:rect b="b" l="l" r="r" t="t"/>
            <a:pathLst>
              <a:path extrusionOk="0" h="3621" w="6386">
                <a:moveTo>
                  <a:pt x="0" y="0"/>
                </a:moveTo>
                <a:lnTo>
                  <a:pt x="617" y="3621"/>
                </a:lnTo>
                <a:lnTo>
                  <a:pt x="6386" y="2129"/>
                </a:lnTo>
                <a:lnTo>
                  <a:pt x="0"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8"/>
          <p:cNvSpPr/>
          <p:nvPr/>
        </p:nvSpPr>
        <p:spPr>
          <a:xfrm>
            <a:off x="6325375" y="351934"/>
            <a:ext cx="280571" cy="136425"/>
          </a:xfrm>
          <a:custGeom>
            <a:rect b="b" l="l" r="r" t="t"/>
            <a:pathLst>
              <a:path extrusionOk="0" h="3463" w="7122">
                <a:moveTo>
                  <a:pt x="6306" y="1"/>
                </a:moveTo>
                <a:lnTo>
                  <a:pt x="0" y="3462"/>
                </a:lnTo>
                <a:lnTo>
                  <a:pt x="7122" y="2209"/>
                </a:lnTo>
                <a:lnTo>
                  <a:pt x="6306"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8"/>
          <p:cNvSpPr/>
          <p:nvPr/>
        </p:nvSpPr>
        <p:spPr>
          <a:xfrm>
            <a:off x="8662050" y="759585"/>
            <a:ext cx="280611" cy="73708"/>
          </a:xfrm>
          <a:custGeom>
            <a:rect b="b" l="l" r="r" t="t"/>
            <a:pathLst>
              <a:path extrusionOk="0" h="1871" w="7123">
                <a:moveTo>
                  <a:pt x="7122" y="0"/>
                </a:moveTo>
                <a:lnTo>
                  <a:pt x="1" y="538"/>
                </a:lnTo>
                <a:lnTo>
                  <a:pt x="7043" y="1870"/>
                </a:lnTo>
                <a:lnTo>
                  <a:pt x="712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8"/>
          <p:cNvSpPr/>
          <p:nvPr/>
        </p:nvSpPr>
        <p:spPr>
          <a:xfrm>
            <a:off x="465791" y="617666"/>
            <a:ext cx="63505" cy="141901"/>
          </a:xfrm>
          <a:custGeom>
            <a:rect b="b" l="l" r="r" t="t"/>
            <a:pathLst>
              <a:path extrusionOk="0" h="3602" w="1612">
                <a:moveTo>
                  <a:pt x="995" y="1"/>
                </a:moveTo>
                <a:lnTo>
                  <a:pt x="0" y="3601"/>
                </a:lnTo>
                <a:lnTo>
                  <a:pt x="1612" y="3482"/>
                </a:lnTo>
                <a:lnTo>
                  <a:pt x="9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8"/>
          <p:cNvSpPr/>
          <p:nvPr/>
        </p:nvSpPr>
        <p:spPr>
          <a:xfrm>
            <a:off x="5484900" y="4535284"/>
            <a:ext cx="280571" cy="136425"/>
          </a:xfrm>
          <a:custGeom>
            <a:rect b="b" l="l" r="r" t="t"/>
            <a:pathLst>
              <a:path extrusionOk="0" h="3463" w="7122">
                <a:moveTo>
                  <a:pt x="6306" y="1"/>
                </a:moveTo>
                <a:lnTo>
                  <a:pt x="0" y="3462"/>
                </a:lnTo>
                <a:lnTo>
                  <a:pt x="7122" y="2209"/>
                </a:lnTo>
                <a:lnTo>
                  <a:pt x="630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8"/>
          <p:cNvSpPr/>
          <p:nvPr/>
        </p:nvSpPr>
        <p:spPr>
          <a:xfrm>
            <a:off x="160758" y="3823655"/>
            <a:ext cx="126970" cy="107391"/>
          </a:xfrm>
          <a:custGeom>
            <a:rect b="b" l="l" r="r" t="t"/>
            <a:pathLst>
              <a:path extrusionOk="0" h="2726" w="3223">
                <a:moveTo>
                  <a:pt x="3223" y="1"/>
                </a:moveTo>
                <a:lnTo>
                  <a:pt x="0" y="120"/>
                </a:lnTo>
                <a:lnTo>
                  <a:pt x="358" y="2726"/>
                </a:lnTo>
                <a:lnTo>
                  <a:pt x="32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8"/>
          <p:cNvSpPr/>
          <p:nvPr/>
        </p:nvSpPr>
        <p:spPr>
          <a:xfrm>
            <a:off x="3737483" y="366455"/>
            <a:ext cx="126970" cy="107391"/>
          </a:xfrm>
          <a:custGeom>
            <a:rect b="b" l="l" r="r" t="t"/>
            <a:pathLst>
              <a:path extrusionOk="0" h="2726" w="3223">
                <a:moveTo>
                  <a:pt x="3223" y="1"/>
                </a:moveTo>
                <a:lnTo>
                  <a:pt x="0" y="120"/>
                </a:lnTo>
                <a:lnTo>
                  <a:pt x="358" y="2726"/>
                </a:lnTo>
                <a:lnTo>
                  <a:pt x="32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8"/>
          <p:cNvSpPr/>
          <p:nvPr/>
        </p:nvSpPr>
        <p:spPr>
          <a:xfrm>
            <a:off x="7046996" y="4951580"/>
            <a:ext cx="126970" cy="107391"/>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8"/>
          <p:cNvSpPr/>
          <p:nvPr/>
        </p:nvSpPr>
        <p:spPr>
          <a:xfrm>
            <a:off x="3737466" y="4549004"/>
            <a:ext cx="63505" cy="141901"/>
          </a:xfrm>
          <a:custGeom>
            <a:rect b="b" l="l" r="r" t="t"/>
            <a:pathLst>
              <a:path extrusionOk="0" h="3602" w="1612">
                <a:moveTo>
                  <a:pt x="995" y="1"/>
                </a:moveTo>
                <a:lnTo>
                  <a:pt x="0" y="3601"/>
                </a:lnTo>
                <a:lnTo>
                  <a:pt x="1612" y="3482"/>
                </a:lnTo>
                <a:lnTo>
                  <a:pt x="99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8"/>
          <p:cNvSpPr/>
          <p:nvPr/>
        </p:nvSpPr>
        <p:spPr>
          <a:xfrm rot="10800000">
            <a:off x="271545" y="3241336"/>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8"/>
          <p:cNvSpPr/>
          <p:nvPr/>
        </p:nvSpPr>
        <p:spPr>
          <a:xfrm rot="10800000">
            <a:off x="7713299" y="445028"/>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8"/>
          <p:cNvSpPr/>
          <p:nvPr/>
        </p:nvSpPr>
        <p:spPr>
          <a:xfrm rot="10800000">
            <a:off x="5827510" y="351935"/>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8"/>
          <p:cNvSpPr/>
          <p:nvPr/>
        </p:nvSpPr>
        <p:spPr>
          <a:xfrm rot="10800000">
            <a:off x="481943" y="1475668"/>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8"/>
          <p:cNvSpPr/>
          <p:nvPr/>
        </p:nvSpPr>
        <p:spPr>
          <a:xfrm rot="10800000">
            <a:off x="8577743" y="3898718"/>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8"/>
          <p:cNvSpPr/>
          <p:nvPr/>
        </p:nvSpPr>
        <p:spPr>
          <a:xfrm rot="10800000">
            <a:off x="5064799" y="4833540"/>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8"/>
          <p:cNvSpPr/>
          <p:nvPr/>
        </p:nvSpPr>
        <p:spPr>
          <a:xfrm rot="10800000">
            <a:off x="8911583" y="2656711"/>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8"/>
          <p:cNvSpPr/>
          <p:nvPr/>
        </p:nvSpPr>
        <p:spPr>
          <a:xfrm>
            <a:off x="8143425" y="1230609"/>
            <a:ext cx="280571" cy="136425"/>
          </a:xfrm>
          <a:custGeom>
            <a:rect b="b" l="l" r="r" t="t"/>
            <a:pathLst>
              <a:path extrusionOk="0" h="3463" w="7122">
                <a:moveTo>
                  <a:pt x="6306" y="1"/>
                </a:moveTo>
                <a:lnTo>
                  <a:pt x="0" y="3462"/>
                </a:lnTo>
                <a:lnTo>
                  <a:pt x="7122" y="2209"/>
                </a:lnTo>
                <a:lnTo>
                  <a:pt x="630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8"/>
          <p:cNvSpPr/>
          <p:nvPr/>
        </p:nvSpPr>
        <p:spPr>
          <a:xfrm>
            <a:off x="8326173" y="4690908"/>
            <a:ext cx="251576" cy="142649"/>
          </a:xfrm>
          <a:custGeom>
            <a:rect b="b" l="l" r="r" t="t"/>
            <a:pathLst>
              <a:path extrusionOk="0" h="3621" w="6386">
                <a:moveTo>
                  <a:pt x="0" y="0"/>
                </a:moveTo>
                <a:lnTo>
                  <a:pt x="617" y="3621"/>
                </a:lnTo>
                <a:lnTo>
                  <a:pt x="6386" y="2129"/>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8"/>
          <p:cNvSpPr/>
          <p:nvPr/>
        </p:nvSpPr>
        <p:spPr>
          <a:xfrm rot="10800000">
            <a:off x="7815183" y="4706436"/>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8"/>
          <p:cNvSpPr/>
          <p:nvPr/>
        </p:nvSpPr>
        <p:spPr>
          <a:xfrm rot="10800000">
            <a:off x="1828074" y="4671703"/>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8"/>
          <p:cNvSpPr/>
          <p:nvPr/>
        </p:nvSpPr>
        <p:spPr>
          <a:xfrm rot="10800000">
            <a:off x="465800" y="4308641"/>
            <a:ext cx="23546" cy="23546"/>
          </a:xfrm>
          <a:custGeom>
            <a:rect b="b" l="l" r="r" t="t"/>
            <a:pathLst>
              <a:path extrusionOk="0" h="399" w="399">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8"/>
          <p:cNvSpPr/>
          <p:nvPr/>
        </p:nvSpPr>
        <p:spPr>
          <a:xfrm rot="10800000">
            <a:off x="237199" y="1903628"/>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500" name="Shape 500"/>
        <p:cNvGrpSpPr/>
        <p:nvPr/>
      </p:nvGrpSpPr>
      <p:grpSpPr>
        <a:xfrm>
          <a:off x="0" y="0"/>
          <a:ext cx="0" cy="0"/>
          <a:chOff x="0" y="0"/>
          <a:chExt cx="0" cy="0"/>
        </a:xfrm>
      </p:grpSpPr>
      <p:sp>
        <p:nvSpPr>
          <p:cNvPr id="501" name="Google Shape;501;p19"/>
          <p:cNvSpPr/>
          <p:nvPr/>
        </p:nvSpPr>
        <p:spPr>
          <a:xfrm flipH="1" rot="10800000">
            <a:off x="8630754" y="2307278"/>
            <a:ext cx="152065" cy="200678"/>
          </a:xfrm>
          <a:custGeom>
            <a:rect b="b" l="l" r="r" t="t"/>
            <a:pathLst>
              <a:path extrusionOk="0" h="5094" w="3860">
                <a:moveTo>
                  <a:pt x="1632" y="1"/>
                </a:moveTo>
                <a:lnTo>
                  <a:pt x="0" y="5093"/>
                </a:lnTo>
                <a:lnTo>
                  <a:pt x="3860" y="876"/>
                </a:lnTo>
                <a:lnTo>
                  <a:pt x="1632"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9"/>
          <p:cNvSpPr/>
          <p:nvPr/>
        </p:nvSpPr>
        <p:spPr>
          <a:xfrm flipH="1" rot="10800000">
            <a:off x="8946003" y="3096599"/>
            <a:ext cx="137173" cy="181059"/>
          </a:xfrm>
          <a:custGeom>
            <a:rect b="b" l="l" r="r" t="t"/>
            <a:pathLst>
              <a:path extrusionOk="0" h="4596" w="3482">
                <a:moveTo>
                  <a:pt x="3482" y="0"/>
                </a:moveTo>
                <a:lnTo>
                  <a:pt x="1" y="2845"/>
                </a:lnTo>
                <a:lnTo>
                  <a:pt x="2627" y="4596"/>
                </a:lnTo>
                <a:lnTo>
                  <a:pt x="348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9"/>
          <p:cNvSpPr/>
          <p:nvPr/>
        </p:nvSpPr>
        <p:spPr>
          <a:xfrm flipH="1" rot="10800000">
            <a:off x="8872336" y="1647906"/>
            <a:ext cx="210842" cy="141861"/>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9"/>
          <p:cNvSpPr/>
          <p:nvPr/>
        </p:nvSpPr>
        <p:spPr>
          <a:xfrm flipH="1">
            <a:off x="8614570" y="1341029"/>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9"/>
          <p:cNvSpPr/>
          <p:nvPr/>
        </p:nvSpPr>
        <p:spPr>
          <a:xfrm flipH="1">
            <a:off x="8808825" y="361770"/>
            <a:ext cx="23546" cy="23546"/>
          </a:xfrm>
          <a:custGeom>
            <a:rect b="b" l="l" r="r" t="t"/>
            <a:pathLst>
              <a:path extrusionOk="0" h="399" w="399">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9"/>
          <p:cNvSpPr/>
          <p:nvPr/>
        </p:nvSpPr>
        <p:spPr>
          <a:xfrm flipH="1">
            <a:off x="8580224" y="2740935"/>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9"/>
          <p:cNvSpPr/>
          <p:nvPr/>
        </p:nvSpPr>
        <p:spPr>
          <a:xfrm flipH="1">
            <a:off x="548524" y="1366123"/>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9"/>
          <p:cNvSpPr/>
          <p:nvPr/>
        </p:nvSpPr>
        <p:spPr>
          <a:xfrm flipH="1" rot="10800000">
            <a:off x="280509" y="3438999"/>
            <a:ext cx="191263" cy="162268"/>
          </a:xfrm>
          <a:custGeom>
            <a:rect b="b" l="l" r="r" t="t"/>
            <a:pathLst>
              <a:path extrusionOk="0" h="4119" w="4855">
                <a:moveTo>
                  <a:pt x="2984" y="0"/>
                </a:moveTo>
                <a:lnTo>
                  <a:pt x="0" y="4118"/>
                </a:lnTo>
                <a:lnTo>
                  <a:pt x="4854" y="3979"/>
                </a:lnTo>
                <a:lnTo>
                  <a:pt x="298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9"/>
          <p:cNvSpPr/>
          <p:nvPr/>
        </p:nvSpPr>
        <p:spPr>
          <a:xfrm flipH="1" rot="10800000">
            <a:off x="510308" y="2884286"/>
            <a:ext cx="126970" cy="107391"/>
          </a:xfrm>
          <a:custGeom>
            <a:rect b="b" l="l" r="r" t="t"/>
            <a:pathLst>
              <a:path extrusionOk="0" h="2726" w="3223">
                <a:moveTo>
                  <a:pt x="3223" y="1"/>
                </a:moveTo>
                <a:lnTo>
                  <a:pt x="0" y="120"/>
                </a:lnTo>
                <a:lnTo>
                  <a:pt x="358" y="2726"/>
                </a:lnTo>
                <a:lnTo>
                  <a:pt x="32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9"/>
          <p:cNvSpPr/>
          <p:nvPr/>
        </p:nvSpPr>
        <p:spPr>
          <a:xfrm flipH="1">
            <a:off x="123118" y="1739421"/>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9"/>
          <p:cNvSpPr/>
          <p:nvPr/>
        </p:nvSpPr>
        <p:spPr>
          <a:xfrm flipH="1">
            <a:off x="525844" y="2101571"/>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9"/>
          <p:cNvSpPr/>
          <p:nvPr/>
        </p:nvSpPr>
        <p:spPr>
          <a:xfrm flipH="1">
            <a:off x="123298" y="2626431"/>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9"/>
          <p:cNvSpPr/>
          <p:nvPr/>
        </p:nvSpPr>
        <p:spPr>
          <a:xfrm flipH="1">
            <a:off x="407468" y="672921"/>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9"/>
          <p:cNvSpPr/>
          <p:nvPr/>
        </p:nvSpPr>
        <p:spPr>
          <a:xfrm flipH="1" rot="10800000">
            <a:off x="5176488" y="4997485"/>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9"/>
          <p:cNvSpPr/>
          <p:nvPr/>
        </p:nvSpPr>
        <p:spPr>
          <a:xfrm flipH="1" rot="10800000">
            <a:off x="1919603" y="4746036"/>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9"/>
          <p:cNvSpPr/>
          <p:nvPr/>
        </p:nvSpPr>
        <p:spPr>
          <a:xfrm flipH="1" rot="10800000">
            <a:off x="1077529" y="4948152"/>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9"/>
          <p:cNvSpPr/>
          <p:nvPr/>
        </p:nvSpPr>
        <p:spPr>
          <a:xfrm flipH="1">
            <a:off x="8658640" y="4422449"/>
            <a:ext cx="137173" cy="181059"/>
          </a:xfrm>
          <a:custGeom>
            <a:rect b="b" l="l" r="r" t="t"/>
            <a:pathLst>
              <a:path extrusionOk="0" h="4596" w="3482">
                <a:moveTo>
                  <a:pt x="3482" y="0"/>
                </a:moveTo>
                <a:lnTo>
                  <a:pt x="1" y="2845"/>
                </a:lnTo>
                <a:lnTo>
                  <a:pt x="2627" y="4596"/>
                </a:lnTo>
                <a:lnTo>
                  <a:pt x="3482"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9"/>
          <p:cNvSpPr/>
          <p:nvPr/>
        </p:nvSpPr>
        <p:spPr>
          <a:xfrm flipH="1">
            <a:off x="6217638" y="4806290"/>
            <a:ext cx="210842" cy="141861"/>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9"/>
          <p:cNvSpPr/>
          <p:nvPr/>
        </p:nvSpPr>
        <p:spPr>
          <a:xfrm flipH="1">
            <a:off x="471495" y="4674441"/>
            <a:ext cx="63505" cy="141901"/>
          </a:xfrm>
          <a:custGeom>
            <a:rect b="b" l="l" r="r" t="t"/>
            <a:pathLst>
              <a:path extrusionOk="0" h="3602" w="1612">
                <a:moveTo>
                  <a:pt x="995" y="1"/>
                </a:moveTo>
                <a:lnTo>
                  <a:pt x="0" y="3601"/>
                </a:lnTo>
                <a:lnTo>
                  <a:pt x="1612" y="3482"/>
                </a:lnTo>
                <a:lnTo>
                  <a:pt x="9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9"/>
          <p:cNvSpPr/>
          <p:nvPr/>
        </p:nvSpPr>
        <p:spPr>
          <a:xfrm flipH="1">
            <a:off x="3175050" y="4638630"/>
            <a:ext cx="126970" cy="107391"/>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9"/>
          <p:cNvSpPr/>
          <p:nvPr/>
        </p:nvSpPr>
        <p:spPr>
          <a:xfrm flipH="1">
            <a:off x="7236720" y="4730879"/>
            <a:ext cx="63505" cy="141901"/>
          </a:xfrm>
          <a:custGeom>
            <a:rect b="b" l="l" r="r" t="t"/>
            <a:pathLst>
              <a:path extrusionOk="0" h="3602" w="1612">
                <a:moveTo>
                  <a:pt x="995" y="1"/>
                </a:moveTo>
                <a:lnTo>
                  <a:pt x="0" y="3601"/>
                </a:lnTo>
                <a:lnTo>
                  <a:pt x="1612" y="3482"/>
                </a:lnTo>
                <a:lnTo>
                  <a:pt x="99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9"/>
          <p:cNvSpPr/>
          <p:nvPr/>
        </p:nvSpPr>
        <p:spPr>
          <a:xfrm flipH="1" rot="10800000">
            <a:off x="8291638" y="3577685"/>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9"/>
          <p:cNvSpPr/>
          <p:nvPr/>
        </p:nvSpPr>
        <p:spPr>
          <a:xfrm flipH="1" rot="10800000">
            <a:off x="8622703" y="4086793"/>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9"/>
          <p:cNvSpPr/>
          <p:nvPr/>
        </p:nvSpPr>
        <p:spPr>
          <a:xfrm flipH="1" rot="10800000">
            <a:off x="186978" y="4112543"/>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9"/>
          <p:cNvSpPr/>
          <p:nvPr/>
        </p:nvSpPr>
        <p:spPr>
          <a:xfrm flipH="1">
            <a:off x="3737485" y="-13832"/>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9"/>
          <p:cNvSpPr/>
          <p:nvPr/>
        </p:nvSpPr>
        <p:spPr>
          <a:xfrm flipH="1">
            <a:off x="6994370" y="236379"/>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19"/>
          <p:cNvSpPr/>
          <p:nvPr/>
        </p:nvSpPr>
        <p:spPr>
          <a:xfrm flipH="1">
            <a:off x="7897494" y="96521"/>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19"/>
          <p:cNvSpPr/>
          <p:nvPr/>
        </p:nvSpPr>
        <p:spPr>
          <a:xfrm flipH="1" rot="10800000">
            <a:off x="229753" y="490499"/>
            <a:ext cx="137173" cy="181059"/>
          </a:xfrm>
          <a:custGeom>
            <a:rect b="b" l="l" r="r" t="t"/>
            <a:pathLst>
              <a:path extrusionOk="0" h="4596" w="3482">
                <a:moveTo>
                  <a:pt x="3482" y="0"/>
                </a:moveTo>
                <a:lnTo>
                  <a:pt x="1" y="2845"/>
                </a:lnTo>
                <a:lnTo>
                  <a:pt x="2627" y="4596"/>
                </a:lnTo>
                <a:lnTo>
                  <a:pt x="3482"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19"/>
          <p:cNvSpPr/>
          <p:nvPr/>
        </p:nvSpPr>
        <p:spPr>
          <a:xfrm flipH="1" rot="10800000">
            <a:off x="2597086" y="145856"/>
            <a:ext cx="210842" cy="141861"/>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19"/>
          <p:cNvSpPr/>
          <p:nvPr/>
        </p:nvSpPr>
        <p:spPr>
          <a:xfrm flipH="1" rot="10800000">
            <a:off x="8490566" y="277665"/>
            <a:ext cx="63505" cy="141901"/>
          </a:xfrm>
          <a:custGeom>
            <a:rect b="b" l="l" r="r" t="t"/>
            <a:pathLst>
              <a:path extrusionOk="0" h="3602" w="1612">
                <a:moveTo>
                  <a:pt x="995" y="1"/>
                </a:moveTo>
                <a:lnTo>
                  <a:pt x="0" y="3601"/>
                </a:lnTo>
                <a:lnTo>
                  <a:pt x="1612" y="3482"/>
                </a:lnTo>
                <a:lnTo>
                  <a:pt x="9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9"/>
          <p:cNvSpPr/>
          <p:nvPr/>
        </p:nvSpPr>
        <p:spPr>
          <a:xfrm flipH="1" rot="10800000">
            <a:off x="5723546" y="347986"/>
            <a:ext cx="126970" cy="107391"/>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19"/>
          <p:cNvSpPr/>
          <p:nvPr/>
        </p:nvSpPr>
        <p:spPr>
          <a:xfrm flipH="1" rot="10800000">
            <a:off x="2079241" y="419552"/>
            <a:ext cx="63505" cy="141901"/>
          </a:xfrm>
          <a:custGeom>
            <a:rect b="b" l="l" r="r" t="t"/>
            <a:pathLst>
              <a:path extrusionOk="0" h="3602" w="1612">
                <a:moveTo>
                  <a:pt x="995" y="1"/>
                </a:moveTo>
                <a:lnTo>
                  <a:pt x="0" y="3601"/>
                </a:lnTo>
                <a:lnTo>
                  <a:pt x="1612" y="3482"/>
                </a:lnTo>
                <a:lnTo>
                  <a:pt x="99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19"/>
          <p:cNvSpPr/>
          <p:nvPr/>
        </p:nvSpPr>
        <p:spPr>
          <a:xfrm flipH="1">
            <a:off x="1328135" y="834543"/>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9"/>
          <p:cNvSpPr/>
          <p:nvPr/>
        </p:nvSpPr>
        <p:spPr>
          <a:xfrm flipH="1">
            <a:off x="339018" y="944896"/>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36" name="Google Shape;536;p19"/>
          <p:cNvSpPr txBox="1"/>
          <p:nvPr>
            <p:ph idx="2" type="title"/>
          </p:nvPr>
        </p:nvSpPr>
        <p:spPr>
          <a:xfrm>
            <a:off x="1145775" y="1539550"/>
            <a:ext cx="1758600" cy="66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200">
                <a:solidFill>
                  <a:schemeClr val="lt2"/>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537" name="Google Shape;537;p19"/>
          <p:cNvSpPr txBox="1"/>
          <p:nvPr>
            <p:ph idx="1" type="subTitle"/>
          </p:nvPr>
        </p:nvSpPr>
        <p:spPr>
          <a:xfrm>
            <a:off x="872400" y="2193175"/>
            <a:ext cx="23055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38" name="Google Shape;538;p19"/>
          <p:cNvSpPr txBox="1"/>
          <p:nvPr>
            <p:ph idx="3" type="title"/>
          </p:nvPr>
        </p:nvSpPr>
        <p:spPr>
          <a:xfrm>
            <a:off x="3692725" y="1539550"/>
            <a:ext cx="1758600" cy="66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200">
                <a:solidFill>
                  <a:schemeClr val="lt2"/>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539" name="Google Shape;539;p19"/>
          <p:cNvSpPr txBox="1"/>
          <p:nvPr>
            <p:ph idx="4" type="subTitle"/>
          </p:nvPr>
        </p:nvSpPr>
        <p:spPr>
          <a:xfrm>
            <a:off x="3419269" y="2193175"/>
            <a:ext cx="23055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40" name="Google Shape;540;p19"/>
          <p:cNvSpPr txBox="1"/>
          <p:nvPr>
            <p:ph idx="5" type="title"/>
          </p:nvPr>
        </p:nvSpPr>
        <p:spPr>
          <a:xfrm>
            <a:off x="1145775" y="2973000"/>
            <a:ext cx="1758600" cy="66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2"/>
              </a:buClr>
              <a:buSzPts val="2400"/>
              <a:buNone/>
              <a:defRPr sz="2200">
                <a:solidFill>
                  <a:schemeClr val="lt2"/>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541" name="Google Shape;541;p19"/>
          <p:cNvSpPr txBox="1"/>
          <p:nvPr>
            <p:ph idx="6" type="subTitle"/>
          </p:nvPr>
        </p:nvSpPr>
        <p:spPr>
          <a:xfrm>
            <a:off x="872400" y="3626575"/>
            <a:ext cx="23055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42" name="Google Shape;542;p19"/>
          <p:cNvSpPr txBox="1"/>
          <p:nvPr>
            <p:ph idx="7" type="title"/>
          </p:nvPr>
        </p:nvSpPr>
        <p:spPr>
          <a:xfrm>
            <a:off x="3692725" y="2973000"/>
            <a:ext cx="1758600" cy="66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200">
                <a:solidFill>
                  <a:schemeClr val="lt2"/>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543" name="Google Shape;543;p19"/>
          <p:cNvSpPr txBox="1"/>
          <p:nvPr>
            <p:ph idx="8" type="subTitle"/>
          </p:nvPr>
        </p:nvSpPr>
        <p:spPr>
          <a:xfrm>
            <a:off x="3419269" y="3626575"/>
            <a:ext cx="23055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44" name="Google Shape;544;p19"/>
          <p:cNvSpPr txBox="1"/>
          <p:nvPr>
            <p:ph idx="9" type="title"/>
          </p:nvPr>
        </p:nvSpPr>
        <p:spPr>
          <a:xfrm>
            <a:off x="6239600" y="1539550"/>
            <a:ext cx="1758600" cy="66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200">
                <a:solidFill>
                  <a:schemeClr val="lt2"/>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545" name="Google Shape;545;p19"/>
          <p:cNvSpPr txBox="1"/>
          <p:nvPr>
            <p:ph idx="13" type="subTitle"/>
          </p:nvPr>
        </p:nvSpPr>
        <p:spPr>
          <a:xfrm>
            <a:off x="5966145" y="2193175"/>
            <a:ext cx="23055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46" name="Google Shape;546;p19"/>
          <p:cNvSpPr txBox="1"/>
          <p:nvPr>
            <p:ph idx="14" type="title"/>
          </p:nvPr>
        </p:nvSpPr>
        <p:spPr>
          <a:xfrm>
            <a:off x="6239600" y="2973000"/>
            <a:ext cx="1758600" cy="66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200">
                <a:solidFill>
                  <a:schemeClr val="lt2"/>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547" name="Google Shape;547;p19"/>
          <p:cNvSpPr txBox="1"/>
          <p:nvPr>
            <p:ph idx="15" type="subTitle"/>
          </p:nvPr>
        </p:nvSpPr>
        <p:spPr>
          <a:xfrm>
            <a:off x="5966145" y="3626575"/>
            <a:ext cx="23055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548" name="Shape 548"/>
        <p:cNvGrpSpPr/>
        <p:nvPr/>
      </p:nvGrpSpPr>
      <p:grpSpPr>
        <a:xfrm>
          <a:off x="0" y="0"/>
          <a:ext cx="0" cy="0"/>
          <a:chOff x="0" y="0"/>
          <a:chExt cx="0" cy="0"/>
        </a:xfrm>
      </p:grpSpPr>
      <p:sp>
        <p:nvSpPr>
          <p:cNvPr id="549" name="Google Shape;549;p20"/>
          <p:cNvSpPr txBox="1"/>
          <p:nvPr>
            <p:ph hasCustomPrompt="1" type="title"/>
          </p:nvPr>
        </p:nvSpPr>
        <p:spPr>
          <a:xfrm>
            <a:off x="1284000" y="882894"/>
            <a:ext cx="6576000" cy="828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200"/>
              <a:buNone/>
              <a:defRPr sz="42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550" name="Google Shape;550;p20"/>
          <p:cNvSpPr txBox="1"/>
          <p:nvPr>
            <p:ph idx="1" type="subTitle"/>
          </p:nvPr>
        </p:nvSpPr>
        <p:spPr>
          <a:xfrm>
            <a:off x="1284000" y="1588919"/>
            <a:ext cx="6576000" cy="44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51" name="Google Shape;551;p20"/>
          <p:cNvSpPr txBox="1"/>
          <p:nvPr>
            <p:ph hasCustomPrompt="1" idx="2" type="title"/>
          </p:nvPr>
        </p:nvSpPr>
        <p:spPr>
          <a:xfrm>
            <a:off x="1284000" y="2034231"/>
            <a:ext cx="6576000" cy="828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200"/>
              <a:buNone/>
              <a:defRPr sz="42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552" name="Google Shape;552;p20"/>
          <p:cNvSpPr txBox="1"/>
          <p:nvPr>
            <p:ph idx="3" type="subTitle"/>
          </p:nvPr>
        </p:nvSpPr>
        <p:spPr>
          <a:xfrm>
            <a:off x="1284000" y="2740256"/>
            <a:ext cx="6576000" cy="44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53" name="Google Shape;553;p20"/>
          <p:cNvSpPr txBox="1"/>
          <p:nvPr>
            <p:ph hasCustomPrompt="1" idx="4" type="title"/>
          </p:nvPr>
        </p:nvSpPr>
        <p:spPr>
          <a:xfrm>
            <a:off x="1284000" y="3109381"/>
            <a:ext cx="6576000" cy="828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200"/>
              <a:buNone/>
              <a:defRPr sz="36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554" name="Google Shape;554;p20"/>
          <p:cNvSpPr txBox="1"/>
          <p:nvPr>
            <p:ph idx="5" type="subTitle"/>
          </p:nvPr>
        </p:nvSpPr>
        <p:spPr>
          <a:xfrm>
            <a:off x="1284000" y="3815406"/>
            <a:ext cx="6576000" cy="44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55" name="Google Shape;555;p20"/>
          <p:cNvSpPr/>
          <p:nvPr/>
        </p:nvSpPr>
        <p:spPr>
          <a:xfrm flipH="1" rot="10800000">
            <a:off x="8499508" y="1693028"/>
            <a:ext cx="23546" cy="23546"/>
          </a:xfrm>
          <a:custGeom>
            <a:rect b="b" l="l" r="r" t="t"/>
            <a:pathLst>
              <a:path extrusionOk="0" h="399" w="399">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0"/>
          <p:cNvSpPr/>
          <p:nvPr/>
        </p:nvSpPr>
        <p:spPr>
          <a:xfrm flipH="1" rot="10800000">
            <a:off x="124564" y="3432265"/>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0"/>
          <p:cNvSpPr/>
          <p:nvPr/>
        </p:nvSpPr>
        <p:spPr>
          <a:xfrm flipH="1" rot="10800000">
            <a:off x="5241800" y="4997485"/>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0"/>
          <p:cNvSpPr/>
          <p:nvPr/>
        </p:nvSpPr>
        <p:spPr>
          <a:xfrm flipH="1" rot="10800000">
            <a:off x="1984915" y="4746036"/>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0"/>
          <p:cNvSpPr/>
          <p:nvPr/>
        </p:nvSpPr>
        <p:spPr>
          <a:xfrm flipH="1" rot="10800000">
            <a:off x="1142842" y="4948152"/>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0"/>
          <p:cNvSpPr/>
          <p:nvPr/>
        </p:nvSpPr>
        <p:spPr>
          <a:xfrm flipH="1">
            <a:off x="316125" y="705480"/>
            <a:ext cx="126970" cy="107391"/>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0"/>
          <p:cNvSpPr/>
          <p:nvPr/>
        </p:nvSpPr>
        <p:spPr>
          <a:xfrm flipH="1">
            <a:off x="8723952" y="4422449"/>
            <a:ext cx="137173" cy="181059"/>
          </a:xfrm>
          <a:custGeom>
            <a:rect b="b" l="l" r="r" t="t"/>
            <a:pathLst>
              <a:path extrusionOk="0" h="4596" w="3482">
                <a:moveTo>
                  <a:pt x="3482" y="0"/>
                </a:moveTo>
                <a:lnTo>
                  <a:pt x="1" y="2845"/>
                </a:lnTo>
                <a:lnTo>
                  <a:pt x="2627" y="4596"/>
                </a:lnTo>
                <a:lnTo>
                  <a:pt x="3482"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0"/>
          <p:cNvSpPr/>
          <p:nvPr/>
        </p:nvSpPr>
        <p:spPr>
          <a:xfrm flipH="1">
            <a:off x="6282950" y="4806290"/>
            <a:ext cx="210842" cy="141861"/>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0"/>
          <p:cNvSpPr/>
          <p:nvPr/>
        </p:nvSpPr>
        <p:spPr>
          <a:xfrm flipH="1">
            <a:off x="1136370" y="3339754"/>
            <a:ext cx="63505" cy="141901"/>
          </a:xfrm>
          <a:custGeom>
            <a:rect b="b" l="l" r="r" t="t"/>
            <a:pathLst>
              <a:path extrusionOk="0" h="3602" w="1612">
                <a:moveTo>
                  <a:pt x="995" y="1"/>
                </a:moveTo>
                <a:lnTo>
                  <a:pt x="0" y="3601"/>
                </a:lnTo>
                <a:lnTo>
                  <a:pt x="1612" y="3482"/>
                </a:lnTo>
                <a:lnTo>
                  <a:pt x="99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0"/>
          <p:cNvSpPr/>
          <p:nvPr/>
        </p:nvSpPr>
        <p:spPr>
          <a:xfrm flipH="1">
            <a:off x="2767434" y="191551"/>
            <a:ext cx="152065" cy="200678"/>
          </a:xfrm>
          <a:custGeom>
            <a:rect b="b" l="l" r="r" t="t"/>
            <a:pathLst>
              <a:path extrusionOk="0" h="5094" w="3860">
                <a:moveTo>
                  <a:pt x="1632" y="1"/>
                </a:moveTo>
                <a:lnTo>
                  <a:pt x="0" y="5093"/>
                </a:lnTo>
                <a:lnTo>
                  <a:pt x="3860" y="876"/>
                </a:lnTo>
                <a:lnTo>
                  <a:pt x="1632"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0"/>
          <p:cNvSpPr/>
          <p:nvPr/>
        </p:nvSpPr>
        <p:spPr>
          <a:xfrm flipH="1">
            <a:off x="7871255" y="312639"/>
            <a:ext cx="137173" cy="117594"/>
          </a:xfrm>
          <a:custGeom>
            <a:rect b="b" l="l" r="r" t="t"/>
            <a:pathLst>
              <a:path extrusionOk="0" h="2985" w="3482">
                <a:moveTo>
                  <a:pt x="756" y="0"/>
                </a:moveTo>
                <a:lnTo>
                  <a:pt x="0" y="2487"/>
                </a:lnTo>
                <a:lnTo>
                  <a:pt x="3481" y="2984"/>
                </a:lnTo>
                <a:lnTo>
                  <a:pt x="7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0"/>
          <p:cNvSpPr/>
          <p:nvPr/>
        </p:nvSpPr>
        <p:spPr>
          <a:xfrm flipH="1">
            <a:off x="1057607" y="153896"/>
            <a:ext cx="280571" cy="136425"/>
          </a:xfrm>
          <a:custGeom>
            <a:rect b="b" l="l" r="r" t="t"/>
            <a:pathLst>
              <a:path extrusionOk="0" h="3463" w="7122">
                <a:moveTo>
                  <a:pt x="6306" y="1"/>
                </a:moveTo>
                <a:lnTo>
                  <a:pt x="0" y="3462"/>
                </a:lnTo>
                <a:lnTo>
                  <a:pt x="7122" y="2209"/>
                </a:lnTo>
                <a:lnTo>
                  <a:pt x="6306"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0"/>
          <p:cNvSpPr/>
          <p:nvPr/>
        </p:nvSpPr>
        <p:spPr>
          <a:xfrm flipH="1">
            <a:off x="8723943" y="837135"/>
            <a:ext cx="280611" cy="73708"/>
          </a:xfrm>
          <a:custGeom>
            <a:rect b="b" l="l" r="r" t="t"/>
            <a:pathLst>
              <a:path extrusionOk="0" h="1871" w="7123">
                <a:moveTo>
                  <a:pt x="7122" y="0"/>
                </a:moveTo>
                <a:lnTo>
                  <a:pt x="1" y="538"/>
                </a:lnTo>
                <a:lnTo>
                  <a:pt x="7043" y="1870"/>
                </a:lnTo>
                <a:lnTo>
                  <a:pt x="712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0"/>
          <p:cNvSpPr/>
          <p:nvPr/>
        </p:nvSpPr>
        <p:spPr>
          <a:xfrm flipH="1">
            <a:off x="8543693" y="3130513"/>
            <a:ext cx="180272" cy="145801"/>
          </a:xfrm>
          <a:custGeom>
            <a:rect b="b" l="l" r="r" t="t"/>
            <a:pathLst>
              <a:path extrusionOk="0" h="3701" w="4576">
                <a:moveTo>
                  <a:pt x="199" y="0"/>
                </a:moveTo>
                <a:lnTo>
                  <a:pt x="0" y="1512"/>
                </a:lnTo>
                <a:lnTo>
                  <a:pt x="4575" y="3700"/>
                </a:lnTo>
                <a:lnTo>
                  <a:pt x="1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0"/>
          <p:cNvSpPr/>
          <p:nvPr/>
        </p:nvSpPr>
        <p:spPr>
          <a:xfrm flipH="1">
            <a:off x="536808" y="4674441"/>
            <a:ext cx="63505" cy="141901"/>
          </a:xfrm>
          <a:custGeom>
            <a:rect b="b" l="l" r="r" t="t"/>
            <a:pathLst>
              <a:path extrusionOk="0" h="3602" w="1612">
                <a:moveTo>
                  <a:pt x="995" y="1"/>
                </a:moveTo>
                <a:lnTo>
                  <a:pt x="0" y="3601"/>
                </a:lnTo>
                <a:lnTo>
                  <a:pt x="1612" y="3482"/>
                </a:lnTo>
                <a:lnTo>
                  <a:pt x="9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0"/>
          <p:cNvSpPr/>
          <p:nvPr/>
        </p:nvSpPr>
        <p:spPr>
          <a:xfrm flipH="1">
            <a:off x="5500727" y="131586"/>
            <a:ext cx="137173" cy="181059"/>
          </a:xfrm>
          <a:custGeom>
            <a:rect b="b" l="l" r="r" t="t"/>
            <a:pathLst>
              <a:path extrusionOk="0" h="4596" w="3482">
                <a:moveTo>
                  <a:pt x="3482" y="0"/>
                </a:moveTo>
                <a:lnTo>
                  <a:pt x="1" y="2845"/>
                </a:lnTo>
                <a:lnTo>
                  <a:pt x="2627" y="4596"/>
                </a:lnTo>
                <a:lnTo>
                  <a:pt x="348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0"/>
          <p:cNvSpPr/>
          <p:nvPr/>
        </p:nvSpPr>
        <p:spPr>
          <a:xfrm flipH="1">
            <a:off x="3114057" y="55121"/>
            <a:ext cx="280571" cy="136425"/>
          </a:xfrm>
          <a:custGeom>
            <a:rect b="b" l="l" r="r" t="t"/>
            <a:pathLst>
              <a:path extrusionOk="0" h="3463" w="7122">
                <a:moveTo>
                  <a:pt x="6306" y="1"/>
                </a:moveTo>
                <a:lnTo>
                  <a:pt x="0" y="3462"/>
                </a:lnTo>
                <a:lnTo>
                  <a:pt x="7122" y="2209"/>
                </a:lnTo>
                <a:lnTo>
                  <a:pt x="630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0"/>
          <p:cNvSpPr/>
          <p:nvPr/>
        </p:nvSpPr>
        <p:spPr>
          <a:xfrm flipH="1">
            <a:off x="6836600" y="469065"/>
            <a:ext cx="210842" cy="141861"/>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0"/>
          <p:cNvSpPr/>
          <p:nvPr/>
        </p:nvSpPr>
        <p:spPr>
          <a:xfrm flipH="1">
            <a:off x="86325" y="1856105"/>
            <a:ext cx="126970" cy="107391"/>
          </a:xfrm>
          <a:custGeom>
            <a:rect b="b" l="l" r="r" t="t"/>
            <a:pathLst>
              <a:path extrusionOk="0" h="2726" w="3223">
                <a:moveTo>
                  <a:pt x="3223" y="1"/>
                </a:moveTo>
                <a:lnTo>
                  <a:pt x="0" y="120"/>
                </a:lnTo>
                <a:lnTo>
                  <a:pt x="358" y="2726"/>
                </a:lnTo>
                <a:lnTo>
                  <a:pt x="32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0"/>
          <p:cNvSpPr/>
          <p:nvPr/>
        </p:nvSpPr>
        <p:spPr>
          <a:xfrm flipH="1">
            <a:off x="8656437" y="1350530"/>
            <a:ext cx="126970" cy="107391"/>
          </a:xfrm>
          <a:custGeom>
            <a:rect b="b" l="l" r="r" t="t"/>
            <a:pathLst>
              <a:path extrusionOk="0" h="2726" w="3223">
                <a:moveTo>
                  <a:pt x="3223" y="1"/>
                </a:moveTo>
                <a:lnTo>
                  <a:pt x="0" y="120"/>
                </a:lnTo>
                <a:lnTo>
                  <a:pt x="358" y="2726"/>
                </a:lnTo>
                <a:lnTo>
                  <a:pt x="32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0"/>
          <p:cNvSpPr/>
          <p:nvPr/>
        </p:nvSpPr>
        <p:spPr>
          <a:xfrm flipH="1">
            <a:off x="3240362" y="4638630"/>
            <a:ext cx="126970" cy="107391"/>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0"/>
          <p:cNvSpPr/>
          <p:nvPr/>
        </p:nvSpPr>
        <p:spPr>
          <a:xfrm flipH="1">
            <a:off x="6948132" y="4532554"/>
            <a:ext cx="63505" cy="141901"/>
          </a:xfrm>
          <a:custGeom>
            <a:rect b="b" l="l" r="r" t="t"/>
            <a:pathLst>
              <a:path extrusionOk="0" h="3602" w="1612">
                <a:moveTo>
                  <a:pt x="995" y="1"/>
                </a:moveTo>
                <a:lnTo>
                  <a:pt x="0" y="3601"/>
                </a:lnTo>
                <a:lnTo>
                  <a:pt x="1612" y="3482"/>
                </a:lnTo>
                <a:lnTo>
                  <a:pt x="99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0"/>
          <p:cNvSpPr/>
          <p:nvPr/>
        </p:nvSpPr>
        <p:spPr>
          <a:xfrm flipH="1" rot="10800000">
            <a:off x="8523053" y="445036"/>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0"/>
          <p:cNvSpPr/>
          <p:nvPr/>
        </p:nvSpPr>
        <p:spPr>
          <a:xfrm flipH="1" rot="10800000">
            <a:off x="8429064" y="3622603"/>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0"/>
          <p:cNvSpPr/>
          <p:nvPr/>
        </p:nvSpPr>
        <p:spPr>
          <a:xfrm flipH="1" rot="10800000">
            <a:off x="1464750" y="120710"/>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0"/>
          <p:cNvSpPr/>
          <p:nvPr/>
        </p:nvSpPr>
        <p:spPr>
          <a:xfrm flipH="1" rot="10800000">
            <a:off x="536640" y="3046043"/>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0"/>
          <p:cNvSpPr/>
          <p:nvPr/>
        </p:nvSpPr>
        <p:spPr>
          <a:xfrm flipH="1" rot="10800000">
            <a:off x="147217" y="2696877"/>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0"/>
          <p:cNvSpPr/>
          <p:nvPr/>
        </p:nvSpPr>
        <p:spPr>
          <a:xfrm flipH="1" rot="10800000">
            <a:off x="488713" y="2110998"/>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0"/>
          <p:cNvSpPr/>
          <p:nvPr/>
        </p:nvSpPr>
        <p:spPr>
          <a:xfrm flipH="1" rot="10800000">
            <a:off x="5023928" y="392236"/>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0"/>
          <p:cNvSpPr/>
          <p:nvPr/>
        </p:nvSpPr>
        <p:spPr>
          <a:xfrm flipH="1" rot="10800000">
            <a:off x="7651150" y="4149110"/>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0"/>
          <p:cNvSpPr/>
          <p:nvPr/>
        </p:nvSpPr>
        <p:spPr>
          <a:xfrm flipH="1" rot="10800000">
            <a:off x="8688015" y="4086793"/>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0"/>
          <p:cNvSpPr/>
          <p:nvPr/>
        </p:nvSpPr>
        <p:spPr>
          <a:xfrm flipH="1" rot="10800000">
            <a:off x="252290" y="4112543"/>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 name="Shape 11"/>
        <p:cNvGrpSpPr/>
        <p:nvPr/>
      </p:nvGrpSpPr>
      <p:grpSpPr>
        <a:xfrm>
          <a:off x="0" y="0"/>
          <a:ext cx="0" cy="0"/>
          <a:chOff x="0" y="0"/>
          <a:chExt cx="0" cy="0"/>
        </a:xfrm>
      </p:grpSpPr>
      <p:sp>
        <p:nvSpPr>
          <p:cNvPr id="12" name="Google Shape;12;p3"/>
          <p:cNvSpPr txBox="1"/>
          <p:nvPr>
            <p:ph type="title"/>
          </p:nvPr>
        </p:nvSpPr>
        <p:spPr>
          <a:xfrm>
            <a:off x="715799" y="2086975"/>
            <a:ext cx="3856200" cy="1369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7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3" name="Google Shape;13;p3"/>
          <p:cNvSpPr txBox="1"/>
          <p:nvPr>
            <p:ph hasCustomPrompt="1" idx="2" type="title"/>
          </p:nvPr>
        </p:nvSpPr>
        <p:spPr>
          <a:xfrm>
            <a:off x="1294563" y="1329475"/>
            <a:ext cx="2698800" cy="841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000"/>
              <a:buNone/>
              <a:defRPr sz="6000">
                <a:solidFill>
                  <a:schemeClr val="lt2"/>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4" name="Google Shape;14;p3"/>
          <p:cNvSpPr txBox="1"/>
          <p:nvPr>
            <p:ph idx="1" type="subTitle"/>
          </p:nvPr>
        </p:nvSpPr>
        <p:spPr>
          <a:xfrm>
            <a:off x="1130427" y="3368600"/>
            <a:ext cx="3027300" cy="713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5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5" name="Google Shape;15;p3"/>
          <p:cNvSpPr/>
          <p:nvPr/>
        </p:nvSpPr>
        <p:spPr>
          <a:xfrm>
            <a:off x="8518159" y="713611"/>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p:nvPr/>
        </p:nvSpPr>
        <p:spPr>
          <a:xfrm rot="10800000">
            <a:off x="8532950" y="1339687"/>
            <a:ext cx="137173" cy="117594"/>
          </a:xfrm>
          <a:custGeom>
            <a:rect b="b" l="l" r="r" t="t"/>
            <a:pathLst>
              <a:path extrusionOk="0" h="2985" w="3482">
                <a:moveTo>
                  <a:pt x="756" y="0"/>
                </a:moveTo>
                <a:lnTo>
                  <a:pt x="0" y="2487"/>
                </a:lnTo>
                <a:lnTo>
                  <a:pt x="3481" y="2984"/>
                </a:lnTo>
                <a:lnTo>
                  <a:pt x="7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p:nvPr/>
        </p:nvSpPr>
        <p:spPr>
          <a:xfrm rot="10800000">
            <a:off x="8673278" y="4142474"/>
            <a:ext cx="280571" cy="136425"/>
          </a:xfrm>
          <a:custGeom>
            <a:rect b="b" l="l" r="r" t="t"/>
            <a:pathLst>
              <a:path extrusionOk="0" h="3463" w="7122">
                <a:moveTo>
                  <a:pt x="6306" y="1"/>
                </a:moveTo>
                <a:lnTo>
                  <a:pt x="0" y="3462"/>
                </a:lnTo>
                <a:lnTo>
                  <a:pt x="7122" y="2209"/>
                </a:lnTo>
                <a:lnTo>
                  <a:pt x="6306"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rot="10800000">
            <a:off x="8360520" y="2332724"/>
            <a:ext cx="126970" cy="107391"/>
          </a:xfrm>
          <a:custGeom>
            <a:rect b="b" l="l" r="r" t="t"/>
            <a:pathLst>
              <a:path extrusionOk="0" h="2726" w="3223">
                <a:moveTo>
                  <a:pt x="3223" y="1"/>
                </a:moveTo>
                <a:lnTo>
                  <a:pt x="0" y="120"/>
                </a:lnTo>
                <a:lnTo>
                  <a:pt x="358" y="2726"/>
                </a:lnTo>
                <a:lnTo>
                  <a:pt x="32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a:off x="8946445" y="2078332"/>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a:off x="8694447" y="3368611"/>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rot="10800000">
            <a:off x="8083874" y="417263"/>
            <a:ext cx="251576" cy="142649"/>
          </a:xfrm>
          <a:custGeom>
            <a:rect b="b" l="l" r="r" t="t"/>
            <a:pathLst>
              <a:path extrusionOk="0" h="3621" w="6386">
                <a:moveTo>
                  <a:pt x="0" y="0"/>
                </a:moveTo>
                <a:lnTo>
                  <a:pt x="617" y="3621"/>
                </a:lnTo>
                <a:lnTo>
                  <a:pt x="6386" y="2129"/>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a:off x="1189852" y="255616"/>
            <a:ext cx="137173" cy="117594"/>
          </a:xfrm>
          <a:custGeom>
            <a:rect b="b" l="l" r="r" t="t"/>
            <a:pathLst>
              <a:path extrusionOk="0" h="2985" w="3482">
                <a:moveTo>
                  <a:pt x="756" y="0"/>
                </a:moveTo>
                <a:lnTo>
                  <a:pt x="0" y="2487"/>
                </a:lnTo>
                <a:lnTo>
                  <a:pt x="3481" y="2984"/>
                </a:lnTo>
                <a:lnTo>
                  <a:pt x="7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a:off x="4369955" y="300464"/>
            <a:ext cx="137173" cy="181059"/>
          </a:xfrm>
          <a:custGeom>
            <a:rect b="b" l="l" r="r" t="t"/>
            <a:pathLst>
              <a:path extrusionOk="0" h="4596" w="3482">
                <a:moveTo>
                  <a:pt x="3482" y="0"/>
                </a:moveTo>
                <a:lnTo>
                  <a:pt x="1" y="2845"/>
                </a:lnTo>
                <a:lnTo>
                  <a:pt x="2627" y="4596"/>
                </a:lnTo>
                <a:lnTo>
                  <a:pt x="348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a:off x="2247812" y="231342"/>
            <a:ext cx="210842" cy="141861"/>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422534" y="285613"/>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rot="10800000">
            <a:off x="7621937" y="63688"/>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10800000">
            <a:off x="5861309" y="174038"/>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a:off x="3857661" y="4706629"/>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10800000">
            <a:off x="2293352" y="4859300"/>
            <a:ext cx="191263" cy="162268"/>
          </a:xfrm>
          <a:custGeom>
            <a:rect b="b" l="l" r="r" t="t"/>
            <a:pathLst>
              <a:path extrusionOk="0" h="4119" w="4855">
                <a:moveTo>
                  <a:pt x="2984" y="0"/>
                </a:moveTo>
                <a:lnTo>
                  <a:pt x="0" y="4118"/>
                </a:lnTo>
                <a:lnTo>
                  <a:pt x="4854" y="3979"/>
                </a:lnTo>
                <a:lnTo>
                  <a:pt x="298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rot="10800000">
            <a:off x="8744985" y="5246812"/>
            <a:ext cx="137173" cy="181059"/>
          </a:xfrm>
          <a:custGeom>
            <a:rect b="b" l="l" r="r" t="t"/>
            <a:pathLst>
              <a:path extrusionOk="0" h="4596" w="3482">
                <a:moveTo>
                  <a:pt x="3482" y="0"/>
                </a:moveTo>
                <a:lnTo>
                  <a:pt x="1" y="2845"/>
                </a:lnTo>
                <a:lnTo>
                  <a:pt x="2627" y="4596"/>
                </a:lnTo>
                <a:lnTo>
                  <a:pt x="3482"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rot="10800000">
            <a:off x="7506713" y="4818219"/>
            <a:ext cx="180272" cy="145801"/>
          </a:xfrm>
          <a:custGeom>
            <a:rect b="b" l="l" r="r" t="t"/>
            <a:pathLst>
              <a:path extrusionOk="0" h="3701" w="4576">
                <a:moveTo>
                  <a:pt x="199" y="0"/>
                </a:moveTo>
                <a:lnTo>
                  <a:pt x="0" y="1512"/>
                </a:lnTo>
                <a:lnTo>
                  <a:pt x="4575" y="3700"/>
                </a:lnTo>
                <a:lnTo>
                  <a:pt x="1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10800000">
            <a:off x="410853" y="4581178"/>
            <a:ext cx="63505" cy="141901"/>
          </a:xfrm>
          <a:custGeom>
            <a:rect b="b" l="l" r="r" t="t"/>
            <a:pathLst>
              <a:path extrusionOk="0" h="3602" w="1612">
                <a:moveTo>
                  <a:pt x="995" y="1"/>
                </a:moveTo>
                <a:lnTo>
                  <a:pt x="0" y="3601"/>
                </a:lnTo>
                <a:lnTo>
                  <a:pt x="1612" y="3482"/>
                </a:lnTo>
                <a:lnTo>
                  <a:pt x="9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rot="10800000">
            <a:off x="5449240" y="4729374"/>
            <a:ext cx="280571" cy="136425"/>
          </a:xfrm>
          <a:custGeom>
            <a:rect b="b" l="l" r="r" t="t"/>
            <a:pathLst>
              <a:path extrusionOk="0" h="3463" w="7122">
                <a:moveTo>
                  <a:pt x="6306" y="1"/>
                </a:moveTo>
                <a:lnTo>
                  <a:pt x="0" y="3462"/>
                </a:lnTo>
                <a:lnTo>
                  <a:pt x="7122" y="2209"/>
                </a:lnTo>
                <a:lnTo>
                  <a:pt x="630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a:off x="1254037" y="4915759"/>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a:off x="8694437" y="4866447"/>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a:off x="170178" y="3569421"/>
            <a:ext cx="23546" cy="23546"/>
          </a:xfrm>
          <a:custGeom>
            <a:rect b="b" l="l" r="r" t="t"/>
            <a:pathLst>
              <a:path extrusionOk="0" h="399" w="399">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rot="10800000">
            <a:off x="214363" y="2009682"/>
            <a:ext cx="180272" cy="145801"/>
          </a:xfrm>
          <a:custGeom>
            <a:rect b="b" l="l" r="r" t="t"/>
            <a:pathLst>
              <a:path extrusionOk="0" h="3701" w="4576">
                <a:moveTo>
                  <a:pt x="199" y="0"/>
                </a:moveTo>
                <a:lnTo>
                  <a:pt x="0" y="1512"/>
                </a:lnTo>
                <a:lnTo>
                  <a:pt x="4575" y="3700"/>
                </a:lnTo>
                <a:lnTo>
                  <a:pt x="1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10800000">
            <a:off x="474353" y="3881178"/>
            <a:ext cx="63505" cy="141901"/>
          </a:xfrm>
          <a:custGeom>
            <a:rect b="b" l="l" r="r" t="t"/>
            <a:pathLst>
              <a:path extrusionOk="0" h="3602" w="1612">
                <a:moveTo>
                  <a:pt x="995" y="1"/>
                </a:moveTo>
                <a:lnTo>
                  <a:pt x="0" y="3601"/>
                </a:lnTo>
                <a:lnTo>
                  <a:pt x="1612" y="3482"/>
                </a:lnTo>
                <a:lnTo>
                  <a:pt x="9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3"/>
          <p:cNvSpPr/>
          <p:nvPr/>
        </p:nvSpPr>
        <p:spPr>
          <a:xfrm>
            <a:off x="193723" y="4729367"/>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3"/>
          <p:cNvSpPr/>
          <p:nvPr/>
        </p:nvSpPr>
        <p:spPr>
          <a:xfrm>
            <a:off x="99734" y="1613999"/>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394635" y="1020434"/>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
    <p:spTree>
      <p:nvGrpSpPr>
        <p:cNvPr id="587" name="Shape 587"/>
        <p:cNvGrpSpPr/>
        <p:nvPr/>
      </p:nvGrpSpPr>
      <p:grpSpPr>
        <a:xfrm>
          <a:off x="0" y="0"/>
          <a:ext cx="0" cy="0"/>
          <a:chOff x="0" y="0"/>
          <a:chExt cx="0" cy="0"/>
        </a:xfrm>
      </p:grpSpPr>
      <p:sp>
        <p:nvSpPr>
          <p:cNvPr id="588" name="Google Shape;588;p2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89" name="Google Shape;589;p21"/>
          <p:cNvSpPr txBox="1"/>
          <p:nvPr>
            <p:ph idx="1" type="subTitle"/>
          </p:nvPr>
        </p:nvSpPr>
        <p:spPr>
          <a:xfrm>
            <a:off x="2437350" y="1442025"/>
            <a:ext cx="4269300" cy="611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90" name="Google Shape;590;p21"/>
          <p:cNvSpPr txBox="1"/>
          <p:nvPr>
            <p:ph idx="2" type="subTitle"/>
          </p:nvPr>
        </p:nvSpPr>
        <p:spPr>
          <a:xfrm>
            <a:off x="2979450" y="1008825"/>
            <a:ext cx="3185100" cy="43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1pPr>
            <a:lvl2pPr lvl="1" rtl="0" algn="ctr">
              <a:lnSpc>
                <a:spcPct val="100000"/>
              </a:lnSpc>
              <a:spcBef>
                <a:spcPts val="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2pPr>
            <a:lvl3pPr lvl="2" rtl="0" algn="ctr">
              <a:lnSpc>
                <a:spcPct val="100000"/>
              </a:lnSpc>
              <a:spcBef>
                <a:spcPts val="160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3pPr>
            <a:lvl4pPr lvl="3" rtl="0" algn="ctr">
              <a:lnSpc>
                <a:spcPct val="100000"/>
              </a:lnSpc>
              <a:spcBef>
                <a:spcPts val="160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4pPr>
            <a:lvl5pPr lvl="4" rtl="0" algn="ctr">
              <a:lnSpc>
                <a:spcPct val="100000"/>
              </a:lnSpc>
              <a:spcBef>
                <a:spcPts val="160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5pPr>
            <a:lvl6pPr lvl="5" rtl="0" algn="ctr">
              <a:lnSpc>
                <a:spcPct val="100000"/>
              </a:lnSpc>
              <a:spcBef>
                <a:spcPts val="160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6pPr>
            <a:lvl7pPr lvl="6" rtl="0" algn="ctr">
              <a:lnSpc>
                <a:spcPct val="100000"/>
              </a:lnSpc>
              <a:spcBef>
                <a:spcPts val="160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7pPr>
            <a:lvl8pPr lvl="7" rtl="0" algn="ctr">
              <a:lnSpc>
                <a:spcPct val="100000"/>
              </a:lnSpc>
              <a:spcBef>
                <a:spcPts val="160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8pPr>
            <a:lvl9pPr lvl="8" rtl="0" algn="ctr">
              <a:lnSpc>
                <a:spcPct val="100000"/>
              </a:lnSpc>
              <a:spcBef>
                <a:spcPts val="1600"/>
              </a:spcBef>
              <a:spcAft>
                <a:spcPts val="1600"/>
              </a:spcAft>
              <a:buClr>
                <a:schemeClr val="lt2"/>
              </a:buClr>
              <a:buSzPts val="2200"/>
              <a:buFont typeface="Luckiest Guy"/>
              <a:buNone/>
              <a:defRPr sz="2200">
                <a:solidFill>
                  <a:schemeClr val="lt2"/>
                </a:solidFill>
                <a:latin typeface="Luckiest Guy"/>
                <a:ea typeface="Luckiest Guy"/>
                <a:cs typeface="Luckiest Guy"/>
                <a:sym typeface="Luckiest Guy"/>
              </a:defRPr>
            </a:lvl9pPr>
          </a:lstStyle>
          <a:p/>
        </p:txBody>
      </p:sp>
      <p:sp>
        <p:nvSpPr>
          <p:cNvPr id="591" name="Google Shape;591;p21"/>
          <p:cNvSpPr/>
          <p:nvPr/>
        </p:nvSpPr>
        <p:spPr>
          <a:xfrm flipH="1">
            <a:off x="8713370" y="3749054"/>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1"/>
          <p:cNvSpPr/>
          <p:nvPr/>
        </p:nvSpPr>
        <p:spPr>
          <a:xfrm flipH="1" rot="10800000">
            <a:off x="8630754" y="2307278"/>
            <a:ext cx="152065" cy="200678"/>
          </a:xfrm>
          <a:custGeom>
            <a:rect b="b" l="l" r="r" t="t"/>
            <a:pathLst>
              <a:path extrusionOk="0" h="5094" w="3860">
                <a:moveTo>
                  <a:pt x="1632" y="1"/>
                </a:moveTo>
                <a:lnTo>
                  <a:pt x="0" y="5093"/>
                </a:lnTo>
                <a:lnTo>
                  <a:pt x="3860" y="876"/>
                </a:lnTo>
                <a:lnTo>
                  <a:pt x="1632"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1"/>
          <p:cNvSpPr/>
          <p:nvPr/>
        </p:nvSpPr>
        <p:spPr>
          <a:xfrm flipH="1" rot="10800000">
            <a:off x="8946003" y="3096599"/>
            <a:ext cx="137173" cy="181059"/>
          </a:xfrm>
          <a:custGeom>
            <a:rect b="b" l="l" r="r" t="t"/>
            <a:pathLst>
              <a:path extrusionOk="0" h="4596" w="3482">
                <a:moveTo>
                  <a:pt x="3482" y="0"/>
                </a:moveTo>
                <a:lnTo>
                  <a:pt x="1" y="2845"/>
                </a:lnTo>
                <a:lnTo>
                  <a:pt x="2627" y="4596"/>
                </a:lnTo>
                <a:lnTo>
                  <a:pt x="348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1"/>
          <p:cNvSpPr/>
          <p:nvPr/>
        </p:nvSpPr>
        <p:spPr>
          <a:xfrm flipH="1" rot="10800000">
            <a:off x="8503783" y="762911"/>
            <a:ext cx="126970" cy="107391"/>
          </a:xfrm>
          <a:custGeom>
            <a:rect b="b" l="l" r="r" t="t"/>
            <a:pathLst>
              <a:path extrusionOk="0" h="2726" w="3223">
                <a:moveTo>
                  <a:pt x="3223" y="1"/>
                </a:moveTo>
                <a:lnTo>
                  <a:pt x="0" y="120"/>
                </a:lnTo>
                <a:lnTo>
                  <a:pt x="358" y="2726"/>
                </a:lnTo>
                <a:lnTo>
                  <a:pt x="32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1"/>
          <p:cNvSpPr/>
          <p:nvPr/>
        </p:nvSpPr>
        <p:spPr>
          <a:xfrm flipH="1">
            <a:off x="8614570" y="1341029"/>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1"/>
          <p:cNvSpPr/>
          <p:nvPr/>
        </p:nvSpPr>
        <p:spPr>
          <a:xfrm flipH="1">
            <a:off x="8808825" y="361770"/>
            <a:ext cx="23546" cy="23546"/>
          </a:xfrm>
          <a:custGeom>
            <a:rect b="b" l="l" r="r" t="t"/>
            <a:pathLst>
              <a:path extrusionOk="0" h="399" w="399">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1"/>
          <p:cNvSpPr/>
          <p:nvPr/>
        </p:nvSpPr>
        <p:spPr>
          <a:xfrm flipH="1">
            <a:off x="8580224" y="2740935"/>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1"/>
          <p:cNvSpPr/>
          <p:nvPr/>
        </p:nvSpPr>
        <p:spPr>
          <a:xfrm flipH="1" rot="10800000">
            <a:off x="280509" y="3438999"/>
            <a:ext cx="191263" cy="162268"/>
          </a:xfrm>
          <a:custGeom>
            <a:rect b="b" l="l" r="r" t="t"/>
            <a:pathLst>
              <a:path extrusionOk="0" h="4119" w="4855">
                <a:moveTo>
                  <a:pt x="2984" y="0"/>
                </a:moveTo>
                <a:lnTo>
                  <a:pt x="0" y="4118"/>
                </a:lnTo>
                <a:lnTo>
                  <a:pt x="4854" y="3979"/>
                </a:lnTo>
                <a:lnTo>
                  <a:pt x="298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1"/>
          <p:cNvSpPr/>
          <p:nvPr/>
        </p:nvSpPr>
        <p:spPr>
          <a:xfrm flipH="1">
            <a:off x="123118" y="1739421"/>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1"/>
          <p:cNvSpPr/>
          <p:nvPr/>
        </p:nvSpPr>
        <p:spPr>
          <a:xfrm flipH="1">
            <a:off x="525844" y="2101571"/>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1"/>
          <p:cNvSpPr/>
          <p:nvPr/>
        </p:nvSpPr>
        <p:spPr>
          <a:xfrm flipH="1">
            <a:off x="123298" y="2626431"/>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1"/>
          <p:cNvSpPr/>
          <p:nvPr/>
        </p:nvSpPr>
        <p:spPr>
          <a:xfrm flipH="1">
            <a:off x="407468" y="672921"/>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1"/>
          <p:cNvSpPr/>
          <p:nvPr/>
        </p:nvSpPr>
        <p:spPr>
          <a:xfrm flipH="1" rot="10800000">
            <a:off x="5176488" y="4997485"/>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1"/>
          <p:cNvSpPr/>
          <p:nvPr/>
        </p:nvSpPr>
        <p:spPr>
          <a:xfrm flipH="1" rot="10800000">
            <a:off x="1919603" y="4746036"/>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1"/>
          <p:cNvSpPr/>
          <p:nvPr/>
        </p:nvSpPr>
        <p:spPr>
          <a:xfrm flipH="1" rot="10800000">
            <a:off x="1077529" y="4948152"/>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1"/>
          <p:cNvSpPr/>
          <p:nvPr/>
        </p:nvSpPr>
        <p:spPr>
          <a:xfrm flipH="1">
            <a:off x="8658640" y="4422449"/>
            <a:ext cx="137173" cy="181059"/>
          </a:xfrm>
          <a:custGeom>
            <a:rect b="b" l="l" r="r" t="t"/>
            <a:pathLst>
              <a:path extrusionOk="0" h="4596" w="3482">
                <a:moveTo>
                  <a:pt x="3482" y="0"/>
                </a:moveTo>
                <a:lnTo>
                  <a:pt x="1" y="2845"/>
                </a:lnTo>
                <a:lnTo>
                  <a:pt x="2627" y="4596"/>
                </a:lnTo>
                <a:lnTo>
                  <a:pt x="3482"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1"/>
          <p:cNvSpPr/>
          <p:nvPr/>
        </p:nvSpPr>
        <p:spPr>
          <a:xfrm flipH="1">
            <a:off x="6217638" y="4806290"/>
            <a:ext cx="210842" cy="141861"/>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1"/>
          <p:cNvSpPr/>
          <p:nvPr/>
        </p:nvSpPr>
        <p:spPr>
          <a:xfrm flipH="1">
            <a:off x="471495" y="4674441"/>
            <a:ext cx="63505" cy="141901"/>
          </a:xfrm>
          <a:custGeom>
            <a:rect b="b" l="l" r="r" t="t"/>
            <a:pathLst>
              <a:path extrusionOk="0" h="3602" w="1612">
                <a:moveTo>
                  <a:pt x="995" y="1"/>
                </a:moveTo>
                <a:lnTo>
                  <a:pt x="0" y="3601"/>
                </a:lnTo>
                <a:lnTo>
                  <a:pt x="1612" y="3482"/>
                </a:lnTo>
                <a:lnTo>
                  <a:pt x="9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1"/>
          <p:cNvSpPr/>
          <p:nvPr/>
        </p:nvSpPr>
        <p:spPr>
          <a:xfrm flipH="1">
            <a:off x="3175050" y="4638630"/>
            <a:ext cx="126970" cy="107391"/>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1"/>
          <p:cNvSpPr/>
          <p:nvPr/>
        </p:nvSpPr>
        <p:spPr>
          <a:xfrm flipH="1">
            <a:off x="7236720" y="4730879"/>
            <a:ext cx="63505" cy="141901"/>
          </a:xfrm>
          <a:custGeom>
            <a:rect b="b" l="l" r="r" t="t"/>
            <a:pathLst>
              <a:path extrusionOk="0" h="3602" w="1612">
                <a:moveTo>
                  <a:pt x="995" y="1"/>
                </a:moveTo>
                <a:lnTo>
                  <a:pt x="0" y="3601"/>
                </a:lnTo>
                <a:lnTo>
                  <a:pt x="1612" y="3482"/>
                </a:lnTo>
                <a:lnTo>
                  <a:pt x="99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1"/>
          <p:cNvSpPr/>
          <p:nvPr/>
        </p:nvSpPr>
        <p:spPr>
          <a:xfrm flipH="1" rot="10800000">
            <a:off x="7910638" y="3882485"/>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1"/>
          <p:cNvSpPr/>
          <p:nvPr/>
        </p:nvSpPr>
        <p:spPr>
          <a:xfrm flipH="1" rot="10800000">
            <a:off x="186978" y="4112543"/>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1"/>
          <p:cNvSpPr/>
          <p:nvPr/>
        </p:nvSpPr>
        <p:spPr>
          <a:xfrm flipH="1">
            <a:off x="3737485" y="-13832"/>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1"/>
          <p:cNvSpPr/>
          <p:nvPr/>
        </p:nvSpPr>
        <p:spPr>
          <a:xfrm flipH="1">
            <a:off x="6994370" y="236379"/>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1"/>
          <p:cNvSpPr/>
          <p:nvPr/>
        </p:nvSpPr>
        <p:spPr>
          <a:xfrm flipH="1">
            <a:off x="7897494" y="96521"/>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1"/>
          <p:cNvSpPr/>
          <p:nvPr/>
        </p:nvSpPr>
        <p:spPr>
          <a:xfrm flipH="1" rot="10800000">
            <a:off x="229753" y="490499"/>
            <a:ext cx="137173" cy="181059"/>
          </a:xfrm>
          <a:custGeom>
            <a:rect b="b" l="l" r="r" t="t"/>
            <a:pathLst>
              <a:path extrusionOk="0" h="4596" w="3482">
                <a:moveTo>
                  <a:pt x="3482" y="0"/>
                </a:moveTo>
                <a:lnTo>
                  <a:pt x="1" y="2845"/>
                </a:lnTo>
                <a:lnTo>
                  <a:pt x="2627" y="4596"/>
                </a:lnTo>
                <a:lnTo>
                  <a:pt x="3482"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1"/>
          <p:cNvSpPr/>
          <p:nvPr/>
        </p:nvSpPr>
        <p:spPr>
          <a:xfrm flipH="1" rot="10800000">
            <a:off x="2597086" y="145856"/>
            <a:ext cx="210842" cy="141861"/>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1"/>
          <p:cNvSpPr/>
          <p:nvPr/>
        </p:nvSpPr>
        <p:spPr>
          <a:xfrm flipH="1" rot="10800000">
            <a:off x="8490566" y="277665"/>
            <a:ext cx="63505" cy="141901"/>
          </a:xfrm>
          <a:custGeom>
            <a:rect b="b" l="l" r="r" t="t"/>
            <a:pathLst>
              <a:path extrusionOk="0" h="3602" w="1612">
                <a:moveTo>
                  <a:pt x="995" y="1"/>
                </a:moveTo>
                <a:lnTo>
                  <a:pt x="0" y="3601"/>
                </a:lnTo>
                <a:lnTo>
                  <a:pt x="1612" y="3482"/>
                </a:lnTo>
                <a:lnTo>
                  <a:pt x="9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1"/>
          <p:cNvSpPr/>
          <p:nvPr/>
        </p:nvSpPr>
        <p:spPr>
          <a:xfrm flipH="1" rot="10800000">
            <a:off x="5723546" y="347986"/>
            <a:ext cx="126970" cy="107391"/>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1"/>
          <p:cNvSpPr/>
          <p:nvPr/>
        </p:nvSpPr>
        <p:spPr>
          <a:xfrm flipH="1" rot="10800000">
            <a:off x="2079241" y="419552"/>
            <a:ext cx="63505" cy="141901"/>
          </a:xfrm>
          <a:custGeom>
            <a:rect b="b" l="l" r="r" t="t"/>
            <a:pathLst>
              <a:path extrusionOk="0" h="3602" w="1612">
                <a:moveTo>
                  <a:pt x="995" y="1"/>
                </a:moveTo>
                <a:lnTo>
                  <a:pt x="0" y="3601"/>
                </a:lnTo>
                <a:lnTo>
                  <a:pt x="1612" y="3482"/>
                </a:lnTo>
                <a:lnTo>
                  <a:pt x="99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1"/>
          <p:cNvSpPr/>
          <p:nvPr/>
        </p:nvSpPr>
        <p:spPr>
          <a:xfrm flipH="1">
            <a:off x="1328135" y="834543"/>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1"/>
          <p:cNvSpPr/>
          <p:nvPr/>
        </p:nvSpPr>
        <p:spPr>
          <a:xfrm flipH="1">
            <a:off x="8774743" y="919146"/>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3">
    <p:spTree>
      <p:nvGrpSpPr>
        <p:cNvPr id="623" name="Shape 623"/>
        <p:cNvGrpSpPr/>
        <p:nvPr/>
      </p:nvGrpSpPr>
      <p:grpSpPr>
        <a:xfrm>
          <a:off x="0" y="0"/>
          <a:ext cx="0" cy="0"/>
          <a:chOff x="0" y="0"/>
          <a:chExt cx="0" cy="0"/>
        </a:xfrm>
      </p:grpSpPr>
      <p:sp>
        <p:nvSpPr>
          <p:cNvPr id="624" name="Google Shape;624;p2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25" name="Google Shape;625;p22"/>
          <p:cNvSpPr/>
          <p:nvPr/>
        </p:nvSpPr>
        <p:spPr>
          <a:xfrm rot="10800000">
            <a:off x="8533178" y="3220172"/>
            <a:ext cx="23546" cy="23546"/>
          </a:xfrm>
          <a:custGeom>
            <a:rect b="b" l="l" r="r" t="t"/>
            <a:pathLst>
              <a:path extrusionOk="0" h="399" w="399">
                <a:moveTo>
                  <a:pt x="200" y="0"/>
                </a:moveTo>
                <a:cubicBezTo>
                  <a:pt x="100" y="0"/>
                  <a:pt x="1" y="80"/>
                  <a:pt x="1" y="199"/>
                </a:cubicBezTo>
                <a:cubicBezTo>
                  <a:pt x="1" y="299"/>
                  <a:pt x="100" y="398"/>
                  <a:pt x="200" y="398"/>
                </a:cubicBezTo>
                <a:cubicBezTo>
                  <a:pt x="319" y="398"/>
                  <a:pt x="399" y="299"/>
                  <a:pt x="399" y="199"/>
                </a:cubicBezTo>
                <a:cubicBezTo>
                  <a:pt x="399" y="80"/>
                  <a:pt x="319" y="0"/>
                  <a:pt x="200"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26" name="Google Shape;626;p22"/>
          <p:cNvSpPr/>
          <p:nvPr/>
        </p:nvSpPr>
        <p:spPr>
          <a:xfrm rot="10800000">
            <a:off x="8412226" y="4779490"/>
            <a:ext cx="23546" cy="23546"/>
          </a:xfrm>
          <a:custGeom>
            <a:rect b="b" l="l" r="r" t="t"/>
            <a:pathLst>
              <a:path extrusionOk="0" h="399" w="399">
                <a:moveTo>
                  <a:pt x="200" y="1"/>
                </a:moveTo>
                <a:cubicBezTo>
                  <a:pt x="80" y="1"/>
                  <a:pt x="1" y="80"/>
                  <a:pt x="1" y="200"/>
                </a:cubicBezTo>
                <a:cubicBezTo>
                  <a:pt x="1" y="299"/>
                  <a:pt x="80" y="398"/>
                  <a:pt x="200" y="398"/>
                </a:cubicBezTo>
                <a:cubicBezTo>
                  <a:pt x="299" y="398"/>
                  <a:pt x="399" y="299"/>
                  <a:pt x="399" y="200"/>
                </a:cubicBezTo>
                <a:cubicBezTo>
                  <a:pt x="399" y="80"/>
                  <a:pt x="299" y="1"/>
                  <a:pt x="20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2"/>
          <p:cNvSpPr/>
          <p:nvPr/>
        </p:nvSpPr>
        <p:spPr>
          <a:xfrm rot="10800000">
            <a:off x="8314249" y="839024"/>
            <a:ext cx="29685" cy="29742"/>
          </a:xfrm>
          <a:custGeom>
            <a:rect b="b" l="l" r="r" t="t"/>
            <a:pathLst>
              <a:path extrusionOk="0" h="399" w="398">
                <a:moveTo>
                  <a:pt x="199" y="1"/>
                </a:moveTo>
                <a:cubicBezTo>
                  <a:pt x="80" y="1"/>
                  <a:pt x="0" y="80"/>
                  <a:pt x="0" y="200"/>
                </a:cubicBezTo>
                <a:cubicBezTo>
                  <a:pt x="0" y="299"/>
                  <a:pt x="80" y="399"/>
                  <a:pt x="199" y="399"/>
                </a:cubicBezTo>
                <a:cubicBezTo>
                  <a:pt x="298" y="399"/>
                  <a:pt x="398" y="299"/>
                  <a:pt x="398" y="200"/>
                </a:cubicBezTo>
                <a:cubicBezTo>
                  <a:pt x="398" y="80"/>
                  <a:pt x="298" y="1"/>
                  <a:pt x="1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2"/>
          <p:cNvSpPr/>
          <p:nvPr/>
        </p:nvSpPr>
        <p:spPr>
          <a:xfrm rot="10800000">
            <a:off x="5777343" y="204856"/>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2"/>
          <p:cNvSpPr/>
          <p:nvPr/>
        </p:nvSpPr>
        <p:spPr>
          <a:xfrm rot="10800000">
            <a:off x="2147489" y="4832728"/>
            <a:ext cx="23546" cy="23546"/>
          </a:xfrm>
          <a:custGeom>
            <a:rect b="b" l="l" r="r" t="t"/>
            <a:pathLst>
              <a:path extrusionOk="0" h="399" w="399">
                <a:moveTo>
                  <a:pt x="200" y="1"/>
                </a:moveTo>
                <a:cubicBezTo>
                  <a:pt x="80" y="1"/>
                  <a:pt x="1" y="80"/>
                  <a:pt x="1" y="200"/>
                </a:cubicBezTo>
                <a:cubicBezTo>
                  <a:pt x="1" y="299"/>
                  <a:pt x="80" y="398"/>
                  <a:pt x="200" y="398"/>
                </a:cubicBezTo>
                <a:cubicBezTo>
                  <a:pt x="299" y="398"/>
                  <a:pt x="399" y="299"/>
                  <a:pt x="399" y="200"/>
                </a:cubicBezTo>
                <a:cubicBezTo>
                  <a:pt x="399" y="80"/>
                  <a:pt x="299" y="1"/>
                  <a:pt x="20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2"/>
          <p:cNvSpPr/>
          <p:nvPr/>
        </p:nvSpPr>
        <p:spPr>
          <a:xfrm rot="10800000">
            <a:off x="3688202" y="224238"/>
            <a:ext cx="23500" cy="23546"/>
          </a:xfrm>
          <a:custGeom>
            <a:rect b="b" l="l" r="r" t="t"/>
            <a:pathLst>
              <a:path extrusionOk="0" h="399" w="398">
                <a:moveTo>
                  <a:pt x="199" y="1"/>
                </a:moveTo>
                <a:cubicBezTo>
                  <a:pt x="80" y="1"/>
                  <a:pt x="0" y="80"/>
                  <a:pt x="0" y="200"/>
                </a:cubicBezTo>
                <a:cubicBezTo>
                  <a:pt x="0" y="299"/>
                  <a:pt x="80" y="399"/>
                  <a:pt x="199" y="399"/>
                </a:cubicBezTo>
                <a:cubicBezTo>
                  <a:pt x="298" y="399"/>
                  <a:pt x="398" y="299"/>
                  <a:pt x="398" y="200"/>
                </a:cubicBezTo>
                <a:cubicBezTo>
                  <a:pt x="398" y="80"/>
                  <a:pt x="298" y="1"/>
                  <a:pt x="1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2"/>
          <p:cNvSpPr/>
          <p:nvPr/>
        </p:nvSpPr>
        <p:spPr>
          <a:xfrm rot="10800000">
            <a:off x="8716910" y="1099485"/>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2"/>
          <p:cNvSpPr/>
          <p:nvPr/>
        </p:nvSpPr>
        <p:spPr>
          <a:xfrm rot="10800000">
            <a:off x="4950824" y="4855403"/>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2"/>
          <p:cNvSpPr/>
          <p:nvPr/>
        </p:nvSpPr>
        <p:spPr>
          <a:xfrm rot="10800000">
            <a:off x="5246564" y="1075940"/>
            <a:ext cx="23546" cy="23546"/>
          </a:xfrm>
          <a:custGeom>
            <a:rect b="b" l="l" r="r" t="t"/>
            <a:pathLst>
              <a:path extrusionOk="0" h="399" w="399">
                <a:moveTo>
                  <a:pt x="200" y="1"/>
                </a:moveTo>
                <a:cubicBezTo>
                  <a:pt x="80" y="1"/>
                  <a:pt x="1" y="80"/>
                  <a:pt x="1" y="200"/>
                </a:cubicBezTo>
                <a:cubicBezTo>
                  <a:pt x="1" y="299"/>
                  <a:pt x="80" y="398"/>
                  <a:pt x="200" y="398"/>
                </a:cubicBezTo>
                <a:cubicBezTo>
                  <a:pt x="299" y="398"/>
                  <a:pt x="399" y="299"/>
                  <a:pt x="399" y="200"/>
                </a:cubicBezTo>
                <a:cubicBezTo>
                  <a:pt x="399" y="80"/>
                  <a:pt x="299" y="1"/>
                  <a:pt x="20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2"/>
          <p:cNvSpPr/>
          <p:nvPr/>
        </p:nvSpPr>
        <p:spPr>
          <a:xfrm rot="10800000">
            <a:off x="3177033" y="4788711"/>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2"/>
          <p:cNvSpPr/>
          <p:nvPr/>
        </p:nvSpPr>
        <p:spPr>
          <a:xfrm rot="10800000">
            <a:off x="3737485" y="4997485"/>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2"/>
          <p:cNvSpPr/>
          <p:nvPr/>
        </p:nvSpPr>
        <p:spPr>
          <a:xfrm rot="10800000">
            <a:off x="6994370" y="4746036"/>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2"/>
          <p:cNvSpPr/>
          <p:nvPr/>
        </p:nvSpPr>
        <p:spPr>
          <a:xfrm rot="10800000">
            <a:off x="7897494" y="4948152"/>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2"/>
          <p:cNvSpPr/>
          <p:nvPr/>
        </p:nvSpPr>
        <p:spPr>
          <a:xfrm>
            <a:off x="2597086" y="4806290"/>
            <a:ext cx="210842" cy="141861"/>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2"/>
          <p:cNvSpPr/>
          <p:nvPr/>
        </p:nvSpPr>
        <p:spPr>
          <a:xfrm>
            <a:off x="5723546" y="4638630"/>
            <a:ext cx="126970" cy="107391"/>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2"/>
          <p:cNvSpPr/>
          <p:nvPr/>
        </p:nvSpPr>
        <p:spPr>
          <a:xfrm rot="10800000">
            <a:off x="339018" y="4086793"/>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2"/>
          <p:cNvSpPr/>
          <p:nvPr/>
        </p:nvSpPr>
        <p:spPr>
          <a:xfrm rot="10800000">
            <a:off x="8774743" y="4112543"/>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2"/>
          <p:cNvSpPr/>
          <p:nvPr/>
        </p:nvSpPr>
        <p:spPr>
          <a:xfrm rot="10800000">
            <a:off x="244850" y="925216"/>
            <a:ext cx="23546" cy="23546"/>
          </a:xfrm>
          <a:custGeom>
            <a:rect b="b" l="l" r="r" t="t"/>
            <a:pathLst>
              <a:path extrusionOk="0" h="399" w="399">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2"/>
          <p:cNvSpPr/>
          <p:nvPr/>
        </p:nvSpPr>
        <p:spPr>
          <a:xfrm>
            <a:off x="473366" y="2379704"/>
            <a:ext cx="63505" cy="141901"/>
          </a:xfrm>
          <a:custGeom>
            <a:rect b="b" l="l" r="r" t="t"/>
            <a:pathLst>
              <a:path extrusionOk="0" h="3602" w="1612">
                <a:moveTo>
                  <a:pt x="995" y="1"/>
                </a:moveTo>
                <a:lnTo>
                  <a:pt x="0" y="3601"/>
                </a:lnTo>
                <a:lnTo>
                  <a:pt x="1612" y="3482"/>
                </a:lnTo>
                <a:lnTo>
                  <a:pt x="99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2"/>
          <p:cNvSpPr/>
          <p:nvPr/>
        </p:nvSpPr>
        <p:spPr>
          <a:xfrm>
            <a:off x="643825" y="219685"/>
            <a:ext cx="280611" cy="73708"/>
          </a:xfrm>
          <a:custGeom>
            <a:rect b="b" l="l" r="r" t="t"/>
            <a:pathLst>
              <a:path extrusionOk="0" h="1871" w="7123">
                <a:moveTo>
                  <a:pt x="7122" y="0"/>
                </a:moveTo>
                <a:lnTo>
                  <a:pt x="1" y="538"/>
                </a:lnTo>
                <a:lnTo>
                  <a:pt x="7043" y="1870"/>
                </a:lnTo>
                <a:lnTo>
                  <a:pt x="712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2"/>
          <p:cNvSpPr/>
          <p:nvPr/>
        </p:nvSpPr>
        <p:spPr>
          <a:xfrm>
            <a:off x="414989" y="4783913"/>
            <a:ext cx="180272" cy="145801"/>
          </a:xfrm>
          <a:custGeom>
            <a:rect b="b" l="l" r="r" t="t"/>
            <a:pathLst>
              <a:path extrusionOk="0" h="3701" w="4576">
                <a:moveTo>
                  <a:pt x="199" y="0"/>
                </a:moveTo>
                <a:lnTo>
                  <a:pt x="0" y="1512"/>
                </a:lnTo>
                <a:lnTo>
                  <a:pt x="4575" y="3700"/>
                </a:lnTo>
                <a:lnTo>
                  <a:pt x="1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2"/>
          <p:cNvSpPr/>
          <p:nvPr/>
        </p:nvSpPr>
        <p:spPr>
          <a:xfrm>
            <a:off x="117871" y="2124343"/>
            <a:ext cx="126970" cy="107391"/>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2"/>
          <p:cNvSpPr/>
          <p:nvPr/>
        </p:nvSpPr>
        <p:spPr>
          <a:xfrm rot="10800000">
            <a:off x="405583" y="651098"/>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2"/>
          <p:cNvSpPr/>
          <p:nvPr/>
        </p:nvSpPr>
        <p:spPr>
          <a:xfrm rot="10800000">
            <a:off x="405574" y="1499278"/>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2"/>
          <p:cNvSpPr/>
          <p:nvPr/>
        </p:nvSpPr>
        <p:spPr>
          <a:xfrm rot="10800000">
            <a:off x="281185" y="3324635"/>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2"/>
          <p:cNvSpPr/>
          <p:nvPr/>
        </p:nvSpPr>
        <p:spPr>
          <a:xfrm rot="10800000">
            <a:off x="405569" y="4403564"/>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2"/>
          <p:cNvSpPr/>
          <p:nvPr/>
        </p:nvSpPr>
        <p:spPr>
          <a:xfrm rot="10800000">
            <a:off x="8725549" y="424465"/>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2"/>
          <p:cNvSpPr/>
          <p:nvPr/>
        </p:nvSpPr>
        <p:spPr>
          <a:xfrm>
            <a:off x="4201711" y="-10"/>
            <a:ext cx="210842" cy="141861"/>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2"/>
          <p:cNvSpPr/>
          <p:nvPr/>
        </p:nvSpPr>
        <p:spPr>
          <a:xfrm>
            <a:off x="1476673" y="257958"/>
            <a:ext cx="251576" cy="142649"/>
          </a:xfrm>
          <a:custGeom>
            <a:rect b="b" l="l" r="r" t="t"/>
            <a:pathLst>
              <a:path extrusionOk="0" h="3621" w="6386">
                <a:moveTo>
                  <a:pt x="0" y="0"/>
                </a:moveTo>
                <a:lnTo>
                  <a:pt x="617" y="3621"/>
                </a:lnTo>
                <a:lnTo>
                  <a:pt x="6386" y="2129"/>
                </a:lnTo>
                <a:lnTo>
                  <a:pt x="0"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2"/>
          <p:cNvSpPr/>
          <p:nvPr/>
        </p:nvSpPr>
        <p:spPr>
          <a:xfrm>
            <a:off x="6325375" y="351934"/>
            <a:ext cx="280571" cy="136425"/>
          </a:xfrm>
          <a:custGeom>
            <a:rect b="b" l="l" r="r" t="t"/>
            <a:pathLst>
              <a:path extrusionOk="0" h="3463" w="7122">
                <a:moveTo>
                  <a:pt x="6306" y="1"/>
                </a:moveTo>
                <a:lnTo>
                  <a:pt x="0" y="3462"/>
                </a:lnTo>
                <a:lnTo>
                  <a:pt x="7122" y="2209"/>
                </a:lnTo>
                <a:lnTo>
                  <a:pt x="6306"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2"/>
          <p:cNvSpPr/>
          <p:nvPr/>
        </p:nvSpPr>
        <p:spPr>
          <a:xfrm>
            <a:off x="3737483" y="366455"/>
            <a:ext cx="126970" cy="107391"/>
          </a:xfrm>
          <a:custGeom>
            <a:rect b="b" l="l" r="r" t="t"/>
            <a:pathLst>
              <a:path extrusionOk="0" h="2726" w="3223">
                <a:moveTo>
                  <a:pt x="3223" y="1"/>
                </a:moveTo>
                <a:lnTo>
                  <a:pt x="0" y="120"/>
                </a:lnTo>
                <a:lnTo>
                  <a:pt x="358" y="2726"/>
                </a:lnTo>
                <a:lnTo>
                  <a:pt x="32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2"/>
          <p:cNvSpPr/>
          <p:nvPr/>
        </p:nvSpPr>
        <p:spPr>
          <a:xfrm rot="10800000">
            <a:off x="7713299" y="445028"/>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2"/>
          <p:cNvSpPr/>
          <p:nvPr/>
        </p:nvSpPr>
        <p:spPr>
          <a:xfrm rot="10800000">
            <a:off x="5827510" y="351935"/>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2"/>
          <p:cNvSpPr/>
          <p:nvPr/>
        </p:nvSpPr>
        <p:spPr>
          <a:xfrm rot="-5400000">
            <a:off x="8706443" y="2489327"/>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3_1">
    <p:spTree>
      <p:nvGrpSpPr>
        <p:cNvPr id="659" name="Shape 659"/>
        <p:cNvGrpSpPr/>
        <p:nvPr/>
      </p:nvGrpSpPr>
      <p:grpSpPr>
        <a:xfrm>
          <a:off x="0" y="0"/>
          <a:ext cx="0" cy="0"/>
          <a:chOff x="0" y="0"/>
          <a:chExt cx="0" cy="0"/>
        </a:xfrm>
      </p:grpSpPr>
      <p:sp>
        <p:nvSpPr>
          <p:cNvPr id="660" name="Google Shape;660;p2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61" name="Google Shape;661;p23"/>
          <p:cNvSpPr/>
          <p:nvPr/>
        </p:nvSpPr>
        <p:spPr>
          <a:xfrm rot="10800000">
            <a:off x="567825" y="1693028"/>
            <a:ext cx="23546" cy="23546"/>
          </a:xfrm>
          <a:custGeom>
            <a:rect b="b" l="l" r="r" t="t"/>
            <a:pathLst>
              <a:path extrusionOk="0" h="399" w="399">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3"/>
          <p:cNvSpPr/>
          <p:nvPr/>
        </p:nvSpPr>
        <p:spPr>
          <a:xfrm rot="10800000">
            <a:off x="8915799" y="3432265"/>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3"/>
          <p:cNvSpPr/>
          <p:nvPr/>
        </p:nvSpPr>
        <p:spPr>
          <a:xfrm rot="10800000">
            <a:off x="3737485" y="4997485"/>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3"/>
          <p:cNvSpPr/>
          <p:nvPr/>
        </p:nvSpPr>
        <p:spPr>
          <a:xfrm rot="10800000">
            <a:off x="6994370" y="4746036"/>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3"/>
          <p:cNvSpPr/>
          <p:nvPr/>
        </p:nvSpPr>
        <p:spPr>
          <a:xfrm rot="10800000">
            <a:off x="7897494" y="4948152"/>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3"/>
          <p:cNvSpPr/>
          <p:nvPr/>
        </p:nvSpPr>
        <p:spPr>
          <a:xfrm>
            <a:off x="8647784" y="1246515"/>
            <a:ext cx="191263" cy="162268"/>
          </a:xfrm>
          <a:custGeom>
            <a:rect b="b" l="l" r="r" t="t"/>
            <a:pathLst>
              <a:path extrusionOk="0" h="4119" w="4855">
                <a:moveTo>
                  <a:pt x="2984" y="0"/>
                </a:moveTo>
                <a:lnTo>
                  <a:pt x="0" y="4118"/>
                </a:lnTo>
                <a:lnTo>
                  <a:pt x="4854" y="3979"/>
                </a:lnTo>
                <a:lnTo>
                  <a:pt x="298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3"/>
          <p:cNvSpPr/>
          <p:nvPr/>
        </p:nvSpPr>
        <p:spPr>
          <a:xfrm>
            <a:off x="8647783" y="705480"/>
            <a:ext cx="126970" cy="107391"/>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3"/>
          <p:cNvSpPr/>
          <p:nvPr/>
        </p:nvSpPr>
        <p:spPr>
          <a:xfrm>
            <a:off x="229753" y="4422449"/>
            <a:ext cx="137173" cy="181059"/>
          </a:xfrm>
          <a:custGeom>
            <a:rect b="b" l="l" r="r" t="t"/>
            <a:pathLst>
              <a:path extrusionOk="0" h="4596" w="3482">
                <a:moveTo>
                  <a:pt x="3482" y="0"/>
                </a:moveTo>
                <a:lnTo>
                  <a:pt x="1" y="2845"/>
                </a:lnTo>
                <a:lnTo>
                  <a:pt x="2627" y="4596"/>
                </a:lnTo>
                <a:lnTo>
                  <a:pt x="3482"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3"/>
          <p:cNvSpPr/>
          <p:nvPr/>
        </p:nvSpPr>
        <p:spPr>
          <a:xfrm>
            <a:off x="2597086" y="4806290"/>
            <a:ext cx="210842" cy="141861"/>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3"/>
          <p:cNvSpPr/>
          <p:nvPr/>
        </p:nvSpPr>
        <p:spPr>
          <a:xfrm>
            <a:off x="4903591" y="2957129"/>
            <a:ext cx="63505" cy="141901"/>
          </a:xfrm>
          <a:custGeom>
            <a:rect b="b" l="l" r="r" t="t"/>
            <a:pathLst>
              <a:path extrusionOk="0" h="3602" w="1612">
                <a:moveTo>
                  <a:pt x="995" y="1"/>
                </a:moveTo>
                <a:lnTo>
                  <a:pt x="0" y="3601"/>
                </a:lnTo>
                <a:lnTo>
                  <a:pt x="1612" y="3482"/>
                </a:lnTo>
                <a:lnTo>
                  <a:pt x="99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3"/>
          <p:cNvSpPr/>
          <p:nvPr/>
        </p:nvSpPr>
        <p:spPr>
          <a:xfrm>
            <a:off x="6171379" y="191551"/>
            <a:ext cx="152065" cy="200678"/>
          </a:xfrm>
          <a:custGeom>
            <a:rect b="b" l="l" r="r" t="t"/>
            <a:pathLst>
              <a:path extrusionOk="0" h="5094" w="3860">
                <a:moveTo>
                  <a:pt x="1632" y="1"/>
                </a:moveTo>
                <a:lnTo>
                  <a:pt x="0" y="5093"/>
                </a:lnTo>
                <a:lnTo>
                  <a:pt x="3860" y="876"/>
                </a:lnTo>
                <a:lnTo>
                  <a:pt x="1632"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3"/>
          <p:cNvSpPr/>
          <p:nvPr/>
        </p:nvSpPr>
        <p:spPr>
          <a:xfrm>
            <a:off x="1082450" y="312639"/>
            <a:ext cx="137173" cy="117594"/>
          </a:xfrm>
          <a:custGeom>
            <a:rect b="b" l="l" r="r" t="t"/>
            <a:pathLst>
              <a:path extrusionOk="0" h="2985" w="3482">
                <a:moveTo>
                  <a:pt x="756" y="0"/>
                </a:moveTo>
                <a:lnTo>
                  <a:pt x="0" y="2487"/>
                </a:lnTo>
                <a:lnTo>
                  <a:pt x="3481" y="2984"/>
                </a:lnTo>
                <a:lnTo>
                  <a:pt x="7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3"/>
          <p:cNvSpPr/>
          <p:nvPr/>
        </p:nvSpPr>
        <p:spPr>
          <a:xfrm>
            <a:off x="402873" y="2177408"/>
            <a:ext cx="251576" cy="142649"/>
          </a:xfrm>
          <a:custGeom>
            <a:rect b="b" l="l" r="r" t="t"/>
            <a:pathLst>
              <a:path extrusionOk="0" h="3621" w="6386">
                <a:moveTo>
                  <a:pt x="0" y="0"/>
                </a:moveTo>
                <a:lnTo>
                  <a:pt x="617" y="3621"/>
                </a:lnTo>
                <a:lnTo>
                  <a:pt x="6386" y="2129"/>
                </a:lnTo>
                <a:lnTo>
                  <a:pt x="0"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3"/>
          <p:cNvSpPr/>
          <p:nvPr/>
        </p:nvSpPr>
        <p:spPr>
          <a:xfrm>
            <a:off x="7752700" y="153896"/>
            <a:ext cx="280571" cy="136425"/>
          </a:xfrm>
          <a:custGeom>
            <a:rect b="b" l="l" r="r" t="t"/>
            <a:pathLst>
              <a:path extrusionOk="0" h="3463" w="7122">
                <a:moveTo>
                  <a:pt x="6306" y="1"/>
                </a:moveTo>
                <a:lnTo>
                  <a:pt x="0" y="3462"/>
                </a:lnTo>
                <a:lnTo>
                  <a:pt x="7122" y="2209"/>
                </a:lnTo>
                <a:lnTo>
                  <a:pt x="6306"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3"/>
          <p:cNvSpPr/>
          <p:nvPr/>
        </p:nvSpPr>
        <p:spPr>
          <a:xfrm>
            <a:off x="86325" y="837135"/>
            <a:ext cx="280611" cy="73708"/>
          </a:xfrm>
          <a:custGeom>
            <a:rect b="b" l="l" r="r" t="t"/>
            <a:pathLst>
              <a:path extrusionOk="0" h="1871" w="7123">
                <a:moveTo>
                  <a:pt x="7122" y="0"/>
                </a:moveTo>
                <a:lnTo>
                  <a:pt x="1" y="538"/>
                </a:lnTo>
                <a:lnTo>
                  <a:pt x="7043" y="1870"/>
                </a:lnTo>
                <a:lnTo>
                  <a:pt x="712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3"/>
          <p:cNvSpPr/>
          <p:nvPr/>
        </p:nvSpPr>
        <p:spPr>
          <a:xfrm>
            <a:off x="366914" y="3130513"/>
            <a:ext cx="180272" cy="145801"/>
          </a:xfrm>
          <a:custGeom>
            <a:rect b="b" l="l" r="r" t="t"/>
            <a:pathLst>
              <a:path extrusionOk="0" h="3701" w="4576">
                <a:moveTo>
                  <a:pt x="199" y="0"/>
                </a:moveTo>
                <a:lnTo>
                  <a:pt x="0" y="1512"/>
                </a:lnTo>
                <a:lnTo>
                  <a:pt x="4575" y="3700"/>
                </a:lnTo>
                <a:lnTo>
                  <a:pt x="1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23"/>
          <p:cNvSpPr/>
          <p:nvPr/>
        </p:nvSpPr>
        <p:spPr>
          <a:xfrm>
            <a:off x="8490566" y="4674441"/>
            <a:ext cx="63505" cy="141901"/>
          </a:xfrm>
          <a:custGeom>
            <a:rect b="b" l="l" r="r" t="t"/>
            <a:pathLst>
              <a:path extrusionOk="0" h="3602" w="1612">
                <a:moveTo>
                  <a:pt x="995" y="1"/>
                </a:moveTo>
                <a:lnTo>
                  <a:pt x="0" y="3601"/>
                </a:lnTo>
                <a:lnTo>
                  <a:pt x="1612" y="3482"/>
                </a:lnTo>
                <a:lnTo>
                  <a:pt x="9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3"/>
          <p:cNvSpPr/>
          <p:nvPr/>
        </p:nvSpPr>
        <p:spPr>
          <a:xfrm>
            <a:off x="3452978" y="131586"/>
            <a:ext cx="137173" cy="181059"/>
          </a:xfrm>
          <a:custGeom>
            <a:rect b="b" l="l" r="r" t="t"/>
            <a:pathLst>
              <a:path extrusionOk="0" h="4596" w="3482">
                <a:moveTo>
                  <a:pt x="3482" y="0"/>
                </a:moveTo>
                <a:lnTo>
                  <a:pt x="1" y="2845"/>
                </a:lnTo>
                <a:lnTo>
                  <a:pt x="2627" y="4596"/>
                </a:lnTo>
                <a:lnTo>
                  <a:pt x="348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3"/>
          <p:cNvSpPr/>
          <p:nvPr/>
        </p:nvSpPr>
        <p:spPr>
          <a:xfrm>
            <a:off x="5696250" y="55121"/>
            <a:ext cx="280571" cy="136425"/>
          </a:xfrm>
          <a:custGeom>
            <a:rect b="b" l="l" r="r" t="t"/>
            <a:pathLst>
              <a:path extrusionOk="0" h="3463" w="7122">
                <a:moveTo>
                  <a:pt x="6306" y="1"/>
                </a:moveTo>
                <a:lnTo>
                  <a:pt x="0" y="3462"/>
                </a:lnTo>
                <a:lnTo>
                  <a:pt x="7122" y="2209"/>
                </a:lnTo>
                <a:lnTo>
                  <a:pt x="630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23"/>
          <p:cNvSpPr/>
          <p:nvPr/>
        </p:nvSpPr>
        <p:spPr>
          <a:xfrm>
            <a:off x="2043436" y="469065"/>
            <a:ext cx="210842" cy="141861"/>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3"/>
          <p:cNvSpPr/>
          <p:nvPr/>
        </p:nvSpPr>
        <p:spPr>
          <a:xfrm>
            <a:off x="8877583" y="1856105"/>
            <a:ext cx="126970" cy="107391"/>
          </a:xfrm>
          <a:custGeom>
            <a:rect b="b" l="l" r="r" t="t"/>
            <a:pathLst>
              <a:path extrusionOk="0" h="2726" w="3223">
                <a:moveTo>
                  <a:pt x="3223" y="1"/>
                </a:moveTo>
                <a:lnTo>
                  <a:pt x="0" y="120"/>
                </a:lnTo>
                <a:lnTo>
                  <a:pt x="358" y="2726"/>
                </a:lnTo>
                <a:lnTo>
                  <a:pt x="32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3"/>
          <p:cNvSpPr/>
          <p:nvPr/>
        </p:nvSpPr>
        <p:spPr>
          <a:xfrm>
            <a:off x="307471" y="1350530"/>
            <a:ext cx="126970" cy="107391"/>
          </a:xfrm>
          <a:custGeom>
            <a:rect b="b" l="l" r="r" t="t"/>
            <a:pathLst>
              <a:path extrusionOk="0" h="2726" w="3223">
                <a:moveTo>
                  <a:pt x="3223" y="1"/>
                </a:moveTo>
                <a:lnTo>
                  <a:pt x="0" y="120"/>
                </a:lnTo>
                <a:lnTo>
                  <a:pt x="358" y="2726"/>
                </a:lnTo>
                <a:lnTo>
                  <a:pt x="32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3"/>
          <p:cNvSpPr/>
          <p:nvPr/>
        </p:nvSpPr>
        <p:spPr>
          <a:xfrm>
            <a:off x="5723546" y="4638630"/>
            <a:ext cx="126970" cy="107391"/>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3"/>
          <p:cNvSpPr/>
          <p:nvPr/>
        </p:nvSpPr>
        <p:spPr>
          <a:xfrm>
            <a:off x="2079241" y="4532554"/>
            <a:ext cx="63505" cy="141901"/>
          </a:xfrm>
          <a:custGeom>
            <a:rect b="b" l="l" r="r" t="t"/>
            <a:pathLst>
              <a:path extrusionOk="0" h="3602" w="1612">
                <a:moveTo>
                  <a:pt x="995" y="1"/>
                </a:moveTo>
                <a:lnTo>
                  <a:pt x="0" y="3601"/>
                </a:lnTo>
                <a:lnTo>
                  <a:pt x="1612" y="3482"/>
                </a:lnTo>
                <a:lnTo>
                  <a:pt x="99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3"/>
          <p:cNvSpPr/>
          <p:nvPr/>
        </p:nvSpPr>
        <p:spPr>
          <a:xfrm rot="10800000">
            <a:off x="456233" y="445036"/>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3"/>
          <p:cNvSpPr/>
          <p:nvPr/>
        </p:nvSpPr>
        <p:spPr>
          <a:xfrm rot="10800000">
            <a:off x="611299" y="3622603"/>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23"/>
          <p:cNvSpPr/>
          <p:nvPr/>
        </p:nvSpPr>
        <p:spPr>
          <a:xfrm rot="10800000">
            <a:off x="7514535" y="120710"/>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23"/>
          <p:cNvSpPr/>
          <p:nvPr/>
        </p:nvSpPr>
        <p:spPr>
          <a:xfrm rot="10800000">
            <a:off x="688068" y="2884668"/>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3"/>
          <p:cNvSpPr/>
          <p:nvPr/>
        </p:nvSpPr>
        <p:spPr>
          <a:xfrm rot="10800000">
            <a:off x="8490393" y="3046043"/>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3"/>
          <p:cNvSpPr/>
          <p:nvPr/>
        </p:nvSpPr>
        <p:spPr>
          <a:xfrm rot="10800000">
            <a:off x="8893119" y="2696877"/>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3"/>
          <p:cNvSpPr/>
          <p:nvPr/>
        </p:nvSpPr>
        <p:spPr>
          <a:xfrm rot="10800000">
            <a:off x="8490573" y="2110998"/>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3"/>
          <p:cNvSpPr/>
          <p:nvPr/>
        </p:nvSpPr>
        <p:spPr>
          <a:xfrm rot="10800000">
            <a:off x="3955358" y="392236"/>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23"/>
          <p:cNvSpPr/>
          <p:nvPr/>
        </p:nvSpPr>
        <p:spPr>
          <a:xfrm rot="10800000">
            <a:off x="1328135" y="4149110"/>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23"/>
          <p:cNvSpPr/>
          <p:nvPr/>
        </p:nvSpPr>
        <p:spPr>
          <a:xfrm rot="10800000">
            <a:off x="339018" y="4086793"/>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23"/>
          <p:cNvSpPr/>
          <p:nvPr/>
        </p:nvSpPr>
        <p:spPr>
          <a:xfrm rot="10800000">
            <a:off x="8774743" y="4112543"/>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3_1_1">
    <p:spTree>
      <p:nvGrpSpPr>
        <p:cNvPr id="696" name="Shape 696"/>
        <p:cNvGrpSpPr/>
        <p:nvPr/>
      </p:nvGrpSpPr>
      <p:grpSpPr>
        <a:xfrm>
          <a:off x="0" y="0"/>
          <a:ext cx="0" cy="0"/>
          <a:chOff x="0" y="0"/>
          <a:chExt cx="0" cy="0"/>
        </a:xfrm>
      </p:grpSpPr>
      <p:sp>
        <p:nvSpPr>
          <p:cNvPr id="697" name="Google Shape;697;p24"/>
          <p:cNvSpPr txBox="1"/>
          <p:nvPr>
            <p:ph type="title"/>
          </p:nvPr>
        </p:nvSpPr>
        <p:spPr>
          <a:xfrm>
            <a:off x="864675" y="45697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98" name="Google Shape;698;p24"/>
          <p:cNvSpPr/>
          <p:nvPr/>
        </p:nvSpPr>
        <p:spPr>
          <a:xfrm rot="10800000">
            <a:off x="244850" y="925216"/>
            <a:ext cx="23546" cy="23546"/>
          </a:xfrm>
          <a:custGeom>
            <a:rect b="b" l="l" r="r" t="t"/>
            <a:pathLst>
              <a:path extrusionOk="0" h="399" w="399">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24"/>
          <p:cNvSpPr/>
          <p:nvPr/>
        </p:nvSpPr>
        <p:spPr>
          <a:xfrm rot="10800000">
            <a:off x="8659199" y="4329090"/>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4"/>
          <p:cNvSpPr/>
          <p:nvPr/>
        </p:nvSpPr>
        <p:spPr>
          <a:xfrm rot="10800000">
            <a:off x="8169835" y="133598"/>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24"/>
          <p:cNvSpPr/>
          <p:nvPr/>
        </p:nvSpPr>
        <p:spPr>
          <a:xfrm rot="10800000">
            <a:off x="5569120" y="4801023"/>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4"/>
          <p:cNvSpPr/>
          <p:nvPr/>
        </p:nvSpPr>
        <p:spPr>
          <a:xfrm rot="10800000">
            <a:off x="3378944" y="386827"/>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4"/>
          <p:cNvSpPr/>
          <p:nvPr/>
        </p:nvSpPr>
        <p:spPr>
          <a:xfrm>
            <a:off x="6821059" y="4926302"/>
            <a:ext cx="191263" cy="162268"/>
          </a:xfrm>
          <a:custGeom>
            <a:rect b="b" l="l" r="r" t="t"/>
            <a:pathLst>
              <a:path extrusionOk="0" h="4119" w="4855">
                <a:moveTo>
                  <a:pt x="2984" y="0"/>
                </a:moveTo>
                <a:lnTo>
                  <a:pt x="0" y="4118"/>
                </a:lnTo>
                <a:lnTo>
                  <a:pt x="4854" y="3979"/>
                </a:lnTo>
                <a:lnTo>
                  <a:pt x="298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4"/>
          <p:cNvSpPr/>
          <p:nvPr/>
        </p:nvSpPr>
        <p:spPr>
          <a:xfrm>
            <a:off x="8840086" y="3824640"/>
            <a:ext cx="210842" cy="141861"/>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4"/>
          <p:cNvSpPr/>
          <p:nvPr/>
        </p:nvSpPr>
        <p:spPr>
          <a:xfrm>
            <a:off x="5005461" y="259708"/>
            <a:ext cx="251576" cy="142649"/>
          </a:xfrm>
          <a:custGeom>
            <a:rect b="b" l="l" r="r" t="t"/>
            <a:pathLst>
              <a:path extrusionOk="0" h="3621" w="6386">
                <a:moveTo>
                  <a:pt x="0" y="0"/>
                </a:moveTo>
                <a:lnTo>
                  <a:pt x="617" y="3621"/>
                </a:lnTo>
                <a:lnTo>
                  <a:pt x="6386" y="2129"/>
                </a:lnTo>
                <a:lnTo>
                  <a:pt x="0"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4"/>
          <p:cNvSpPr/>
          <p:nvPr/>
        </p:nvSpPr>
        <p:spPr>
          <a:xfrm>
            <a:off x="8508950" y="638671"/>
            <a:ext cx="280571" cy="136425"/>
          </a:xfrm>
          <a:custGeom>
            <a:rect b="b" l="l" r="r" t="t"/>
            <a:pathLst>
              <a:path extrusionOk="0" h="3463" w="7122">
                <a:moveTo>
                  <a:pt x="6306" y="1"/>
                </a:moveTo>
                <a:lnTo>
                  <a:pt x="0" y="3462"/>
                </a:lnTo>
                <a:lnTo>
                  <a:pt x="7122" y="2209"/>
                </a:lnTo>
                <a:lnTo>
                  <a:pt x="6306"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4"/>
          <p:cNvSpPr/>
          <p:nvPr/>
        </p:nvSpPr>
        <p:spPr>
          <a:xfrm>
            <a:off x="643825" y="219685"/>
            <a:ext cx="280611" cy="73708"/>
          </a:xfrm>
          <a:custGeom>
            <a:rect b="b" l="l" r="r" t="t"/>
            <a:pathLst>
              <a:path extrusionOk="0" h="1871" w="7123">
                <a:moveTo>
                  <a:pt x="7122" y="0"/>
                </a:moveTo>
                <a:lnTo>
                  <a:pt x="1" y="538"/>
                </a:lnTo>
                <a:lnTo>
                  <a:pt x="7043" y="1870"/>
                </a:lnTo>
                <a:lnTo>
                  <a:pt x="712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4"/>
          <p:cNvSpPr/>
          <p:nvPr/>
        </p:nvSpPr>
        <p:spPr>
          <a:xfrm>
            <a:off x="414989" y="4783913"/>
            <a:ext cx="180272" cy="145801"/>
          </a:xfrm>
          <a:custGeom>
            <a:rect b="b" l="l" r="r" t="t"/>
            <a:pathLst>
              <a:path extrusionOk="0" h="3701" w="4576">
                <a:moveTo>
                  <a:pt x="199" y="0"/>
                </a:moveTo>
                <a:lnTo>
                  <a:pt x="0" y="1512"/>
                </a:lnTo>
                <a:lnTo>
                  <a:pt x="4575" y="3700"/>
                </a:lnTo>
                <a:lnTo>
                  <a:pt x="1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4"/>
          <p:cNvSpPr/>
          <p:nvPr/>
        </p:nvSpPr>
        <p:spPr>
          <a:xfrm>
            <a:off x="8193866" y="4850466"/>
            <a:ext cx="63505" cy="141901"/>
          </a:xfrm>
          <a:custGeom>
            <a:rect b="b" l="l" r="r" t="t"/>
            <a:pathLst>
              <a:path extrusionOk="0" h="3602" w="1612">
                <a:moveTo>
                  <a:pt x="995" y="1"/>
                </a:moveTo>
                <a:lnTo>
                  <a:pt x="0" y="3601"/>
                </a:lnTo>
                <a:lnTo>
                  <a:pt x="1612" y="3482"/>
                </a:lnTo>
                <a:lnTo>
                  <a:pt x="9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4"/>
          <p:cNvSpPr/>
          <p:nvPr/>
        </p:nvSpPr>
        <p:spPr>
          <a:xfrm>
            <a:off x="3378950" y="4788609"/>
            <a:ext cx="280571" cy="136425"/>
          </a:xfrm>
          <a:custGeom>
            <a:rect b="b" l="l" r="r" t="t"/>
            <a:pathLst>
              <a:path extrusionOk="0" h="3463" w="7122">
                <a:moveTo>
                  <a:pt x="6306" y="1"/>
                </a:moveTo>
                <a:lnTo>
                  <a:pt x="0" y="3462"/>
                </a:lnTo>
                <a:lnTo>
                  <a:pt x="7122" y="2209"/>
                </a:lnTo>
                <a:lnTo>
                  <a:pt x="630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4"/>
          <p:cNvSpPr/>
          <p:nvPr/>
        </p:nvSpPr>
        <p:spPr>
          <a:xfrm>
            <a:off x="1825261" y="260090"/>
            <a:ext cx="210842" cy="141861"/>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4"/>
          <p:cNvSpPr/>
          <p:nvPr/>
        </p:nvSpPr>
        <p:spPr>
          <a:xfrm>
            <a:off x="3960983" y="277330"/>
            <a:ext cx="126970" cy="107391"/>
          </a:xfrm>
          <a:custGeom>
            <a:rect b="b" l="l" r="r" t="t"/>
            <a:pathLst>
              <a:path extrusionOk="0" h="2726" w="3223">
                <a:moveTo>
                  <a:pt x="3223" y="1"/>
                </a:moveTo>
                <a:lnTo>
                  <a:pt x="0" y="120"/>
                </a:lnTo>
                <a:lnTo>
                  <a:pt x="358" y="2726"/>
                </a:lnTo>
                <a:lnTo>
                  <a:pt x="32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24"/>
          <p:cNvSpPr/>
          <p:nvPr/>
        </p:nvSpPr>
        <p:spPr>
          <a:xfrm>
            <a:off x="117871" y="2075843"/>
            <a:ext cx="126970" cy="107391"/>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4"/>
          <p:cNvSpPr/>
          <p:nvPr/>
        </p:nvSpPr>
        <p:spPr>
          <a:xfrm>
            <a:off x="305216" y="2847091"/>
            <a:ext cx="63505" cy="141901"/>
          </a:xfrm>
          <a:custGeom>
            <a:rect b="b" l="l" r="r" t="t"/>
            <a:pathLst>
              <a:path extrusionOk="0" h="3602" w="1612">
                <a:moveTo>
                  <a:pt x="995" y="1"/>
                </a:moveTo>
                <a:lnTo>
                  <a:pt x="0" y="3601"/>
                </a:lnTo>
                <a:lnTo>
                  <a:pt x="1612" y="3482"/>
                </a:lnTo>
                <a:lnTo>
                  <a:pt x="9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24"/>
          <p:cNvSpPr/>
          <p:nvPr/>
        </p:nvSpPr>
        <p:spPr>
          <a:xfrm>
            <a:off x="1463566" y="4906529"/>
            <a:ext cx="63505" cy="141901"/>
          </a:xfrm>
          <a:custGeom>
            <a:rect b="b" l="l" r="r" t="t"/>
            <a:pathLst>
              <a:path extrusionOk="0" h="3602" w="1612">
                <a:moveTo>
                  <a:pt x="995" y="1"/>
                </a:moveTo>
                <a:lnTo>
                  <a:pt x="0" y="3601"/>
                </a:lnTo>
                <a:lnTo>
                  <a:pt x="1612" y="3482"/>
                </a:lnTo>
                <a:lnTo>
                  <a:pt x="99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24"/>
          <p:cNvSpPr/>
          <p:nvPr/>
        </p:nvSpPr>
        <p:spPr>
          <a:xfrm rot="10800000">
            <a:off x="405574" y="1499278"/>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24"/>
          <p:cNvSpPr/>
          <p:nvPr/>
        </p:nvSpPr>
        <p:spPr>
          <a:xfrm rot="10800000">
            <a:off x="8694931" y="1488906"/>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24"/>
          <p:cNvSpPr/>
          <p:nvPr/>
        </p:nvSpPr>
        <p:spPr>
          <a:xfrm rot="10800000">
            <a:off x="8759818" y="2265018"/>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24"/>
          <p:cNvSpPr/>
          <p:nvPr/>
        </p:nvSpPr>
        <p:spPr>
          <a:xfrm rot="10800000">
            <a:off x="8789531" y="1083589"/>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24"/>
          <p:cNvSpPr/>
          <p:nvPr/>
        </p:nvSpPr>
        <p:spPr>
          <a:xfrm>
            <a:off x="6370687" y="188334"/>
            <a:ext cx="280571" cy="136425"/>
          </a:xfrm>
          <a:custGeom>
            <a:rect b="b" l="l" r="r" t="t"/>
            <a:pathLst>
              <a:path extrusionOk="0" h="3463" w="7122">
                <a:moveTo>
                  <a:pt x="6306" y="1"/>
                </a:moveTo>
                <a:lnTo>
                  <a:pt x="0" y="3462"/>
                </a:lnTo>
                <a:lnTo>
                  <a:pt x="7122" y="2209"/>
                </a:lnTo>
                <a:lnTo>
                  <a:pt x="630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24"/>
          <p:cNvSpPr/>
          <p:nvPr/>
        </p:nvSpPr>
        <p:spPr>
          <a:xfrm>
            <a:off x="8892423" y="4532183"/>
            <a:ext cx="251576" cy="142649"/>
          </a:xfrm>
          <a:custGeom>
            <a:rect b="b" l="l" r="r" t="t"/>
            <a:pathLst>
              <a:path extrusionOk="0" h="3621" w="6386">
                <a:moveTo>
                  <a:pt x="0" y="0"/>
                </a:moveTo>
                <a:lnTo>
                  <a:pt x="617" y="3621"/>
                </a:lnTo>
                <a:lnTo>
                  <a:pt x="6386" y="2129"/>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4"/>
          <p:cNvSpPr/>
          <p:nvPr/>
        </p:nvSpPr>
        <p:spPr>
          <a:xfrm rot="10800000">
            <a:off x="281185" y="3324635"/>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4"/>
          <p:cNvSpPr/>
          <p:nvPr/>
        </p:nvSpPr>
        <p:spPr>
          <a:xfrm rot="10800000">
            <a:off x="7521169" y="4771527"/>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4"/>
          <p:cNvSpPr/>
          <p:nvPr/>
        </p:nvSpPr>
        <p:spPr>
          <a:xfrm rot="10800000">
            <a:off x="231356" y="4122389"/>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3_1_1_1">
    <p:spTree>
      <p:nvGrpSpPr>
        <p:cNvPr id="725" name="Shape 725"/>
        <p:cNvGrpSpPr/>
        <p:nvPr/>
      </p:nvGrpSpPr>
      <p:grpSpPr>
        <a:xfrm>
          <a:off x="0" y="0"/>
          <a:ext cx="0" cy="0"/>
          <a:chOff x="0" y="0"/>
          <a:chExt cx="0" cy="0"/>
        </a:xfrm>
      </p:grpSpPr>
      <p:sp>
        <p:nvSpPr>
          <p:cNvPr id="726" name="Google Shape;726;p2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27" name="Google Shape;727;p25"/>
          <p:cNvSpPr/>
          <p:nvPr/>
        </p:nvSpPr>
        <p:spPr>
          <a:xfrm rot="10800000">
            <a:off x="5975125" y="2486191"/>
            <a:ext cx="23546" cy="23546"/>
          </a:xfrm>
          <a:custGeom>
            <a:rect b="b" l="l" r="r" t="t"/>
            <a:pathLst>
              <a:path extrusionOk="0" h="399" w="399">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5"/>
          <p:cNvSpPr/>
          <p:nvPr/>
        </p:nvSpPr>
        <p:spPr>
          <a:xfrm rot="10800000">
            <a:off x="8725549" y="424465"/>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25"/>
          <p:cNvSpPr/>
          <p:nvPr/>
        </p:nvSpPr>
        <p:spPr>
          <a:xfrm rot="10800000">
            <a:off x="8886510" y="1451648"/>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5"/>
          <p:cNvSpPr/>
          <p:nvPr/>
        </p:nvSpPr>
        <p:spPr>
          <a:xfrm rot="10800000">
            <a:off x="370345" y="833311"/>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5"/>
          <p:cNvSpPr/>
          <p:nvPr/>
        </p:nvSpPr>
        <p:spPr>
          <a:xfrm rot="10800000">
            <a:off x="3350269" y="4706427"/>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25"/>
          <p:cNvSpPr/>
          <p:nvPr/>
        </p:nvSpPr>
        <p:spPr>
          <a:xfrm>
            <a:off x="8261209" y="2060802"/>
            <a:ext cx="191263" cy="162268"/>
          </a:xfrm>
          <a:custGeom>
            <a:rect b="b" l="l" r="r" t="t"/>
            <a:pathLst>
              <a:path extrusionOk="0" h="4119" w="4855">
                <a:moveTo>
                  <a:pt x="2984" y="0"/>
                </a:moveTo>
                <a:lnTo>
                  <a:pt x="0" y="4118"/>
                </a:lnTo>
                <a:lnTo>
                  <a:pt x="4854" y="3979"/>
                </a:lnTo>
                <a:lnTo>
                  <a:pt x="298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5"/>
          <p:cNvSpPr/>
          <p:nvPr/>
        </p:nvSpPr>
        <p:spPr>
          <a:xfrm>
            <a:off x="263858" y="4852755"/>
            <a:ext cx="126970" cy="107391"/>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5"/>
          <p:cNvSpPr/>
          <p:nvPr/>
        </p:nvSpPr>
        <p:spPr>
          <a:xfrm>
            <a:off x="2364103" y="4671699"/>
            <a:ext cx="137173" cy="181059"/>
          </a:xfrm>
          <a:custGeom>
            <a:rect b="b" l="l" r="r" t="t"/>
            <a:pathLst>
              <a:path extrusionOk="0" h="4596" w="3482">
                <a:moveTo>
                  <a:pt x="3482" y="0"/>
                </a:moveTo>
                <a:lnTo>
                  <a:pt x="1" y="2845"/>
                </a:lnTo>
                <a:lnTo>
                  <a:pt x="2627" y="4596"/>
                </a:lnTo>
                <a:lnTo>
                  <a:pt x="3482"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5"/>
          <p:cNvSpPr/>
          <p:nvPr/>
        </p:nvSpPr>
        <p:spPr>
          <a:xfrm>
            <a:off x="4201711" y="-10"/>
            <a:ext cx="210842" cy="141861"/>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25"/>
          <p:cNvSpPr/>
          <p:nvPr/>
        </p:nvSpPr>
        <p:spPr>
          <a:xfrm>
            <a:off x="4758141" y="4691279"/>
            <a:ext cx="63505" cy="141901"/>
          </a:xfrm>
          <a:custGeom>
            <a:rect b="b" l="l" r="r" t="t"/>
            <a:pathLst>
              <a:path extrusionOk="0" h="3602" w="1612">
                <a:moveTo>
                  <a:pt x="995" y="1"/>
                </a:moveTo>
                <a:lnTo>
                  <a:pt x="0" y="3601"/>
                </a:lnTo>
                <a:lnTo>
                  <a:pt x="1612" y="3482"/>
                </a:lnTo>
                <a:lnTo>
                  <a:pt x="99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25"/>
          <p:cNvSpPr/>
          <p:nvPr/>
        </p:nvSpPr>
        <p:spPr>
          <a:xfrm>
            <a:off x="762500" y="4308639"/>
            <a:ext cx="137173" cy="117594"/>
          </a:xfrm>
          <a:custGeom>
            <a:rect b="b" l="l" r="r" t="t"/>
            <a:pathLst>
              <a:path extrusionOk="0" h="2985" w="3482">
                <a:moveTo>
                  <a:pt x="756" y="0"/>
                </a:moveTo>
                <a:lnTo>
                  <a:pt x="0" y="2487"/>
                </a:lnTo>
                <a:lnTo>
                  <a:pt x="3481" y="2984"/>
                </a:lnTo>
                <a:lnTo>
                  <a:pt x="7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25"/>
          <p:cNvSpPr/>
          <p:nvPr/>
        </p:nvSpPr>
        <p:spPr>
          <a:xfrm>
            <a:off x="1476673" y="257958"/>
            <a:ext cx="251576" cy="142649"/>
          </a:xfrm>
          <a:custGeom>
            <a:rect b="b" l="l" r="r" t="t"/>
            <a:pathLst>
              <a:path extrusionOk="0" h="3621" w="6386">
                <a:moveTo>
                  <a:pt x="0" y="0"/>
                </a:moveTo>
                <a:lnTo>
                  <a:pt x="617" y="3621"/>
                </a:lnTo>
                <a:lnTo>
                  <a:pt x="6386" y="2129"/>
                </a:lnTo>
                <a:lnTo>
                  <a:pt x="0"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25"/>
          <p:cNvSpPr/>
          <p:nvPr/>
        </p:nvSpPr>
        <p:spPr>
          <a:xfrm>
            <a:off x="6325375" y="351934"/>
            <a:ext cx="280571" cy="136425"/>
          </a:xfrm>
          <a:custGeom>
            <a:rect b="b" l="l" r="r" t="t"/>
            <a:pathLst>
              <a:path extrusionOk="0" h="3463" w="7122">
                <a:moveTo>
                  <a:pt x="6306" y="1"/>
                </a:moveTo>
                <a:lnTo>
                  <a:pt x="0" y="3462"/>
                </a:lnTo>
                <a:lnTo>
                  <a:pt x="7122" y="2209"/>
                </a:lnTo>
                <a:lnTo>
                  <a:pt x="6306"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5"/>
          <p:cNvSpPr/>
          <p:nvPr/>
        </p:nvSpPr>
        <p:spPr>
          <a:xfrm>
            <a:off x="8662050" y="759585"/>
            <a:ext cx="280611" cy="73708"/>
          </a:xfrm>
          <a:custGeom>
            <a:rect b="b" l="l" r="r" t="t"/>
            <a:pathLst>
              <a:path extrusionOk="0" h="1871" w="7123">
                <a:moveTo>
                  <a:pt x="7122" y="0"/>
                </a:moveTo>
                <a:lnTo>
                  <a:pt x="1" y="538"/>
                </a:lnTo>
                <a:lnTo>
                  <a:pt x="7043" y="1870"/>
                </a:lnTo>
                <a:lnTo>
                  <a:pt x="712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25"/>
          <p:cNvSpPr/>
          <p:nvPr/>
        </p:nvSpPr>
        <p:spPr>
          <a:xfrm>
            <a:off x="8452464" y="3677838"/>
            <a:ext cx="180272" cy="145801"/>
          </a:xfrm>
          <a:custGeom>
            <a:rect b="b" l="l" r="r" t="t"/>
            <a:pathLst>
              <a:path extrusionOk="0" h="3701" w="4576">
                <a:moveTo>
                  <a:pt x="199" y="0"/>
                </a:moveTo>
                <a:lnTo>
                  <a:pt x="0" y="1512"/>
                </a:lnTo>
                <a:lnTo>
                  <a:pt x="4575" y="3700"/>
                </a:lnTo>
                <a:lnTo>
                  <a:pt x="1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25"/>
          <p:cNvSpPr/>
          <p:nvPr/>
        </p:nvSpPr>
        <p:spPr>
          <a:xfrm>
            <a:off x="465791" y="617666"/>
            <a:ext cx="63505" cy="141901"/>
          </a:xfrm>
          <a:custGeom>
            <a:rect b="b" l="l" r="r" t="t"/>
            <a:pathLst>
              <a:path extrusionOk="0" h="3602" w="1612">
                <a:moveTo>
                  <a:pt x="995" y="1"/>
                </a:moveTo>
                <a:lnTo>
                  <a:pt x="0" y="3601"/>
                </a:lnTo>
                <a:lnTo>
                  <a:pt x="1612" y="3482"/>
                </a:lnTo>
                <a:lnTo>
                  <a:pt x="9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25"/>
          <p:cNvSpPr/>
          <p:nvPr/>
        </p:nvSpPr>
        <p:spPr>
          <a:xfrm>
            <a:off x="602978" y="1416299"/>
            <a:ext cx="137173" cy="181059"/>
          </a:xfrm>
          <a:custGeom>
            <a:rect b="b" l="l" r="r" t="t"/>
            <a:pathLst>
              <a:path extrusionOk="0" h="4596" w="3482">
                <a:moveTo>
                  <a:pt x="3482" y="0"/>
                </a:moveTo>
                <a:lnTo>
                  <a:pt x="1" y="2845"/>
                </a:lnTo>
                <a:lnTo>
                  <a:pt x="2627" y="4596"/>
                </a:lnTo>
                <a:lnTo>
                  <a:pt x="348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25"/>
          <p:cNvSpPr/>
          <p:nvPr/>
        </p:nvSpPr>
        <p:spPr>
          <a:xfrm>
            <a:off x="5484900" y="4535284"/>
            <a:ext cx="280571" cy="136425"/>
          </a:xfrm>
          <a:custGeom>
            <a:rect b="b" l="l" r="r" t="t"/>
            <a:pathLst>
              <a:path extrusionOk="0" h="3463" w="7122">
                <a:moveTo>
                  <a:pt x="6306" y="1"/>
                </a:moveTo>
                <a:lnTo>
                  <a:pt x="0" y="3462"/>
                </a:lnTo>
                <a:lnTo>
                  <a:pt x="7122" y="2209"/>
                </a:lnTo>
                <a:lnTo>
                  <a:pt x="630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25"/>
          <p:cNvSpPr/>
          <p:nvPr/>
        </p:nvSpPr>
        <p:spPr>
          <a:xfrm>
            <a:off x="160758" y="3823655"/>
            <a:ext cx="126970" cy="107391"/>
          </a:xfrm>
          <a:custGeom>
            <a:rect b="b" l="l" r="r" t="t"/>
            <a:pathLst>
              <a:path extrusionOk="0" h="2726" w="3223">
                <a:moveTo>
                  <a:pt x="3223" y="1"/>
                </a:moveTo>
                <a:lnTo>
                  <a:pt x="0" y="120"/>
                </a:lnTo>
                <a:lnTo>
                  <a:pt x="358" y="2726"/>
                </a:lnTo>
                <a:lnTo>
                  <a:pt x="32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25"/>
          <p:cNvSpPr/>
          <p:nvPr/>
        </p:nvSpPr>
        <p:spPr>
          <a:xfrm>
            <a:off x="3737483" y="366455"/>
            <a:ext cx="126970" cy="107391"/>
          </a:xfrm>
          <a:custGeom>
            <a:rect b="b" l="l" r="r" t="t"/>
            <a:pathLst>
              <a:path extrusionOk="0" h="2726" w="3223">
                <a:moveTo>
                  <a:pt x="3223" y="1"/>
                </a:moveTo>
                <a:lnTo>
                  <a:pt x="0" y="120"/>
                </a:lnTo>
                <a:lnTo>
                  <a:pt x="358" y="2726"/>
                </a:lnTo>
                <a:lnTo>
                  <a:pt x="32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25"/>
          <p:cNvSpPr/>
          <p:nvPr/>
        </p:nvSpPr>
        <p:spPr>
          <a:xfrm>
            <a:off x="7046996" y="4951580"/>
            <a:ext cx="126970" cy="107391"/>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25"/>
          <p:cNvSpPr/>
          <p:nvPr/>
        </p:nvSpPr>
        <p:spPr>
          <a:xfrm>
            <a:off x="8662041" y="2768291"/>
            <a:ext cx="63505" cy="141901"/>
          </a:xfrm>
          <a:custGeom>
            <a:rect b="b" l="l" r="r" t="t"/>
            <a:pathLst>
              <a:path extrusionOk="0" h="3602" w="1612">
                <a:moveTo>
                  <a:pt x="995" y="1"/>
                </a:moveTo>
                <a:lnTo>
                  <a:pt x="0" y="3601"/>
                </a:lnTo>
                <a:lnTo>
                  <a:pt x="1612" y="3482"/>
                </a:lnTo>
                <a:lnTo>
                  <a:pt x="9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25"/>
          <p:cNvSpPr/>
          <p:nvPr/>
        </p:nvSpPr>
        <p:spPr>
          <a:xfrm>
            <a:off x="3737466" y="4549004"/>
            <a:ext cx="63505" cy="141901"/>
          </a:xfrm>
          <a:custGeom>
            <a:rect b="b" l="l" r="r" t="t"/>
            <a:pathLst>
              <a:path extrusionOk="0" h="3602" w="1612">
                <a:moveTo>
                  <a:pt x="995" y="1"/>
                </a:moveTo>
                <a:lnTo>
                  <a:pt x="0" y="3601"/>
                </a:lnTo>
                <a:lnTo>
                  <a:pt x="1612" y="3482"/>
                </a:lnTo>
                <a:lnTo>
                  <a:pt x="99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25"/>
          <p:cNvSpPr/>
          <p:nvPr/>
        </p:nvSpPr>
        <p:spPr>
          <a:xfrm rot="10800000">
            <a:off x="271545" y="3241336"/>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25"/>
          <p:cNvSpPr/>
          <p:nvPr/>
        </p:nvSpPr>
        <p:spPr>
          <a:xfrm rot="10800000">
            <a:off x="7713299" y="445028"/>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25"/>
          <p:cNvSpPr/>
          <p:nvPr/>
        </p:nvSpPr>
        <p:spPr>
          <a:xfrm rot="10800000">
            <a:off x="5827510" y="351935"/>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25"/>
          <p:cNvSpPr/>
          <p:nvPr/>
        </p:nvSpPr>
        <p:spPr>
          <a:xfrm rot="10800000">
            <a:off x="481943" y="1475668"/>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25"/>
          <p:cNvSpPr/>
          <p:nvPr/>
        </p:nvSpPr>
        <p:spPr>
          <a:xfrm rot="10800000">
            <a:off x="8577743" y="3898718"/>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25"/>
          <p:cNvSpPr/>
          <p:nvPr/>
        </p:nvSpPr>
        <p:spPr>
          <a:xfrm rot="10800000">
            <a:off x="8192523" y="887960"/>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25"/>
          <p:cNvSpPr/>
          <p:nvPr/>
        </p:nvSpPr>
        <p:spPr>
          <a:xfrm rot="10800000">
            <a:off x="5064799" y="4833540"/>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5"/>
          <p:cNvSpPr/>
          <p:nvPr/>
        </p:nvSpPr>
        <p:spPr>
          <a:xfrm rot="10800000">
            <a:off x="8911583" y="2656711"/>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25"/>
          <p:cNvSpPr/>
          <p:nvPr/>
        </p:nvSpPr>
        <p:spPr>
          <a:xfrm>
            <a:off x="8143425" y="1230609"/>
            <a:ext cx="280571" cy="136425"/>
          </a:xfrm>
          <a:custGeom>
            <a:rect b="b" l="l" r="r" t="t"/>
            <a:pathLst>
              <a:path extrusionOk="0" h="3463" w="7122">
                <a:moveTo>
                  <a:pt x="6306" y="1"/>
                </a:moveTo>
                <a:lnTo>
                  <a:pt x="0" y="3462"/>
                </a:lnTo>
                <a:lnTo>
                  <a:pt x="7122" y="2209"/>
                </a:lnTo>
                <a:lnTo>
                  <a:pt x="630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25"/>
          <p:cNvSpPr/>
          <p:nvPr/>
        </p:nvSpPr>
        <p:spPr>
          <a:xfrm>
            <a:off x="8326173" y="4690908"/>
            <a:ext cx="251576" cy="142649"/>
          </a:xfrm>
          <a:custGeom>
            <a:rect b="b" l="l" r="r" t="t"/>
            <a:pathLst>
              <a:path extrusionOk="0" h="3621" w="6386">
                <a:moveTo>
                  <a:pt x="0" y="0"/>
                </a:moveTo>
                <a:lnTo>
                  <a:pt x="617" y="3621"/>
                </a:lnTo>
                <a:lnTo>
                  <a:pt x="6386" y="2129"/>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25"/>
          <p:cNvSpPr/>
          <p:nvPr/>
        </p:nvSpPr>
        <p:spPr>
          <a:xfrm rot="10800000">
            <a:off x="7815183" y="4706436"/>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25"/>
          <p:cNvSpPr/>
          <p:nvPr/>
        </p:nvSpPr>
        <p:spPr>
          <a:xfrm rot="10800000">
            <a:off x="1828074" y="4671703"/>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25"/>
          <p:cNvSpPr/>
          <p:nvPr/>
        </p:nvSpPr>
        <p:spPr>
          <a:xfrm rot="10800000">
            <a:off x="465800" y="4308641"/>
            <a:ext cx="23546" cy="23546"/>
          </a:xfrm>
          <a:custGeom>
            <a:rect b="b" l="l" r="r" t="t"/>
            <a:pathLst>
              <a:path extrusionOk="0" h="399" w="399">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25"/>
          <p:cNvSpPr/>
          <p:nvPr/>
        </p:nvSpPr>
        <p:spPr>
          <a:xfrm rot="10800000">
            <a:off x="237199" y="1903628"/>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CUSTOM_3_1_1_1_1">
    <p:spTree>
      <p:nvGrpSpPr>
        <p:cNvPr id="764" name="Shape 764"/>
        <p:cNvGrpSpPr/>
        <p:nvPr/>
      </p:nvGrpSpPr>
      <p:grpSpPr>
        <a:xfrm>
          <a:off x="0" y="0"/>
          <a:ext cx="0" cy="0"/>
          <a:chOff x="0" y="0"/>
          <a:chExt cx="0" cy="0"/>
        </a:xfrm>
      </p:grpSpPr>
      <p:sp>
        <p:nvSpPr>
          <p:cNvPr id="765" name="Google Shape;765;p2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66" name="Google Shape;766;p26"/>
          <p:cNvSpPr/>
          <p:nvPr/>
        </p:nvSpPr>
        <p:spPr>
          <a:xfrm rot="10800000">
            <a:off x="8713370" y="1233361"/>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26"/>
          <p:cNvSpPr/>
          <p:nvPr/>
        </p:nvSpPr>
        <p:spPr>
          <a:xfrm>
            <a:off x="8872336" y="3304240"/>
            <a:ext cx="210842" cy="141861"/>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26"/>
          <p:cNvSpPr/>
          <p:nvPr/>
        </p:nvSpPr>
        <p:spPr>
          <a:xfrm rot="10800000">
            <a:off x="8614570" y="3641386"/>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26"/>
          <p:cNvSpPr/>
          <p:nvPr/>
        </p:nvSpPr>
        <p:spPr>
          <a:xfrm rot="10800000">
            <a:off x="8824968" y="1875718"/>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6"/>
          <p:cNvSpPr/>
          <p:nvPr/>
        </p:nvSpPr>
        <p:spPr>
          <a:xfrm rot="10800000">
            <a:off x="8808825" y="4708691"/>
            <a:ext cx="23546" cy="23546"/>
          </a:xfrm>
          <a:custGeom>
            <a:rect b="b" l="l" r="r" t="t"/>
            <a:pathLst>
              <a:path extrusionOk="0" h="399" w="399">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26"/>
          <p:cNvSpPr/>
          <p:nvPr/>
        </p:nvSpPr>
        <p:spPr>
          <a:xfrm rot="10800000">
            <a:off x="273124" y="3672478"/>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26"/>
          <p:cNvSpPr/>
          <p:nvPr/>
        </p:nvSpPr>
        <p:spPr>
          <a:xfrm>
            <a:off x="280509" y="1492740"/>
            <a:ext cx="191263" cy="162268"/>
          </a:xfrm>
          <a:custGeom>
            <a:rect b="b" l="l" r="r" t="t"/>
            <a:pathLst>
              <a:path extrusionOk="0" h="4119" w="4855">
                <a:moveTo>
                  <a:pt x="2984" y="0"/>
                </a:moveTo>
                <a:lnTo>
                  <a:pt x="0" y="4118"/>
                </a:lnTo>
                <a:lnTo>
                  <a:pt x="4854" y="3979"/>
                </a:lnTo>
                <a:lnTo>
                  <a:pt x="298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26"/>
          <p:cNvSpPr/>
          <p:nvPr/>
        </p:nvSpPr>
        <p:spPr>
          <a:xfrm rot="10800000">
            <a:off x="123118" y="3292268"/>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26"/>
          <p:cNvSpPr/>
          <p:nvPr/>
        </p:nvSpPr>
        <p:spPr>
          <a:xfrm rot="10800000">
            <a:off x="525844" y="2943102"/>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26"/>
          <p:cNvSpPr/>
          <p:nvPr/>
        </p:nvSpPr>
        <p:spPr>
          <a:xfrm rot="10800000">
            <a:off x="123298" y="2357223"/>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6"/>
          <p:cNvSpPr/>
          <p:nvPr/>
        </p:nvSpPr>
        <p:spPr>
          <a:xfrm rot="10800000">
            <a:off x="407468" y="4358768"/>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26"/>
          <p:cNvSpPr/>
          <p:nvPr/>
        </p:nvSpPr>
        <p:spPr>
          <a:xfrm>
            <a:off x="5176488" y="-13832"/>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26"/>
          <p:cNvSpPr/>
          <p:nvPr/>
        </p:nvSpPr>
        <p:spPr>
          <a:xfrm>
            <a:off x="1919603" y="236379"/>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26"/>
          <p:cNvSpPr/>
          <p:nvPr/>
        </p:nvSpPr>
        <p:spPr>
          <a:xfrm>
            <a:off x="1077529" y="96521"/>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26"/>
          <p:cNvSpPr/>
          <p:nvPr/>
        </p:nvSpPr>
        <p:spPr>
          <a:xfrm rot="10800000">
            <a:off x="8658640" y="490499"/>
            <a:ext cx="137173" cy="181059"/>
          </a:xfrm>
          <a:custGeom>
            <a:rect b="b" l="l" r="r" t="t"/>
            <a:pathLst>
              <a:path extrusionOk="0" h="4596" w="3482">
                <a:moveTo>
                  <a:pt x="3482" y="0"/>
                </a:moveTo>
                <a:lnTo>
                  <a:pt x="1" y="2845"/>
                </a:lnTo>
                <a:lnTo>
                  <a:pt x="2627" y="4596"/>
                </a:lnTo>
                <a:lnTo>
                  <a:pt x="3482"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26"/>
          <p:cNvSpPr/>
          <p:nvPr/>
        </p:nvSpPr>
        <p:spPr>
          <a:xfrm rot="10800000">
            <a:off x="6217638" y="145856"/>
            <a:ext cx="210842" cy="141861"/>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26"/>
          <p:cNvSpPr/>
          <p:nvPr/>
        </p:nvSpPr>
        <p:spPr>
          <a:xfrm rot="10800000">
            <a:off x="471495" y="277665"/>
            <a:ext cx="63505" cy="141901"/>
          </a:xfrm>
          <a:custGeom>
            <a:rect b="b" l="l" r="r" t="t"/>
            <a:pathLst>
              <a:path extrusionOk="0" h="3602" w="1612">
                <a:moveTo>
                  <a:pt x="995" y="1"/>
                </a:moveTo>
                <a:lnTo>
                  <a:pt x="0" y="3601"/>
                </a:lnTo>
                <a:lnTo>
                  <a:pt x="1612" y="3482"/>
                </a:lnTo>
                <a:lnTo>
                  <a:pt x="9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26"/>
          <p:cNvSpPr/>
          <p:nvPr/>
        </p:nvSpPr>
        <p:spPr>
          <a:xfrm rot="10800000">
            <a:off x="3175050" y="347986"/>
            <a:ext cx="126970" cy="107391"/>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26"/>
          <p:cNvSpPr/>
          <p:nvPr/>
        </p:nvSpPr>
        <p:spPr>
          <a:xfrm rot="10800000">
            <a:off x="7236720" y="221227"/>
            <a:ext cx="63505" cy="141901"/>
          </a:xfrm>
          <a:custGeom>
            <a:rect b="b" l="l" r="r" t="t"/>
            <a:pathLst>
              <a:path extrusionOk="0" h="3602" w="1612">
                <a:moveTo>
                  <a:pt x="995" y="1"/>
                </a:moveTo>
                <a:lnTo>
                  <a:pt x="0" y="3601"/>
                </a:lnTo>
                <a:lnTo>
                  <a:pt x="1612" y="3482"/>
                </a:lnTo>
                <a:lnTo>
                  <a:pt x="99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26"/>
          <p:cNvSpPr/>
          <p:nvPr/>
        </p:nvSpPr>
        <p:spPr>
          <a:xfrm>
            <a:off x="7910638" y="1101168"/>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26"/>
          <p:cNvSpPr/>
          <p:nvPr/>
        </p:nvSpPr>
        <p:spPr>
          <a:xfrm>
            <a:off x="186978" y="919146"/>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26"/>
          <p:cNvSpPr/>
          <p:nvPr/>
        </p:nvSpPr>
        <p:spPr>
          <a:xfrm rot="10800000">
            <a:off x="3737485" y="4997485"/>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26"/>
          <p:cNvSpPr/>
          <p:nvPr/>
        </p:nvSpPr>
        <p:spPr>
          <a:xfrm rot="10800000">
            <a:off x="6994370" y="4746036"/>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26"/>
          <p:cNvSpPr/>
          <p:nvPr/>
        </p:nvSpPr>
        <p:spPr>
          <a:xfrm rot="10800000">
            <a:off x="7897494" y="4948152"/>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26"/>
          <p:cNvSpPr/>
          <p:nvPr/>
        </p:nvSpPr>
        <p:spPr>
          <a:xfrm>
            <a:off x="2597086" y="4806290"/>
            <a:ext cx="210842" cy="141861"/>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26"/>
          <p:cNvSpPr/>
          <p:nvPr/>
        </p:nvSpPr>
        <p:spPr>
          <a:xfrm>
            <a:off x="8490566" y="4674441"/>
            <a:ext cx="63505" cy="141901"/>
          </a:xfrm>
          <a:custGeom>
            <a:rect b="b" l="l" r="r" t="t"/>
            <a:pathLst>
              <a:path extrusionOk="0" h="3602" w="1612">
                <a:moveTo>
                  <a:pt x="995" y="1"/>
                </a:moveTo>
                <a:lnTo>
                  <a:pt x="0" y="3601"/>
                </a:lnTo>
                <a:lnTo>
                  <a:pt x="1612" y="3482"/>
                </a:lnTo>
                <a:lnTo>
                  <a:pt x="9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6"/>
          <p:cNvSpPr/>
          <p:nvPr/>
        </p:nvSpPr>
        <p:spPr>
          <a:xfrm>
            <a:off x="5568421" y="4919118"/>
            <a:ext cx="126970" cy="107391"/>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26"/>
          <p:cNvSpPr/>
          <p:nvPr/>
        </p:nvSpPr>
        <p:spPr>
          <a:xfrm>
            <a:off x="2031191" y="4730879"/>
            <a:ext cx="63505" cy="141901"/>
          </a:xfrm>
          <a:custGeom>
            <a:rect b="b" l="l" r="r" t="t"/>
            <a:pathLst>
              <a:path extrusionOk="0" h="3602" w="1612">
                <a:moveTo>
                  <a:pt x="995" y="1"/>
                </a:moveTo>
                <a:lnTo>
                  <a:pt x="0" y="3601"/>
                </a:lnTo>
                <a:lnTo>
                  <a:pt x="1612" y="3482"/>
                </a:lnTo>
                <a:lnTo>
                  <a:pt x="99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26"/>
          <p:cNvSpPr/>
          <p:nvPr/>
        </p:nvSpPr>
        <p:spPr>
          <a:xfrm rot="10800000">
            <a:off x="517998" y="4822048"/>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26"/>
          <p:cNvSpPr/>
          <p:nvPr/>
        </p:nvSpPr>
        <p:spPr>
          <a:xfrm rot="10800000">
            <a:off x="8774743" y="4112543"/>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7">
  <p:cSld name="CUSTOM_3_1_1_1_1_1">
    <p:spTree>
      <p:nvGrpSpPr>
        <p:cNvPr id="796" name="Shape 796"/>
        <p:cNvGrpSpPr/>
        <p:nvPr/>
      </p:nvGrpSpPr>
      <p:grpSpPr>
        <a:xfrm>
          <a:off x="0" y="0"/>
          <a:ext cx="0" cy="0"/>
          <a:chOff x="0" y="0"/>
          <a:chExt cx="0" cy="0"/>
        </a:xfrm>
      </p:grpSpPr>
      <p:sp>
        <p:nvSpPr>
          <p:cNvPr id="797" name="Google Shape;797;p2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98" name="Google Shape;798;p27"/>
          <p:cNvSpPr/>
          <p:nvPr/>
        </p:nvSpPr>
        <p:spPr>
          <a:xfrm rot="10800000">
            <a:off x="422799" y="4358165"/>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27"/>
          <p:cNvSpPr/>
          <p:nvPr/>
        </p:nvSpPr>
        <p:spPr>
          <a:xfrm>
            <a:off x="321350" y="3663889"/>
            <a:ext cx="137173" cy="117594"/>
          </a:xfrm>
          <a:custGeom>
            <a:rect b="b" l="l" r="r" t="t"/>
            <a:pathLst>
              <a:path extrusionOk="0" h="2985" w="3482">
                <a:moveTo>
                  <a:pt x="756" y="0"/>
                </a:moveTo>
                <a:lnTo>
                  <a:pt x="0" y="2487"/>
                </a:lnTo>
                <a:lnTo>
                  <a:pt x="3481" y="2984"/>
                </a:lnTo>
                <a:lnTo>
                  <a:pt x="7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27"/>
          <p:cNvSpPr/>
          <p:nvPr/>
        </p:nvSpPr>
        <p:spPr>
          <a:xfrm>
            <a:off x="272550" y="667746"/>
            <a:ext cx="280571" cy="136425"/>
          </a:xfrm>
          <a:custGeom>
            <a:rect b="b" l="l" r="r" t="t"/>
            <a:pathLst>
              <a:path extrusionOk="0" h="3463" w="7122">
                <a:moveTo>
                  <a:pt x="6306" y="1"/>
                </a:moveTo>
                <a:lnTo>
                  <a:pt x="0" y="3462"/>
                </a:lnTo>
                <a:lnTo>
                  <a:pt x="7122" y="2209"/>
                </a:lnTo>
                <a:lnTo>
                  <a:pt x="6306"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7"/>
          <p:cNvSpPr/>
          <p:nvPr/>
        </p:nvSpPr>
        <p:spPr>
          <a:xfrm>
            <a:off x="253896" y="3306405"/>
            <a:ext cx="126970" cy="107391"/>
          </a:xfrm>
          <a:custGeom>
            <a:rect b="b" l="l" r="r" t="t"/>
            <a:pathLst>
              <a:path extrusionOk="0" h="2726" w="3223">
                <a:moveTo>
                  <a:pt x="3223" y="1"/>
                </a:moveTo>
                <a:lnTo>
                  <a:pt x="0" y="120"/>
                </a:lnTo>
                <a:lnTo>
                  <a:pt x="358" y="2726"/>
                </a:lnTo>
                <a:lnTo>
                  <a:pt x="32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27"/>
          <p:cNvSpPr/>
          <p:nvPr/>
        </p:nvSpPr>
        <p:spPr>
          <a:xfrm rot="10800000">
            <a:off x="-66565" y="2932485"/>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27"/>
          <p:cNvSpPr/>
          <p:nvPr/>
        </p:nvSpPr>
        <p:spPr>
          <a:xfrm rot="10800000">
            <a:off x="458531" y="1517981"/>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27"/>
          <p:cNvSpPr/>
          <p:nvPr/>
        </p:nvSpPr>
        <p:spPr>
          <a:xfrm rot="10800000">
            <a:off x="523418" y="2294093"/>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27"/>
          <p:cNvSpPr/>
          <p:nvPr/>
        </p:nvSpPr>
        <p:spPr>
          <a:xfrm rot="10800000">
            <a:off x="553131" y="1112664"/>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27"/>
          <p:cNvSpPr/>
          <p:nvPr/>
        </p:nvSpPr>
        <p:spPr>
          <a:xfrm rot="10800000">
            <a:off x="272549" y="1161765"/>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27"/>
          <p:cNvSpPr/>
          <p:nvPr/>
        </p:nvSpPr>
        <p:spPr>
          <a:xfrm>
            <a:off x="656023" y="4561258"/>
            <a:ext cx="251576" cy="142649"/>
          </a:xfrm>
          <a:custGeom>
            <a:rect b="b" l="l" r="r" t="t"/>
            <a:pathLst>
              <a:path extrusionOk="0" h="3621" w="6386">
                <a:moveTo>
                  <a:pt x="0" y="0"/>
                </a:moveTo>
                <a:lnTo>
                  <a:pt x="617" y="3621"/>
                </a:lnTo>
                <a:lnTo>
                  <a:pt x="6386" y="2129"/>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27"/>
          <p:cNvSpPr/>
          <p:nvPr/>
        </p:nvSpPr>
        <p:spPr>
          <a:xfrm rot="10800000">
            <a:off x="109318" y="4365321"/>
            <a:ext cx="126970" cy="107391"/>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27"/>
          <p:cNvSpPr/>
          <p:nvPr/>
        </p:nvSpPr>
        <p:spPr>
          <a:xfrm rot="10800000">
            <a:off x="2007978" y="4820688"/>
            <a:ext cx="152065" cy="200678"/>
          </a:xfrm>
          <a:custGeom>
            <a:rect b="b" l="l" r="r" t="t"/>
            <a:pathLst>
              <a:path extrusionOk="0" h="5094" w="3860">
                <a:moveTo>
                  <a:pt x="1632" y="1"/>
                </a:moveTo>
                <a:lnTo>
                  <a:pt x="0" y="5093"/>
                </a:lnTo>
                <a:lnTo>
                  <a:pt x="3860" y="876"/>
                </a:lnTo>
                <a:lnTo>
                  <a:pt x="1632"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27"/>
          <p:cNvSpPr/>
          <p:nvPr/>
        </p:nvSpPr>
        <p:spPr>
          <a:xfrm rot="10800000">
            <a:off x="7664448" y="4747960"/>
            <a:ext cx="137173" cy="117594"/>
          </a:xfrm>
          <a:custGeom>
            <a:rect b="b" l="l" r="r" t="t"/>
            <a:pathLst>
              <a:path extrusionOk="0" h="2985" w="3482">
                <a:moveTo>
                  <a:pt x="756" y="0"/>
                </a:moveTo>
                <a:lnTo>
                  <a:pt x="0" y="2487"/>
                </a:lnTo>
                <a:lnTo>
                  <a:pt x="3481" y="2984"/>
                </a:lnTo>
                <a:lnTo>
                  <a:pt x="7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7"/>
          <p:cNvSpPr/>
          <p:nvPr/>
        </p:nvSpPr>
        <p:spPr>
          <a:xfrm rot="10800000">
            <a:off x="850801" y="4887871"/>
            <a:ext cx="280571" cy="136425"/>
          </a:xfrm>
          <a:custGeom>
            <a:rect b="b" l="l" r="r" t="t"/>
            <a:pathLst>
              <a:path extrusionOk="0" h="3463" w="7122">
                <a:moveTo>
                  <a:pt x="6306" y="1"/>
                </a:moveTo>
                <a:lnTo>
                  <a:pt x="0" y="3462"/>
                </a:lnTo>
                <a:lnTo>
                  <a:pt x="7122" y="2209"/>
                </a:lnTo>
                <a:lnTo>
                  <a:pt x="6306"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7"/>
          <p:cNvSpPr/>
          <p:nvPr/>
        </p:nvSpPr>
        <p:spPr>
          <a:xfrm rot="10800000">
            <a:off x="8517136" y="4267349"/>
            <a:ext cx="280611" cy="73708"/>
          </a:xfrm>
          <a:custGeom>
            <a:rect b="b" l="l" r="r" t="t"/>
            <a:pathLst>
              <a:path extrusionOk="0" h="1871" w="7123">
                <a:moveTo>
                  <a:pt x="7122" y="0"/>
                </a:moveTo>
                <a:lnTo>
                  <a:pt x="1" y="538"/>
                </a:lnTo>
                <a:lnTo>
                  <a:pt x="7043" y="1870"/>
                </a:lnTo>
                <a:lnTo>
                  <a:pt x="712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27"/>
          <p:cNvSpPr/>
          <p:nvPr/>
        </p:nvSpPr>
        <p:spPr>
          <a:xfrm rot="10800000">
            <a:off x="5293920" y="4865546"/>
            <a:ext cx="137173" cy="181059"/>
          </a:xfrm>
          <a:custGeom>
            <a:rect b="b" l="l" r="r" t="t"/>
            <a:pathLst>
              <a:path extrusionOk="0" h="4596" w="3482">
                <a:moveTo>
                  <a:pt x="3482" y="0"/>
                </a:moveTo>
                <a:lnTo>
                  <a:pt x="1" y="2845"/>
                </a:lnTo>
                <a:lnTo>
                  <a:pt x="2627" y="4596"/>
                </a:lnTo>
                <a:lnTo>
                  <a:pt x="348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27"/>
          <p:cNvSpPr/>
          <p:nvPr/>
        </p:nvSpPr>
        <p:spPr>
          <a:xfrm rot="10800000">
            <a:off x="2907251" y="4986646"/>
            <a:ext cx="280571" cy="136425"/>
          </a:xfrm>
          <a:custGeom>
            <a:rect b="b" l="l" r="r" t="t"/>
            <a:pathLst>
              <a:path extrusionOk="0" h="3463" w="7122">
                <a:moveTo>
                  <a:pt x="6306" y="1"/>
                </a:moveTo>
                <a:lnTo>
                  <a:pt x="0" y="3462"/>
                </a:lnTo>
                <a:lnTo>
                  <a:pt x="7122" y="2209"/>
                </a:lnTo>
                <a:lnTo>
                  <a:pt x="630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27"/>
          <p:cNvSpPr/>
          <p:nvPr/>
        </p:nvSpPr>
        <p:spPr>
          <a:xfrm rot="10800000">
            <a:off x="6629794" y="4567266"/>
            <a:ext cx="210842" cy="141861"/>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7"/>
          <p:cNvSpPr/>
          <p:nvPr/>
        </p:nvSpPr>
        <p:spPr>
          <a:xfrm>
            <a:off x="8316246" y="4621564"/>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7"/>
          <p:cNvSpPr/>
          <p:nvPr/>
        </p:nvSpPr>
        <p:spPr>
          <a:xfrm>
            <a:off x="1257943" y="4947129"/>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7"/>
          <p:cNvSpPr/>
          <p:nvPr/>
        </p:nvSpPr>
        <p:spPr>
          <a:xfrm>
            <a:off x="4817121" y="4674364"/>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27"/>
          <p:cNvSpPr/>
          <p:nvPr/>
        </p:nvSpPr>
        <p:spPr>
          <a:xfrm rot="10800000">
            <a:off x="5371245" y="461748"/>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7"/>
          <p:cNvSpPr/>
          <p:nvPr/>
        </p:nvSpPr>
        <p:spPr>
          <a:xfrm>
            <a:off x="6506859" y="99602"/>
            <a:ext cx="191263" cy="162268"/>
          </a:xfrm>
          <a:custGeom>
            <a:rect b="b" l="l" r="r" t="t"/>
            <a:pathLst>
              <a:path extrusionOk="0" h="4119" w="4855">
                <a:moveTo>
                  <a:pt x="2984" y="0"/>
                </a:moveTo>
                <a:lnTo>
                  <a:pt x="0" y="4118"/>
                </a:lnTo>
                <a:lnTo>
                  <a:pt x="4854" y="3979"/>
                </a:lnTo>
                <a:lnTo>
                  <a:pt x="298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7"/>
          <p:cNvSpPr/>
          <p:nvPr/>
        </p:nvSpPr>
        <p:spPr>
          <a:xfrm>
            <a:off x="109315" y="-306701"/>
            <a:ext cx="137173" cy="181059"/>
          </a:xfrm>
          <a:custGeom>
            <a:rect b="b" l="l" r="r" t="t"/>
            <a:pathLst>
              <a:path extrusionOk="0" h="4596" w="3482">
                <a:moveTo>
                  <a:pt x="3482" y="0"/>
                </a:moveTo>
                <a:lnTo>
                  <a:pt x="1" y="2845"/>
                </a:lnTo>
                <a:lnTo>
                  <a:pt x="2627" y="4596"/>
                </a:lnTo>
                <a:lnTo>
                  <a:pt x="3482"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27"/>
          <p:cNvSpPr/>
          <p:nvPr/>
        </p:nvSpPr>
        <p:spPr>
          <a:xfrm>
            <a:off x="1304489" y="157150"/>
            <a:ext cx="180272" cy="145801"/>
          </a:xfrm>
          <a:custGeom>
            <a:rect b="b" l="l" r="r" t="t"/>
            <a:pathLst>
              <a:path extrusionOk="0" h="3701" w="4576">
                <a:moveTo>
                  <a:pt x="199" y="0"/>
                </a:moveTo>
                <a:lnTo>
                  <a:pt x="0" y="1512"/>
                </a:lnTo>
                <a:lnTo>
                  <a:pt x="4575" y="3700"/>
                </a:lnTo>
                <a:lnTo>
                  <a:pt x="1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27"/>
          <p:cNvSpPr/>
          <p:nvPr/>
        </p:nvSpPr>
        <p:spPr>
          <a:xfrm>
            <a:off x="3270400" y="449321"/>
            <a:ext cx="280571" cy="136425"/>
          </a:xfrm>
          <a:custGeom>
            <a:rect b="b" l="l" r="r" t="t"/>
            <a:pathLst>
              <a:path extrusionOk="0" h="3463" w="7122">
                <a:moveTo>
                  <a:pt x="6306" y="1"/>
                </a:moveTo>
                <a:lnTo>
                  <a:pt x="0" y="3462"/>
                </a:lnTo>
                <a:lnTo>
                  <a:pt x="7122" y="2209"/>
                </a:lnTo>
                <a:lnTo>
                  <a:pt x="630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7"/>
          <p:cNvSpPr/>
          <p:nvPr/>
        </p:nvSpPr>
        <p:spPr>
          <a:xfrm>
            <a:off x="1304491" y="708354"/>
            <a:ext cx="63505" cy="141901"/>
          </a:xfrm>
          <a:custGeom>
            <a:rect b="b" l="l" r="r" t="t"/>
            <a:pathLst>
              <a:path extrusionOk="0" h="3602" w="1612">
                <a:moveTo>
                  <a:pt x="995" y="1"/>
                </a:moveTo>
                <a:lnTo>
                  <a:pt x="0" y="3601"/>
                </a:lnTo>
                <a:lnTo>
                  <a:pt x="1612" y="3482"/>
                </a:lnTo>
                <a:lnTo>
                  <a:pt x="99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7"/>
          <p:cNvSpPr/>
          <p:nvPr/>
        </p:nvSpPr>
        <p:spPr>
          <a:xfrm rot="10800000">
            <a:off x="7686894" y="156077"/>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27"/>
          <p:cNvSpPr/>
          <p:nvPr/>
        </p:nvSpPr>
        <p:spPr>
          <a:xfrm rot="10800000">
            <a:off x="246494" y="205389"/>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27"/>
          <p:cNvSpPr/>
          <p:nvPr/>
        </p:nvSpPr>
        <p:spPr>
          <a:xfrm rot="10800000">
            <a:off x="8797750" y="1528203"/>
            <a:ext cx="23546" cy="23546"/>
          </a:xfrm>
          <a:custGeom>
            <a:rect b="b" l="l" r="r" t="t"/>
            <a:pathLst>
              <a:path extrusionOk="0" h="399" w="399">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27"/>
          <p:cNvSpPr/>
          <p:nvPr/>
        </p:nvSpPr>
        <p:spPr>
          <a:xfrm>
            <a:off x="8838253" y="4639636"/>
            <a:ext cx="137173" cy="181059"/>
          </a:xfrm>
          <a:custGeom>
            <a:rect b="b" l="l" r="r" t="t"/>
            <a:pathLst>
              <a:path extrusionOk="0" h="4596" w="3482">
                <a:moveTo>
                  <a:pt x="3482" y="0"/>
                </a:moveTo>
                <a:lnTo>
                  <a:pt x="1" y="2845"/>
                </a:lnTo>
                <a:lnTo>
                  <a:pt x="2627" y="4596"/>
                </a:lnTo>
                <a:lnTo>
                  <a:pt x="3482"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27"/>
          <p:cNvSpPr/>
          <p:nvPr/>
        </p:nvSpPr>
        <p:spPr>
          <a:xfrm>
            <a:off x="8632798" y="2012583"/>
            <a:ext cx="251576" cy="142649"/>
          </a:xfrm>
          <a:custGeom>
            <a:rect b="b" l="l" r="r" t="t"/>
            <a:pathLst>
              <a:path extrusionOk="0" h="3621" w="6386">
                <a:moveTo>
                  <a:pt x="0" y="0"/>
                </a:moveTo>
                <a:lnTo>
                  <a:pt x="617" y="3621"/>
                </a:lnTo>
                <a:lnTo>
                  <a:pt x="6386" y="2129"/>
                </a:lnTo>
                <a:lnTo>
                  <a:pt x="0"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27"/>
          <p:cNvSpPr/>
          <p:nvPr/>
        </p:nvSpPr>
        <p:spPr>
          <a:xfrm>
            <a:off x="8316250" y="672310"/>
            <a:ext cx="280611" cy="73708"/>
          </a:xfrm>
          <a:custGeom>
            <a:rect b="b" l="l" r="r" t="t"/>
            <a:pathLst>
              <a:path extrusionOk="0" h="1871" w="7123">
                <a:moveTo>
                  <a:pt x="7122" y="0"/>
                </a:moveTo>
                <a:lnTo>
                  <a:pt x="1" y="538"/>
                </a:lnTo>
                <a:lnTo>
                  <a:pt x="7043" y="1870"/>
                </a:lnTo>
                <a:lnTo>
                  <a:pt x="712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27"/>
          <p:cNvSpPr/>
          <p:nvPr/>
        </p:nvSpPr>
        <p:spPr>
          <a:xfrm>
            <a:off x="8596839" y="2965688"/>
            <a:ext cx="180272" cy="145801"/>
          </a:xfrm>
          <a:custGeom>
            <a:rect b="b" l="l" r="r" t="t"/>
            <a:pathLst>
              <a:path extrusionOk="0" h="3701" w="4576">
                <a:moveTo>
                  <a:pt x="199" y="0"/>
                </a:moveTo>
                <a:lnTo>
                  <a:pt x="0" y="1512"/>
                </a:lnTo>
                <a:lnTo>
                  <a:pt x="4575" y="3700"/>
                </a:lnTo>
                <a:lnTo>
                  <a:pt x="1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27"/>
          <p:cNvSpPr/>
          <p:nvPr/>
        </p:nvSpPr>
        <p:spPr>
          <a:xfrm>
            <a:off x="8841216" y="909041"/>
            <a:ext cx="63505" cy="141901"/>
          </a:xfrm>
          <a:custGeom>
            <a:rect b="b" l="l" r="r" t="t"/>
            <a:pathLst>
              <a:path extrusionOk="0" h="3602" w="1612">
                <a:moveTo>
                  <a:pt x="995" y="1"/>
                </a:moveTo>
                <a:lnTo>
                  <a:pt x="0" y="3601"/>
                </a:lnTo>
                <a:lnTo>
                  <a:pt x="1612" y="3482"/>
                </a:lnTo>
                <a:lnTo>
                  <a:pt x="9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27"/>
          <p:cNvSpPr/>
          <p:nvPr/>
        </p:nvSpPr>
        <p:spPr>
          <a:xfrm rot="10800000">
            <a:off x="8841224" y="3457778"/>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27"/>
          <p:cNvSpPr/>
          <p:nvPr/>
        </p:nvSpPr>
        <p:spPr>
          <a:xfrm rot="10800000">
            <a:off x="8917993" y="2719843"/>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27"/>
          <p:cNvSpPr/>
          <p:nvPr/>
        </p:nvSpPr>
        <p:spPr>
          <a:xfrm rot="10800000">
            <a:off x="8568943" y="3921968"/>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2">
    <p:spTree>
      <p:nvGrpSpPr>
        <p:cNvPr id="836" name="Shape 836"/>
        <p:cNvGrpSpPr/>
        <p:nvPr/>
      </p:nvGrpSpPr>
      <p:grpSpPr>
        <a:xfrm>
          <a:off x="0" y="0"/>
          <a:ext cx="0" cy="0"/>
          <a:chOff x="0" y="0"/>
          <a:chExt cx="0" cy="0"/>
        </a:xfrm>
      </p:grpSpPr>
      <p:sp>
        <p:nvSpPr>
          <p:cNvPr id="837" name="Google Shape;837;p2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38" name="Google Shape;838;p28"/>
          <p:cNvSpPr txBox="1"/>
          <p:nvPr>
            <p:ph idx="1" type="subTitle"/>
          </p:nvPr>
        </p:nvSpPr>
        <p:spPr>
          <a:xfrm>
            <a:off x="3233700" y="984825"/>
            <a:ext cx="2676600" cy="752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39" name="Google Shape;839;p28"/>
          <p:cNvSpPr/>
          <p:nvPr/>
        </p:nvSpPr>
        <p:spPr>
          <a:xfrm>
            <a:off x="8647783" y="705480"/>
            <a:ext cx="126970" cy="107391"/>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8"/>
          <p:cNvSpPr/>
          <p:nvPr/>
        </p:nvSpPr>
        <p:spPr>
          <a:xfrm>
            <a:off x="1082450" y="312639"/>
            <a:ext cx="137173" cy="117594"/>
          </a:xfrm>
          <a:custGeom>
            <a:rect b="b" l="l" r="r" t="t"/>
            <a:pathLst>
              <a:path extrusionOk="0" h="2985" w="3482">
                <a:moveTo>
                  <a:pt x="756" y="0"/>
                </a:moveTo>
                <a:lnTo>
                  <a:pt x="0" y="2487"/>
                </a:lnTo>
                <a:lnTo>
                  <a:pt x="3481" y="2984"/>
                </a:lnTo>
                <a:lnTo>
                  <a:pt x="7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28"/>
          <p:cNvSpPr/>
          <p:nvPr/>
        </p:nvSpPr>
        <p:spPr>
          <a:xfrm>
            <a:off x="7752700" y="153896"/>
            <a:ext cx="280571" cy="136425"/>
          </a:xfrm>
          <a:custGeom>
            <a:rect b="b" l="l" r="r" t="t"/>
            <a:pathLst>
              <a:path extrusionOk="0" h="3463" w="7122">
                <a:moveTo>
                  <a:pt x="6306" y="1"/>
                </a:moveTo>
                <a:lnTo>
                  <a:pt x="0" y="3462"/>
                </a:lnTo>
                <a:lnTo>
                  <a:pt x="7122" y="2209"/>
                </a:lnTo>
                <a:lnTo>
                  <a:pt x="6306"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8"/>
          <p:cNvSpPr/>
          <p:nvPr/>
        </p:nvSpPr>
        <p:spPr>
          <a:xfrm>
            <a:off x="86325" y="837135"/>
            <a:ext cx="280611" cy="73708"/>
          </a:xfrm>
          <a:custGeom>
            <a:rect b="b" l="l" r="r" t="t"/>
            <a:pathLst>
              <a:path extrusionOk="0" h="1871" w="7123">
                <a:moveTo>
                  <a:pt x="7122" y="0"/>
                </a:moveTo>
                <a:lnTo>
                  <a:pt x="1" y="538"/>
                </a:lnTo>
                <a:lnTo>
                  <a:pt x="7043" y="1870"/>
                </a:lnTo>
                <a:lnTo>
                  <a:pt x="712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8"/>
          <p:cNvSpPr/>
          <p:nvPr/>
        </p:nvSpPr>
        <p:spPr>
          <a:xfrm>
            <a:off x="3452978" y="131586"/>
            <a:ext cx="137173" cy="181059"/>
          </a:xfrm>
          <a:custGeom>
            <a:rect b="b" l="l" r="r" t="t"/>
            <a:pathLst>
              <a:path extrusionOk="0" h="4596" w="3482">
                <a:moveTo>
                  <a:pt x="3482" y="0"/>
                </a:moveTo>
                <a:lnTo>
                  <a:pt x="1" y="2845"/>
                </a:lnTo>
                <a:lnTo>
                  <a:pt x="2627" y="4596"/>
                </a:lnTo>
                <a:lnTo>
                  <a:pt x="348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8"/>
          <p:cNvSpPr/>
          <p:nvPr/>
        </p:nvSpPr>
        <p:spPr>
          <a:xfrm>
            <a:off x="5696250" y="55121"/>
            <a:ext cx="280571" cy="136425"/>
          </a:xfrm>
          <a:custGeom>
            <a:rect b="b" l="l" r="r" t="t"/>
            <a:pathLst>
              <a:path extrusionOk="0" h="3463" w="7122">
                <a:moveTo>
                  <a:pt x="6306" y="1"/>
                </a:moveTo>
                <a:lnTo>
                  <a:pt x="0" y="3462"/>
                </a:lnTo>
                <a:lnTo>
                  <a:pt x="7122" y="2209"/>
                </a:lnTo>
                <a:lnTo>
                  <a:pt x="630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8"/>
          <p:cNvSpPr/>
          <p:nvPr/>
        </p:nvSpPr>
        <p:spPr>
          <a:xfrm>
            <a:off x="2043436" y="469065"/>
            <a:ext cx="210842" cy="141861"/>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8"/>
          <p:cNvSpPr/>
          <p:nvPr/>
        </p:nvSpPr>
        <p:spPr>
          <a:xfrm rot="10800000">
            <a:off x="456233" y="445036"/>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28"/>
          <p:cNvSpPr/>
          <p:nvPr/>
        </p:nvSpPr>
        <p:spPr>
          <a:xfrm rot="10800000">
            <a:off x="7514535" y="120710"/>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28"/>
          <p:cNvSpPr/>
          <p:nvPr/>
        </p:nvSpPr>
        <p:spPr>
          <a:xfrm rot="10800000">
            <a:off x="3955358" y="392236"/>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28"/>
          <p:cNvSpPr/>
          <p:nvPr/>
        </p:nvSpPr>
        <p:spPr>
          <a:xfrm flipH="1" rot="10800000">
            <a:off x="8441959" y="4358165"/>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28"/>
          <p:cNvSpPr/>
          <p:nvPr/>
        </p:nvSpPr>
        <p:spPr>
          <a:xfrm flipH="1">
            <a:off x="8622246" y="2011565"/>
            <a:ext cx="210842" cy="141861"/>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28"/>
          <p:cNvSpPr/>
          <p:nvPr/>
        </p:nvSpPr>
        <p:spPr>
          <a:xfrm flipH="1">
            <a:off x="8534408" y="3306405"/>
            <a:ext cx="126970" cy="107391"/>
          </a:xfrm>
          <a:custGeom>
            <a:rect b="b" l="l" r="r" t="t"/>
            <a:pathLst>
              <a:path extrusionOk="0" h="2726" w="3223">
                <a:moveTo>
                  <a:pt x="3223" y="1"/>
                </a:moveTo>
                <a:lnTo>
                  <a:pt x="0" y="120"/>
                </a:lnTo>
                <a:lnTo>
                  <a:pt x="358" y="2726"/>
                </a:lnTo>
                <a:lnTo>
                  <a:pt x="32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28"/>
          <p:cNvSpPr/>
          <p:nvPr/>
        </p:nvSpPr>
        <p:spPr>
          <a:xfrm flipH="1" rot="10800000">
            <a:off x="8870245" y="2932485"/>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28"/>
          <p:cNvSpPr/>
          <p:nvPr/>
        </p:nvSpPr>
        <p:spPr>
          <a:xfrm flipH="1" rot="10800000">
            <a:off x="8392898" y="1517981"/>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28"/>
          <p:cNvSpPr/>
          <p:nvPr/>
        </p:nvSpPr>
        <p:spPr>
          <a:xfrm flipH="1" rot="10800000">
            <a:off x="8678986" y="3769409"/>
            <a:ext cx="191263" cy="162268"/>
          </a:xfrm>
          <a:custGeom>
            <a:rect b="b" l="l" r="r" t="t"/>
            <a:pathLst>
              <a:path extrusionOk="0" h="4119" w="4855">
                <a:moveTo>
                  <a:pt x="2984" y="0"/>
                </a:moveTo>
                <a:lnTo>
                  <a:pt x="0" y="4118"/>
                </a:lnTo>
                <a:lnTo>
                  <a:pt x="4854" y="3979"/>
                </a:lnTo>
                <a:lnTo>
                  <a:pt x="298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28"/>
          <p:cNvSpPr/>
          <p:nvPr/>
        </p:nvSpPr>
        <p:spPr>
          <a:xfrm flipH="1" rot="10800000">
            <a:off x="8678985" y="4365321"/>
            <a:ext cx="126970" cy="107391"/>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28"/>
          <p:cNvSpPr/>
          <p:nvPr/>
        </p:nvSpPr>
        <p:spPr>
          <a:xfrm flipH="1" rot="10800000">
            <a:off x="1113652" y="4747960"/>
            <a:ext cx="137173" cy="117594"/>
          </a:xfrm>
          <a:custGeom>
            <a:rect b="b" l="l" r="r" t="t"/>
            <a:pathLst>
              <a:path extrusionOk="0" h="2985" w="3482">
                <a:moveTo>
                  <a:pt x="756" y="0"/>
                </a:moveTo>
                <a:lnTo>
                  <a:pt x="0" y="2487"/>
                </a:lnTo>
                <a:lnTo>
                  <a:pt x="3481" y="2984"/>
                </a:lnTo>
                <a:lnTo>
                  <a:pt x="7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28"/>
          <p:cNvSpPr/>
          <p:nvPr/>
        </p:nvSpPr>
        <p:spPr>
          <a:xfrm flipH="1" rot="10800000">
            <a:off x="7783901" y="4887871"/>
            <a:ext cx="280571" cy="136425"/>
          </a:xfrm>
          <a:custGeom>
            <a:rect b="b" l="l" r="r" t="t"/>
            <a:pathLst>
              <a:path extrusionOk="0" h="3463" w="7122">
                <a:moveTo>
                  <a:pt x="6306" y="1"/>
                </a:moveTo>
                <a:lnTo>
                  <a:pt x="0" y="3462"/>
                </a:lnTo>
                <a:lnTo>
                  <a:pt x="7122" y="2209"/>
                </a:lnTo>
                <a:lnTo>
                  <a:pt x="6306"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28"/>
          <p:cNvSpPr/>
          <p:nvPr/>
        </p:nvSpPr>
        <p:spPr>
          <a:xfrm flipH="1" rot="10800000">
            <a:off x="3484180" y="4865546"/>
            <a:ext cx="137173" cy="181059"/>
          </a:xfrm>
          <a:custGeom>
            <a:rect b="b" l="l" r="r" t="t"/>
            <a:pathLst>
              <a:path extrusionOk="0" h="4596" w="3482">
                <a:moveTo>
                  <a:pt x="3482" y="0"/>
                </a:moveTo>
                <a:lnTo>
                  <a:pt x="1" y="2845"/>
                </a:lnTo>
                <a:lnTo>
                  <a:pt x="2627" y="4596"/>
                </a:lnTo>
                <a:lnTo>
                  <a:pt x="348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28"/>
          <p:cNvSpPr/>
          <p:nvPr/>
        </p:nvSpPr>
        <p:spPr>
          <a:xfrm flipH="1" rot="10800000">
            <a:off x="5853501" y="4934084"/>
            <a:ext cx="280571" cy="136425"/>
          </a:xfrm>
          <a:custGeom>
            <a:rect b="b" l="l" r="r" t="t"/>
            <a:pathLst>
              <a:path extrusionOk="0" h="3463" w="7122">
                <a:moveTo>
                  <a:pt x="6306" y="1"/>
                </a:moveTo>
                <a:lnTo>
                  <a:pt x="0" y="3462"/>
                </a:lnTo>
                <a:lnTo>
                  <a:pt x="7122" y="2209"/>
                </a:lnTo>
                <a:lnTo>
                  <a:pt x="630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28"/>
          <p:cNvSpPr/>
          <p:nvPr/>
        </p:nvSpPr>
        <p:spPr>
          <a:xfrm flipH="1" rot="10800000">
            <a:off x="479735" y="2933971"/>
            <a:ext cx="126970" cy="107391"/>
          </a:xfrm>
          <a:custGeom>
            <a:rect b="b" l="l" r="r" t="t"/>
            <a:pathLst>
              <a:path extrusionOk="0" h="2726" w="3223">
                <a:moveTo>
                  <a:pt x="3223" y="1"/>
                </a:moveTo>
                <a:lnTo>
                  <a:pt x="0" y="120"/>
                </a:lnTo>
                <a:lnTo>
                  <a:pt x="358" y="2726"/>
                </a:lnTo>
                <a:lnTo>
                  <a:pt x="32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28"/>
          <p:cNvSpPr/>
          <p:nvPr/>
        </p:nvSpPr>
        <p:spPr>
          <a:xfrm flipH="1" rot="10800000">
            <a:off x="282643" y="2254300"/>
            <a:ext cx="63505" cy="141901"/>
          </a:xfrm>
          <a:custGeom>
            <a:rect b="b" l="l" r="r" t="t"/>
            <a:pathLst>
              <a:path extrusionOk="0" h="3602" w="1612">
                <a:moveTo>
                  <a:pt x="995" y="1"/>
                </a:moveTo>
                <a:lnTo>
                  <a:pt x="0" y="3601"/>
                </a:lnTo>
                <a:lnTo>
                  <a:pt x="1612" y="3482"/>
                </a:lnTo>
                <a:lnTo>
                  <a:pt x="9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28"/>
          <p:cNvSpPr/>
          <p:nvPr/>
        </p:nvSpPr>
        <p:spPr>
          <a:xfrm flipH="1">
            <a:off x="487434" y="4621564"/>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28"/>
          <p:cNvSpPr/>
          <p:nvPr/>
        </p:nvSpPr>
        <p:spPr>
          <a:xfrm flipH="1">
            <a:off x="7545737" y="4947129"/>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28"/>
          <p:cNvSpPr/>
          <p:nvPr/>
        </p:nvSpPr>
        <p:spPr>
          <a:xfrm flipH="1">
            <a:off x="245810" y="4794761"/>
            <a:ext cx="137173" cy="181059"/>
          </a:xfrm>
          <a:custGeom>
            <a:rect b="b" l="l" r="r" t="t"/>
            <a:pathLst>
              <a:path extrusionOk="0" h="4596" w="3482">
                <a:moveTo>
                  <a:pt x="3482" y="0"/>
                </a:moveTo>
                <a:lnTo>
                  <a:pt x="1" y="2845"/>
                </a:lnTo>
                <a:lnTo>
                  <a:pt x="2627" y="4596"/>
                </a:lnTo>
                <a:lnTo>
                  <a:pt x="3482"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28"/>
          <p:cNvSpPr/>
          <p:nvPr/>
        </p:nvSpPr>
        <p:spPr>
          <a:xfrm flipH="1">
            <a:off x="74049" y="1736933"/>
            <a:ext cx="251576" cy="142649"/>
          </a:xfrm>
          <a:custGeom>
            <a:rect b="b" l="l" r="r" t="t"/>
            <a:pathLst>
              <a:path extrusionOk="0" h="3621" w="6386">
                <a:moveTo>
                  <a:pt x="0" y="0"/>
                </a:moveTo>
                <a:lnTo>
                  <a:pt x="617" y="3621"/>
                </a:lnTo>
                <a:lnTo>
                  <a:pt x="6386" y="2129"/>
                </a:lnTo>
                <a:lnTo>
                  <a:pt x="0"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28"/>
          <p:cNvSpPr/>
          <p:nvPr/>
        </p:nvSpPr>
        <p:spPr>
          <a:xfrm flipH="1">
            <a:off x="138163" y="2965688"/>
            <a:ext cx="180272" cy="145801"/>
          </a:xfrm>
          <a:custGeom>
            <a:rect b="b" l="l" r="r" t="t"/>
            <a:pathLst>
              <a:path extrusionOk="0" h="3701" w="4576">
                <a:moveTo>
                  <a:pt x="199" y="0"/>
                </a:moveTo>
                <a:lnTo>
                  <a:pt x="0" y="1512"/>
                </a:lnTo>
                <a:lnTo>
                  <a:pt x="4575" y="3700"/>
                </a:lnTo>
                <a:lnTo>
                  <a:pt x="1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28"/>
          <p:cNvSpPr/>
          <p:nvPr/>
        </p:nvSpPr>
        <p:spPr>
          <a:xfrm flipH="1" rot="10800000">
            <a:off x="23534" y="3457778"/>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28"/>
          <p:cNvSpPr/>
          <p:nvPr/>
        </p:nvSpPr>
        <p:spPr>
          <a:xfrm flipH="1" rot="10800000">
            <a:off x="382985" y="1455668"/>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28"/>
          <p:cNvSpPr/>
          <p:nvPr/>
        </p:nvSpPr>
        <p:spPr>
          <a:xfrm flipH="1" rot="10800000">
            <a:off x="282485" y="3921968"/>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
    <p:spTree>
      <p:nvGrpSpPr>
        <p:cNvPr id="870" name="Shape 870"/>
        <p:cNvGrpSpPr/>
        <p:nvPr/>
      </p:nvGrpSpPr>
      <p:grpSpPr>
        <a:xfrm>
          <a:off x="0" y="0"/>
          <a:ext cx="0" cy="0"/>
          <a:chOff x="0" y="0"/>
          <a:chExt cx="0" cy="0"/>
        </a:xfrm>
      </p:grpSpPr>
      <p:sp>
        <p:nvSpPr>
          <p:cNvPr id="871" name="Google Shape;871;p2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72" name="Google Shape;872;p29"/>
          <p:cNvSpPr txBox="1"/>
          <p:nvPr>
            <p:ph idx="1" type="subTitle"/>
          </p:nvPr>
        </p:nvSpPr>
        <p:spPr>
          <a:xfrm>
            <a:off x="652075" y="2594225"/>
            <a:ext cx="3330000" cy="1413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73" name="Google Shape;873;p29"/>
          <p:cNvSpPr txBox="1"/>
          <p:nvPr>
            <p:ph idx="2" type="subTitle"/>
          </p:nvPr>
        </p:nvSpPr>
        <p:spPr>
          <a:xfrm>
            <a:off x="724575" y="1780025"/>
            <a:ext cx="3185100" cy="769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1pPr>
            <a:lvl2pPr lvl="1" rtl="0" algn="ctr">
              <a:lnSpc>
                <a:spcPct val="100000"/>
              </a:lnSpc>
              <a:spcBef>
                <a:spcPts val="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2pPr>
            <a:lvl3pPr lvl="2" rtl="0" algn="ctr">
              <a:lnSpc>
                <a:spcPct val="100000"/>
              </a:lnSpc>
              <a:spcBef>
                <a:spcPts val="160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3pPr>
            <a:lvl4pPr lvl="3" rtl="0" algn="ctr">
              <a:lnSpc>
                <a:spcPct val="100000"/>
              </a:lnSpc>
              <a:spcBef>
                <a:spcPts val="160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4pPr>
            <a:lvl5pPr lvl="4" rtl="0" algn="ctr">
              <a:lnSpc>
                <a:spcPct val="100000"/>
              </a:lnSpc>
              <a:spcBef>
                <a:spcPts val="160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5pPr>
            <a:lvl6pPr lvl="5" rtl="0" algn="ctr">
              <a:lnSpc>
                <a:spcPct val="100000"/>
              </a:lnSpc>
              <a:spcBef>
                <a:spcPts val="160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6pPr>
            <a:lvl7pPr lvl="6" rtl="0" algn="ctr">
              <a:lnSpc>
                <a:spcPct val="100000"/>
              </a:lnSpc>
              <a:spcBef>
                <a:spcPts val="160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7pPr>
            <a:lvl8pPr lvl="7" rtl="0" algn="ctr">
              <a:lnSpc>
                <a:spcPct val="100000"/>
              </a:lnSpc>
              <a:spcBef>
                <a:spcPts val="160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8pPr>
            <a:lvl9pPr lvl="8" rtl="0" algn="ctr">
              <a:lnSpc>
                <a:spcPct val="100000"/>
              </a:lnSpc>
              <a:spcBef>
                <a:spcPts val="1600"/>
              </a:spcBef>
              <a:spcAft>
                <a:spcPts val="1600"/>
              </a:spcAft>
              <a:buClr>
                <a:schemeClr val="lt2"/>
              </a:buClr>
              <a:buSzPts val="2200"/>
              <a:buFont typeface="Luckiest Guy"/>
              <a:buNone/>
              <a:defRPr sz="2200">
                <a:solidFill>
                  <a:schemeClr val="lt2"/>
                </a:solidFill>
                <a:latin typeface="Luckiest Guy"/>
                <a:ea typeface="Luckiest Guy"/>
                <a:cs typeface="Luckiest Guy"/>
                <a:sym typeface="Luckiest Guy"/>
              </a:defRPr>
            </a:lvl9pPr>
          </a:lstStyle>
          <a:p/>
        </p:txBody>
      </p:sp>
      <p:sp>
        <p:nvSpPr>
          <p:cNvPr id="874" name="Google Shape;874;p29"/>
          <p:cNvSpPr/>
          <p:nvPr/>
        </p:nvSpPr>
        <p:spPr>
          <a:xfrm rot="10800000">
            <a:off x="523418" y="2294093"/>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29"/>
          <p:cNvSpPr/>
          <p:nvPr/>
        </p:nvSpPr>
        <p:spPr>
          <a:xfrm rot="10800000">
            <a:off x="156625" y="3548409"/>
            <a:ext cx="191263" cy="162268"/>
          </a:xfrm>
          <a:custGeom>
            <a:rect b="b" l="l" r="r" t="t"/>
            <a:pathLst>
              <a:path extrusionOk="0" h="4119" w="4855">
                <a:moveTo>
                  <a:pt x="2984" y="0"/>
                </a:moveTo>
                <a:lnTo>
                  <a:pt x="0" y="4118"/>
                </a:lnTo>
                <a:lnTo>
                  <a:pt x="4854" y="3979"/>
                </a:lnTo>
                <a:lnTo>
                  <a:pt x="298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29"/>
          <p:cNvSpPr/>
          <p:nvPr/>
        </p:nvSpPr>
        <p:spPr>
          <a:xfrm rot="10800000">
            <a:off x="109318" y="4365321"/>
            <a:ext cx="126970" cy="107391"/>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29"/>
          <p:cNvSpPr/>
          <p:nvPr/>
        </p:nvSpPr>
        <p:spPr>
          <a:xfrm rot="10800000">
            <a:off x="7664448" y="4747960"/>
            <a:ext cx="137173" cy="117594"/>
          </a:xfrm>
          <a:custGeom>
            <a:rect b="b" l="l" r="r" t="t"/>
            <a:pathLst>
              <a:path extrusionOk="0" h="2985" w="3482">
                <a:moveTo>
                  <a:pt x="756" y="0"/>
                </a:moveTo>
                <a:lnTo>
                  <a:pt x="0" y="2487"/>
                </a:lnTo>
                <a:lnTo>
                  <a:pt x="3481" y="2984"/>
                </a:lnTo>
                <a:lnTo>
                  <a:pt x="7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29"/>
          <p:cNvSpPr/>
          <p:nvPr/>
        </p:nvSpPr>
        <p:spPr>
          <a:xfrm rot="10800000">
            <a:off x="850801" y="4887871"/>
            <a:ext cx="280571" cy="136425"/>
          </a:xfrm>
          <a:custGeom>
            <a:rect b="b" l="l" r="r" t="t"/>
            <a:pathLst>
              <a:path extrusionOk="0" h="3463" w="7122">
                <a:moveTo>
                  <a:pt x="6306" y="1"/>
                </a:moveTo>
                <a:lnTo>
                  <a:pt x="0" y="3462"/>
                </a:lnTo>
                <a:lnTo>
                  <a:pt x="7122" y="2209"/>
                </a:lnTo>
                <a:lnTo>
                  <a:pt x="6306"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29"/>
          <p:cNvSpPr/>
          <p:nvPr/>
        </p:nvSpPr>
        <p:spPr>
          <a:xfrm rot="10800000">
            <a:off x="8517136" y="4267349"/>
            <a:ext cx="280611" cy="73708"/>
          </a:xfrm>
          <a:custGeom>
            <a:rect b="b" l="l" r="r" t="t"/>
            <a:pathLst>
              <a:path extrusionOk="0" h="1871" w="7123">
                <a:moveTo>
                  <a:pt x="7122" y="0"/>
                </a:moveTo>
                <a:lnTo>
                  <a:pt x="1" y="538"/>
                </a:lnTo>
                <a:lnTo>
                  <a:pt x="7043" y="1870"/>
                </a:lnTo>
                <a:lnTo>
                  <a:pt x="712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29"/>
          <p:cNvSpPr/>
          <p:nvPr/>
        </p:nvSpPr>
        <p:spPr>
          <a:xfrm rot="10800000">
            <a:off x="5293920" y="4865546"/>
            <a:ext cx="137173" cy="181059"/>
          </a:xfrm>
          <a:custGeom>
            <a:rect b="b" l="l" r="r" t="t"/>
            <a:pathLst>
              <a:path extrusionOk="0" h="4596" w="3482">
                <a:moveTo>
                  <a:pt x="3482" y="0"/>
                </a:moveTo>
                <a:lnTo>
                  <a:pt x="1" y="2845"/>
                </a:lnTo>
                <a:lnTo>
                  <a:pt x="2627" y="4596"/>
                </a:lnTo>
                <a:lnTo>
                  <a:pt x="348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29"/>
          <p:cNvSpPr/>
          <p:nvPr/>
        </p:nvSpPr>
        <p:spPr>
          <a:xfrm rot="10800000">
            <a:off x="2907251" y="4986646"/>
            <a:ext cx="280571" cy="136425"/>
          </a:xfrm>
          <a:custGeom>
            <a:rect b="b" l="l" r="r" t="t"/>
            <a:pathLst>
              <a:path extrusionOk="0" h="3463" w="7122">
                <a:moveTo>
                  <a:pt x="6306" y="1"/>
                </a:moveTo>
                <a:lnTo>
                  <a:pt x="0" y="3462"/>
                </a:lnTo>
                <a:lnTo>
                  <a:pt x="7122" y="2209"/>
                </a:lnTo>
                <a:lnTo>
                  <a:pt x="630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29"/>
          <p:cNvSpPr/>
          <p:nvPr/>
        </p:nvSpPr>
        <p:spPr>
          <a:xfrm>
            <a:off x="1257943" y="4947129"/>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29"/>
          <p:cNvSpPr/>
          <p:nvPr/>
        </p:nvSpPr>
        <p:spPr>
          <a:xfrm>
            <a:off x="8838253" y="4639636"/>
            <a:ext cx="137173" cy="181059"/>
          </a:xfrm>
          <a:custGeom>
            <a:rect b="b" l="l" r="r" t="t"/>
            <a:pathLst>
              <a:path extrusionOk="0" h="4596" w="3482">
                <a:moveTo>
                  <a:pt x="3482" y="0"/>
                </a:moveTo>
                <a:lnTo>
                  <a:pt x="1" y="2845"/>
                </a:lnTo>
                <a:lnTo>
                  <a:pt x="2627" y="4596"/>
                </a:lnTo>
                <a:lnTo>
                  <a:pt x="3482"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29"/>
          <p:cNvSpPr/>
          <p:nvPr/>
        </p:nvSpPr>
        <p:spPr>
          <a:xfrm rot="10800000">
            <a:off x="8917993" y="2719843"/>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29"/>
          <p:cNvSpPr/>
          <p:nvPr/>
        </p:nvSpPr>
        <p:spPr>
          <a:xfrm rot="10800000">
            <a:off x="8568943" y="3921968"/>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29"/>
          <p:cNvSpPr/>
          <p:nvPr/>
        </p:nvSpPr>
        <p:spPr>
          <a:xfrm>
            <a:off x="3185263" y="2552637"/>
            <a:ext cx="23546" cy="23546"/>
          </a:xfrm>
          <a:custGeom>
            <a:rect b="b" l="l" r="r" t="t"/>
            <a:pathLst>
              <a:path extrusionOk="0" h="399" w="399">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29"/>
          <p:cNvSpPr/>
          <p:nvPr/>
        </p:nvSpPr>
        <p:spPr>
          <a:xfrm>
            <a:off x="5783122" y="306613"/>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29"/>
          <p:cNvSpPr/>
          <p:nvPr/>
        </p:nvSpPr>
        <p:spPr>
          <a:xfrm rot="10800000">
            <a:off x="8793105" y="102227"/>
            <a:ext cx="126970" cy="107391"/>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29"/>
          <p:cNvSpPr/>
          <p:nvPr/>
        </p:nvSpPr>
        <p:spPr>
          <a:xfrm rot="10800000">
            <a:off x="6682657" y="209615"/>
            <a:ext cx="137173" cy="181059"/>
          </a:xfrm>
          <a:custGeom>
            <a:rect b="b" l="l" r="r" t="t"/>
            <a:pathLst>
              <a:path extrusionOk="0" h="4596" w="3482">
                <a:moveTo>
                  <a:pt x="3482" y="0"/>
                </a:moveTo>
                <a:lnTo>
                  <a:pt x="1" y="2845"/>
                </a:lnTo>
                <a:lnTo>
                  <a:pt x="2627" y="4596"/>
                </a:lnTo>
                <a:lnTo>
                  <a:pt x="3482"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29"/>
          <p:cNvSpPr/>
          <p:nvPr/>
        </p:nvSpPr>
        <p:spPr>
          <a:xfrm rot="10800000">
            <a:off x="4362288" y="229194"/>
            <a:ext cx="63505" cy="141901"/>
          </a:xfrm>
          <a:custGeom>
            <a:rect b="b" l="l" r="r" t="t"/>
            <a:pathLst>
              <a:path extrusionOk="0" h="3602" w="1612">
                <a:moveTo>
                  <a:pt x="995" y="1"/>
                </a:moveTo>
                <a:lnTo>
                  <a:pt x="0" y="3601"/>
                </a:lnTo>
                <a:lnTo>
                  <a:pt x="1612" y="3482"/>
                </a:lnTo>
                <a:lnTo>
                  <a:pt x="99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29"/>
          <p:cNvSpPr/>
          <p:nvPr/>
        </p:nvSpPr>
        <p:spPr>
          <a:xfrm rot="10800000">
            <a:off x="8718115" y="2224907"/>
            <a:ext cx="152065" cy="200678"/>
          </a:xfrm>
          <a:custGeom>
            <a:rect b="b" l="l" r="r" t="t"/>
            <a:pathLst>
              <a:path extrusionOk="0" h="5094" w="3860">
                <a:moveTo>
                  <a:pt x="1632" y="1"/>
                </a:moveTo>
                <a:lnTo>
                  <a:pt x="0" y="5093"/>
                </a:lnTo>
                <a:lnTo>
                  <a:pt x="3860" y="876"/>
                </a:lnTo>
                <a:lnTo>
                  <a:pt x="1632"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29"/>
          <p:cNvSpPr/>
          <p:nvPr/>
        </p:nvSpPr>
        <p:spPr>
          <a:xfrm rot="10800000">
            <a:off x="50523" y="669060"/>
            <a:ext cx="180272" cy="145801"/>
          </a:xfrm>
          <a:custGeom>
            <a:rect b="b" l="l" r="r" t="t"/>
            <a:pathLst>
              <a:path extrusionOk="0" h="3701" w="4576">
                <a:moveTo>
                  <a:pt x="199" y="0"/>
                </a:moveTo>
                <a:lnTo>
                  <a:pt x="0" y="1512"/>
                </a:lnTo>
                <a:lnTo>
                  <a:pt x="4575" y="3700"/>
                </a:lnTo>
                <a:lnTo>
                  <a:pt x="1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29"/>
          <p:cNvSpPr/>
          <p:nvPr/>
        </p:nvSpPr>
        <p:spPr>
          <a:xfrm>
            <a:off x="542346" y="1101338"/>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29"/>
          <p:cNvSpPr/>
          <p:nvPr/>
        </p:nvSpPr>
        <p:spPr>
          <a:xfrm>
            <a:off x="4068620" y="179440"/>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29"/>
          <p:cNvSpPr/>
          <p:nvPr/>
        </p:nvSpPr>
        <p:spPr>
          <a:xfrm>
            <a:off x="236308" y="2782145"/>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29"/>
          <p:cNvSpPr/>
          <p:nvPr/>
        </p:nvSpPr>
        <p:spPr>
          <a:xfrm rot="10800000">
            <a:off x="606184" y="228816"/>
            <a:ext cx="251576" cy="142649"/>
          </a:xfrm>
          <a:custGeom>
            <a:rect b="b" l="l" r="r" t="t"/>
            <a:pathLst>
              <a:path extrusionOk="0" h="3621" w="6386">
                <a:moveTo>
                  <a:pt x="0" y="0"/>
                </a:moveTo>
                <a:lnTo>
                  <a:pt x="617" y="3621"/>
                </a:lnTo>
                <a:lnTo>
                  <a:pt x="6386" y="2129"/>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29"/>
          <p:cNvSpPr/>
          <p:nvPr/>
        </p:nvSpPr>
        <p:spPr>
          <a:xfrm>
            <a:off x="1257158" y="244345"/>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29"/>
          <p:cNvSpPr/>
          <p:nvPr/>
        </p:nvSpPr>
        <p:spPr>
          <a:xfrm>
            <a:off x="8694588" y="730187"/>
            <a:ext cx="23546" cy="23546"/>
          </a:xfrm>
          <a:custGeom>
            <a:rect b="b" l="l" r="r" t="t"/>
            <a:pathLst>
              <a:path extrusionOk="0" h="399" w="399">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899" name="Shape 899"/>
        <p:cNvGrpSpPr/>
        <p:nvPr/>
      </p:nvGrpSpPr>
      <p:grpSpPr>
        <a:xfrm>
          <a:off x="0" y="0"/>
          <a:ext cx="0" cy="0"/>
          <a:chOff x="0" y="0"/>
          <a:chExt cx="0" cy="0"/>
        </a:xfrm>
      </p:grpSpPr>
      <p:sp>
        <p:nvSpPr>
          <p:cNvPr id="900" name="Google Shape;900;p30"/>
          <p:cNvSpPr txBox="1"/>
          <p:nvPr>
            <p:ph type="ctrTitle"/>
          </p:nvPr>
        </p:nvSpPr>
        <p:spPr>
          <a:xfrm>
            <a:off x="4682400" y="510525"/>
            <a:ext cx="3741600" cy="1271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7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901" name="Google Shape;901;p30"/>
          <p:cNvSpPr/>
          <p:nvPr/>
        </p:nvSpPr>
        <p:spPr>
          <a:xfrm rot="10800000">
            <a:off x="5975125" y="2486191"/>
            <a:ext cx="23546" cy="23546"/>
          </a:xfrm>
          <a:custGeom>
            <a:rect b="b" l="l" r="r" t="t"/>
            <a:pathLst>
              <a:path extrusionOk="0" h="399" w="399">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30"/>
          <p:cNvSpPr/>
          <p:nvPr/>
        </p:nvSpPr>
        <p:spPr>
          <a:xfrm rot="10800000">
            <a:off x="8725549" y="424465"/>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30"/>
          <p:cNvSpPr/>
          <p:nvPr/>
        </p:nvSpPr>
        <p:spPr>
          <a:xfrm rot="10800000">
            <a:off x="8886510" y="1451648"/>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30"/>
          <p:cNvSpPr/>
          <p:nvPr/>
        </p:nvSpPr>
        <p:spPr>
          <a:xfrm rot="10800000">
            <a:off x="370345" y="833311"/>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30"/>
          <p:cNvSpPr/>
          <p:nvPr/>
        </p:nvSpPr>
        <p:spPr>
          <a:xfrm rot="10800000">
            <a:off x="3350269" y="4706427"/>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30"/>
          <p:cNvSpPr/>
          <p:nvPr/>
        </p:nvSpPr>
        <p:spPr>
          <a:xfrm>
            <a:off x="263858" y="4852755"/>
            <a:ext cx="126970" cy="107391"/>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30"/>
          <p:cNvSpPr/>
          <p:nvPr/>
        </p:nvSpPr>
        <p:spPr>
          <a:xfrm>
            <a:off x="2364103" y="4671699"/>
            <a:ext cx="137173" cy="181059"/>
          </a:xfrm>
          <a:custGeom>
            <a:rect b="b" l="l" r="r" t="t"/>
            <a:pathLst>
              <a:path extrusionOk="0" h="4596" w="3482">
                <a:moveTo>
                  <a:pt x="3482" y="0"/>
                </a:moveTo>
                <a:lnTo>
                  <a:pt x="1" y="2845"/>
                </a:lnTo>
                <a:lnTo>
                  <a:pt x="2627" y="4596"/>
                </a:lnTo>
                <a:lnTo>
                  <a:pt x="3482"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30"/>
          <p:cNvSpPr/>
          <p:nvPr/>
        </p:nvSpPr>
        <p:spPr>
          <a:xfrm>
            <a:off x="4201711" y="-10"/>
            <a:ext cx="210842" cy="141861"/>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30"/>
          <p:cNvSpPr/>
          <p:nvPr/>
        </p:nvSpPr>
        <p:spPr>
          <a:xfrm>
            <a:off x="4758141" y="4691279"/>
            <a:ext cx="63505" cy="141901"/>
          </a:xfrm>
          <a:custGeom>
            <a:rect b="b" l="l" r="r" t="t"/>
            <a:pathLst>
              <a:path extrusionOk="0" h="3602" w="1612">
                <a:moveTo>
                  <a:pt x="995" y="1"/>
                </a:moveTo>
                <a:lnTo>
                  <a:pt x="0" y="3601"/>
                </a:lnTo>
                <a:lnTo>
                  <a:pt x="1612" y="3482"/>
                </a:lnTo>
                <a:lnTo>
                  <a:pt x="99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30"/>
          <p:cNvSpPr/>
          <p:nvPr/>
        </p:nvSpPr>
        <p:spPr>
          <a:xfrm>
            <a:off x="287729" y="2186001"/>
            <a:ext cx="152065" cy="200678"/>
          </a:xfrm>
          <a:custGeom>
            <a:rect b="b" l="l" r="r" t="t"/>
            <a:pathLst>
              <a:path extrusionOk="0" h="5094" w="3860">
                <a:moveTo>
                  <a:pt x="1632" y="1"/>
                </a:moveTo>
                <a:lnTo>
                  <a:pt x="0" y="5093"/>
                </a:lnTo>
                <a:lnTo>
                  <a:pt x="3860" y="876"/>
                </a:lnTo>
                <a:lnTo>
                  <a:pt x="1632"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30"/>
          <p:cNvSpPr/>
          <p:nvPr/>
        </p:nvSpPr>
        <p:spPr>
          <a:xfrm>
            <a:off x="762500" y="4308639"/>
            <a:ext cx="137173" cy="117594"/>
          </a:xfrm>
          <a:custGeom>
            <a:rect b="b" l="l" r="r" t="t"/>
            <a:pathLst>
              <a:path extrusionOk="0" h="2985" w="3482">
                <a:moveTo>
                  <a:pt x="756" y="0"/>
                </a:moveTo>
                <a:lnTo>
                  <a:pt x="0" y="2487"/>
                </a:lnTo>
                <a:lnTo>
                  <a:pt x="3481" y="2984"/>
                </a:lnTo>
                <a:lnTo>
                  <a:pt x="7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30"/>
          <p:cNvSpPr/>
          <p:nvPr/>
        </p:nvSpPr>
        <p:spPr>
          <a:xfrm>
            <a:off x="1476673" y="257958"/>
            <a:ext cx="251576" cy="142649"/>
          </a:xfrm>
          <a:custGeom>
            <a:rect b="b" l="l" r="r" t="t"/>
            <a:pathLst>
              <a:path extrusionOk="0" h="3621" w="6386">
                <a:moveTo>
                  <a:pt x="0" y="0"/>
                </a:moveTo>
                <a:lnTo>
                  <a:pt x="617" y="3621"/>
                </a:lnTo>
                <a:lnTo>
                  <a:pt x="6386" y="2129"/>
                </a:lnTo>
                <a:lnTo>
                  <a:pt x="0"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30"/>
          <p:cNvSpPr/>
          <p:nvPr/>
        </p:nvSpPr>
        <p:spPr>
          <a:xfrm>
            <a:off x="6325375" y="351934"/>
            <a:ext cx="280571" cy="136425"/>
          </a:xfrm>
          <a:custGeom>
            <a:rect b="b" l="l" r="r" t="t"/>
            <a:pathLst>
              <a:path extrusionOk="0" h="3463" w="7122">
                <a:moveTo>
                  <a:pt x="6306" y="1"/>
                </a:moveTo>
                <a:lnTo>
                  <a:pt x="0" y="3462"/>
                </a:lnTo>
                <a:lnTo>
                  <a:pt x="7122" y="2209"/>
                </a:lnTo>
                <a:lnTo>
                  <a:pt x="6306"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30"/>
          <p:cNvSpPr/>
          <p:nvPr/>
        </p:nvSpPr>
        <p:spPr>
          <a:xfrm>
            <a:off x="8662050" y="759585"/>
            <a:ext cx="280611" cy="73708"/>
          </a:xfrm>
          <a:custGeom>
            <a:rect b="b" l="l" r="r" t="t"/>
            <a:pathLst>
              <a:path extrusionOk="0" h="1871" w="7123">
                <a:moveTo>
                  <a:pt x="7122" y="0"/>
                </a:moveTo>
                <a:lnTo>
                  <a:pt x="1" y="538"/>
                </a:lnTo>
                <a:lnTo>
                  <a:pt x="7043" y="1870"/>
                </a:lnTo>
                <a:lnTo>
                  <a:pt x="712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30"/>
          <p:cNvSpPr/>
          <p:nvPr/>
        </p:nvSpPr>
        <p:spPr>
          <a:xfrm>
            <a:off x="8452464" y="3677838"/>
            <a:ext cx="180272" cy="145801"/>
          </a:xfrm>
          <a:custGeom>
            <a:rect b="b" l="l" r="r" t="t"/>
            <a:pathLst>
              <a:path extrusionOk="0" h="3701" w="4576">
                <a:moveTo>
                  <a:pt x="199" y="0"/>
                </a:moveTo>
                <a:lnTo>
                  <a:pt x="0" y="1512"/>
                </a:lnTo>
                <a:lnTo>
                  <a:pt x="4575" y="3700"/>
                </a:lnTo>
                <a:lnTo>
                  <a:pt x="1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30"/>
          <p:cNvSpPr/>
          <p:nvPr/>
        </p:nvSpPr>
        <p:spPr>
          <a:xfrm>
            <a:off x="465791" y="617666"/>
            <a:ext cx="63505" cy="141901"/>
          </a:xfrm>
          <a:custGeom>
            <a:rect b="b" l="l" r="r" t="t"/>
            <a:pathLst>
              <a:path extrusionOk="0" h="3602" w="1612">
                <a:moveTo>
                  <a:pt x="995" y="1"/>
                </a:moveTo>
                <a:lnTo>
                  <a:pt x="0" y="3601"/>
                </a:lnTo>
                <a:lnTo>
                  <a:pt x="1612" y="3482"/>
                </a:lnTo>
                <a:lnTo>
                  <a:pt x="9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30"/>
          <p:cNvSpPr/>
          <p:nvPr/>
        </p:nvSpPr>
        <p:spPr>
          <a:xfrm>
            <a:off x="602978" y="1416299"/>
            <a:ext cx="137173" cy="181059"/>
          </a:xfrm>
          <a:custGeom>
            <a:rect b="b" l="l" r="r" t="t"/>
            <a:pathLst>
              <a:path extrusionOk="0" h="4596" w="3482">
                <a:moveTo>
                  <a:pt x="3482" y="0"/>
                </a:moveTo>
                <a:lnTo>
                  <a:pt x="1" y="2845"/>
                </a:lnTo>
                <a:lnTo>
                  <a:pt x="2627" y="4596"/>
                </a:lnTo>
                <a:lnTo>
                  <a:pt x="348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30"/>
          <p:cNvSpPr/>
          <p:nvPr/>
        </p:nvSpPr>
        <p:spPr>
          <a:xfrm>
            <a:off x="5546925" y="4790034"/>
            <a:ext cx="280571" cy="136425"/>
          </a:xfrm>
          <a:custGeom>
            <a:rect b="b" l="l" r="r" t="t"/>
            <a:pathLst>
              <a:path extrusionOk="0" h="3463" w="7122">
                <a:moveTo>
                  <a:pt x="6306" y="1"/>
                </a:moveTo>
                <a:lnTo>
                  <a:pt x="0" y="3462"/>
                </a:lnTo>
                <a:lnTo>
                  <a:pt x="7122" y="2209"/>
                </a:lnTo>
                <a:lnTo>
                  <a:pt x="630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30"/>
          <p:cNvSpPr/>
          <p:nvPr/>
        </p:nvSpPr>
        <p:spPr>
          <a:xfrm>
            <a:off x="160758" y="3823655"/>
            <a:ext cx="126970" cy="107391"/>
          </a:xfrm>
          <a:custGeom>
            <a:rect b="b" l="l" r="r" t="t"/>
            <a:pathLst>
              <a:path extrusionOk="0" h="2726" w="3223">
                <a:moveTo>
                  <a:pt x="3223" y="1"/>
                </a:moveTo>
                <a:lnTo>
                  <a:pt x="0" y="120"/>
                </a:lnTo>
                <a:lnTo>
                  <a:pt x="358" y="2726"/>
                </a:lnTo>
                <a:lnTo>
                  <a:pt x="32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30"/>
          <p:cNvSpPr/>
          <p:nvPr/>
        </p:nvSpPr>
        <p:spPr>
          <a:xfrm>
            <a:off x="3737483" y="366455"/>
            <a:ext cx="126970" cy="107391"/>
          </a:xfrm>
          <a:custGeom>
            <a:rect b="b" l="l" r="r" t="t"/>
            <a:pathLst>
              <a:path extrusionOk="0" h="2726" w="3223">
                <a:moveTo>
                  <a:pt x="3223" y="1"/>
                </a:moveTo>
                <a:lnTo>
                  <a:pt x="0" y="120"/>
                </a:lnTo>
                <a:lnTo>
                  <a:pt x="358" y="2726"/>
                </a:lnTo>
                <a:lnTo>
                  <a:pt x="32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30"/>
          <p:cNvSpPr/>
          <p:nvPr/>
        </p:nvSpPr>
        <p:spPr>
          <a:xfrm>
            <a:off x="7046996" y="4951580"/>
            <a:ext cx="126970" cy="107391"/>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30"/>
          <p:cNvSpPr/>
          <p:nvPr/>
        </p:nvSpPr>
        <p:spPr>
          <a:xfrm>
            <a:off x="8662041" y="2768291"/>
            <a:ext cx="63505" cy="141901"/>
          </a:xfrm>
          <a:custGeom>
            <a:rect b="b" l="l" r="r" t="t"/>
            <a:pathLst>
              <a:path extrusionOk="0" h="3602" w="1612">
                <a:moveTo>
                  <a:pt x="995" y="1"/>
                </a:moveTo>
                <a:lnTo>
                  <a:pt x="0" y="3601"/>
                </a:lnTo>
                <a:lnTo>
                  <a:pt x="1612" y="3482"/>
                </a:lnTo>
                <a:lnTo>
                  <a:pt x="9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30"/>
          <p:cNvSpPr/>
          <p:nvPr/>
        </p:nvSpPr>
        <p:spPr>
          <a:xfrm>
            <a:off x="3737466" y="4549004"/>
            <a:ext cx="63505" cy="141901"/>
          </a:xfrm>
          <a:custGeom>
            <a:rect b="b" l="l" r="r" t="t"/>
            <a:pathLst>
              <a:path extrusionOk="0" h="3602" w="1612">
                <a:moveTo>
                  <a:pt x="995" y="1"/>
                </a:moveTo>
                <a:lnTo>
                  <a:pt x="0" y="3601"/>
                </a:lnTo>
                <a:lnTo>
                  <a:pt x="1612" y="3482"/>
                </a:lnTo>
                <a:lnTo>
                  <a:pt x="99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30"/>
          <p:cNvSpPr/>
          <p:nvPr/>
        </p:nvSpPr>
        <p:spPr>
          <a:xfrm rot="10800000">
            <a:off x="271545" y="3241336"/>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30"/>
          <p:cNvSpPr/>
          <p:nvPr/>
        </p:nvSpPr>
        <p:spPr>
          <a:xfrm rot="10800000">
            <a:off x="7713299" y="445028"/>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30"/>
          <p:cNvSpPr/>
          <p:nvPr/>
        </p:nvSpPr>
        <p:spPr>
          <a:xfrm rot="10800000">
            <a:off x="5827510" y="351935"/>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30"/>
          <p:cNvSpPr/>
          <p:nvPr/>
        </p:nvSpPr>
        <p:spPr>
          <a:xfrm rot="10800000">
            <a:off x="394218" y="1441631"/>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30"/>
          <p:cNvSpPr/>
          <p:nvPr/>
        </p:nvSpPr>
        <p:spPr>
          <a:xfrm rot="10800000">
            <a:off x="8517331" y="3435877"/>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30"/>
          <p:cNvSpPr/>
          <p:nvPr/>
        </p:nvSpPr>
        <p:spPr>
          <a:xfrm rot="10800000">
            <a:off x="1189423" y="833923"/>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30"/>
          <p:cNvSpPr/>
          <p:nvPr/>
        </p:nvSpPr>
        <p:spPr>
          <a:xfrm rot="10800000">
            <a:off x="5064799" y="4833540"/>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30"/>
          <p:cNvSpPr/>
          <p:nvPr/>
        </p:nvSpPr>
        <p:spPr>
          <a:xfrm rot="10800000">
            <a:off x="8911583" y="2656711"/>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30"/>
          <p:cNvSpPr/>
          <p:nvPr/>
        </p:nvSpPr>
        <p:spPr>
          <a:xfrm>
            <a:off x="3583875" y="4088634"/>
            <a:ext cx="280571" cy="136425"/>
          </a:xfrm>
          <a:custGeom>
            <a:rect b="b" l="l" r="r" t="t"/>
            <a:pathLst>
              <a:path extrusionOk="0" h="3463" w="7122">
                <a:moveTo>
                  <a:pt x="6306" y="1"/>
                </a:moveTo>
                <a:lnTo>
                  <a:pt x="0" y="3462"/>
                </a:lnTo>
                <a:lnTo>
                  <a:pt x="7122" y="2209"/>
                </a:lnTo>
                <a:lnTo>
                  <a:pt x="630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30"/>
          <p:cNvSpPr/>
          <p:nvPr/>
        </p:nvSpPr>
        <p:spPr>
          <a:xfrm>
            <a:off x="8326173" y="4690908"/>
            <a:ext cx="251576" cy="142649"/>
          </a:xfrm>
          <a:custGeom>
            <a:rect b="b" l="l" r="r" t="t"/>
            <a:pathLst>
              <a:path extrusionOk="0" h="3621" w="6386">
                <a:moveTo>
                  <a:pt x="0" y="0"/>
                </a:moveTo>
                <a:lnTo>
                  <a:pt x="617" y="3621"/>
                </a:lnTo>
                <a:lnTo>
                  <a:pt x="6386" y="2129"/>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30"/>
          <p:cNvSpPr/>
          <p:nvPr/>
        </p:nvSpPr>
        <p:spPr>
          <a:xfrm rot="10800000">
            <a:off x="7815183" y="4706436"/>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30"/>
          <p:cNvSpPr/>
          <p:nvPr/>
        </p:nvSpPr>
        <p:spPr>
          <a:xfrm rot="10800000">
            <a:off x="1828074" y="4671703"/>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30"/>
          <p:cNvSpPr/>
          <p:nvPr/>
        </p:nvSpPr>
        <p:spPr>
          <a:xfrm rot="10800000">
            <a:off x="465800" y="4308641"/>
            <a:ext cx="23546" cy="23546"/>
          </a:xfrm>
          <a:custGeom>
            <a:rect b="b" l="l" r="r" t="t"/>
            <a:pathLst>
              <a:path extrusionOk="0" h="399" w="399">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30"/>
          <p:cNvSpPr/>
          <p:nvPr/>
        </p:nvSpPr>
        <p:spPr>
          <a:xfrm rot="10800000">
            <a:off x="237199" y="1903628"/>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30"/>
          <p:cNvSpPr txBox="1"/>
          <p:nvPr/>
        </p:nvSpPr>
        <p:spPr>
          <a:xfrm>
            <a:off x="4748075" y="3654300"/>
            <a:ext cx="35658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2"/>
                </a:solidFill>
                <a:latin typeface="Montserrat Medium"/>
                <a:ea typeface="Montserrat Medium"/>
                <a:cs typeface="Montserrat Medium"/>
                <a:sym typeface="Montserrat Medium"/>
              </a:rPr>
              <a:t>CREDITS: This presentation template was created by </a:t>
            </a:r>
            <a:r>
              <a:rPr b="1" lang="en" sz="1000">
                <a:solidFill>
                  <a:schemeClr val="dk2"/>
                </a:solidFill>
                <a:uFill>
                  <a:noFill/>
                </a:uFill>
                <a:latin typeface="Montserrat"/>
                <a:ea typeface="Montserrat"/>
                <a:cs typeface="Montserrat"/>
                <a:sym typeface="Montserrat"/>
                <a:hlinkClick r:id="rId2">
                  <a:extLst>
                    <a:ext uri="{A12FA001-AC4F-418D-AE19-62706E023703}">
                      <ahyp:hlinkClr val="tx"/>
                    </a:ext>
                  </a:extLst>
                </a:hlinkClick>
              </a:rPr>
              <a:t>Slidesgo</a:t>
            </a:r>
            <a:r>
              <a:rPr lang="en" sz="1000">
                <a:solidFill>
                  <a:schemeClr val="dk2"/>
                </a:solidFill>
                <a:latin typeface="Montserrat Medium"/>
                <a:ea typeface="Montserrat Medium"/>
                <a:cs typeface="Montserrat Medium"/>
                <a:sym typeface="Montserrat Medium"/>
              </a:rPr>
              <a:t>, including icons by </a:t>
            </a:r>
            <a:r>
              <a:rPr b="1" lang="en" sz="1000">
                <a:solidFill>
                  <a:schemeClr val="dk2"/>
                </a:solidFill>
                <a:uFill>
                  <a:noFill/>
                </a:uFill>
                <a:latin typeface="Montserrat"/>
                <a:ea typeface="Montserrat"/>
                <a:cs typeface="Montserrat"/>
                <a:sym typeface="Montserrat"/>
                <a:hlinkClick r:id="rId3">
                  <a:extLst>
                    <a:ext uri="{A12FA001-AC4F-418D-AE19-62706E023703}">
                      <ahyp:hlinkClr val="tx"/>
                    </a:ext>
                  </a:extLst>
                </a:hlinkClick>
              </a:rPr>
              <a:t>Flaticon</a:t>
            </a:r>
            <a:r>
              <a:rPr lang="en" sz="1000">
                <a:solidFill>
                  <a:schemeClr val="dk2"/>
                </a:solidFill>
                <a:latin typeface="Montserrat Medium"/>
                <a:ea typeface="Montserrat Medium"/>
                <a:cs typeface="Montserrat Medium"/>
                <a:sym typeface="Montserrat Medium"/>
              </a:rPr>
              <a:t>, and infographics &amp; images by </a:t>
            </a:r>
            <a:r>
              <a:rPr b="1" lang="en" sz="1000">
                <a:solidFill>
                  <a:schemeClr val="dk2"/>
                </a:solidFill>
                <a:uFill>
                  <a:noFill/>
                </a:uFill>
                <a:latin typeface="Montserrat"/>
                <a:ea typeface="Montserrat"/>
                <a:cs typeface="Montserrat"/>
                <a:sym typeface="Montserrat"/>
                <a:hlinkClick r:id="rId4">
                  <a:extLst>
                    <a:ext uri="{A12FA001-AC4F-418D-AE19-62706E023703}">
                      <ahyp:hlinkClr val="tx"/>
                    </a:ext>
                  </a:extLst>
                </a:hlinkClick>
              </a:rPr>
              <a:t>Freepik</a:t>
            </a:r>
            <a:endParaRPr b="1" sz="1000">
              <a:solidFill>
                <a:schemeClr val="dk2"/>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2" name="Shape 42"/>
        <p:cNvGrpSpPr/>
        <p:nvPr/>
      </p:nvGrpSpPr>
      <p:grpSpPr>
        <a:xfrm>
          <a:off x="0" y="0"/>
          <a:ext cx="0" cy="0"/>
          <a:chOff x="0" y="0"/>
          <a:chExt cx="0" cy="0"/>
        </a:xfrm>
      </p:grpSpPr>
      <p:sp>
        <p:nvSpPr>
          <p:cNvPr id="43" name="Google Shape;43;p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4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4" name="Google Shape;44;p4"/>
          <p:cNvSpPr txBox="1"/>
          <p:nvPr>
            <p:ph idx="1" type="body"/>
          </p:nvPr>
        </p:nvSpPr>
        <p:spPr>
          <a:xfrm>
            <a:off x="720000" y="1074125"/>
            <a:ext cx="7704000" cy="3495000"/>
          </a:xfrm>
          <a:prstGeom prst="rect">
            <a:avLst/>
          </a:prstGeom>
        </p:spPr>
        <p:txBody>
          <a:bodyPr anchorCtr="0" anchor="t" bIns="91425" lIns="91425" spcFirstLastPara="1" rIns="91425" wrap="square" tIns="91425">
            <a:noAutofit/>
          </a:bodyPr>
          <a:lstStyle>
            <a:lvl1pPr indent="-304800" lvl="0" marL="457200" rtl="0">
              <a:lnSpc>
                <a:spcPct val="115000"/>
              </a:lnSpc>
              <a:spcBef>
                <a:spcPts val="0"/>
              </a:spcBef>
              <a:spcAft>
                <a:spcPts val="0"/>
              </a:spcAft>
              <a:buSzPts val="1200"/>
              <a:buFont typeface="Livvic"/>
              <a:buAutoNum type="arabicPeriod"/>
              <a:defRPr sz="1100"/>
            </a:lvl1pPr>
            <a:lvl2pPr indent="-304800" lvl="1" marL="914400" rtl="0">
              <a:lnSpc>
                <a:spcPct val="115000"/>
              </a:lnSpc>
              <a:spcBef>
                <a:spcPts val="1600"/>
              </a:spcBef>
              <a:spcAft>
                <a:spcPts val="0"/>
              </a:spcAft>
              <a:buSzPts val="1200"/>
              <a:buFont typeface="Roboto Condensed Light"/>
              <a:buAutoNum type="alphaLcPeriod"/>
              <a:defRPr/>
            </a:lvl2pPr>
            <a:lvl3pPr indent="-304800" lvl="2" marL="1371600" rtl="0">
              <a:lnSpc>
                <a:spcPct val="115000"/>
              </a:lnSpc>
              <a:spcBef>
                <a:spcPts val="1600"/>
              </a:spcBef>
              <a:spcAft>
                <a:spcPts val="0"/>
              </a:spcAft>
              <a:buSzPts val="1200"/>
              <a:buFont typeface="Roboto Condensed Light"/>
              <a:buAutoNum type="romanLcPeriod"/>
              <a:defRPr/>
            </a:lvl3pPr>
            <a:lvl4pPr indent="-304800" lvl="3" marL="1828800" rtl="0">
              <a:lnSpc>
                <a:spcPct val="115000"/>
              </a:lnSpc>
              <a:spcBef>
                <a:spcPts val="1600"/>
              </a:spcBef>
              <a:spcAft>
                <a:spcPts val="0"/>
              </a:spcAft>
              <a:buSzPts val="1200"/>
              <a:buFont typeface="Roboto Condensed Light"/>
              <a:buAutoNum type="arabicPeriod"/>
              <a:defRPr/>
            </a:lvl4pPr>
            <a:lvl5pPr indent="-304800" lvl="4" marL="2286000" rtl="0">
              <a:lnSpc>
                <a:spcPct val="115000"/>
              </a:lnSpc>
              <a:spcBef>
                <a:spcPts val="1600"/>
              </a:spcBef>
              <a:spcAft>
                <a:spcPts val="0"/>
              </a:spcAft>
              <a:buSzPts val="1200"/>
              <a:buFont typeface="Roboto Condensed Light"/>
              <a:buAutoNum type="alphaLcPeriod"/>
              <a:defRPr/>
            </a:lvl5pPr>
            <a:lvl6pPr indent="-304800" lvl="5" marL="2743200" rtl="0">
              <a:lnSpc>
                <a:spcPct val="115000"/>
              </a:lnSpc>
              <a:spcBef>
                <a:spcPts val="1600"/>
              </a:spcBef>
              <a:spcAft>
                <a:spcPts val="0"/>
              </a:spcAft>
              <a:buSzPts val="1200"/>
              <a:buFont typeface="Roboto Condensed Light"/>
              <a:buAutoNum type="romanLcPeriod"/>
              <a:defRPr/>
            </a:lvl6pPr>
            <a:lvl7pPr indent="-304800" lvl="6" marL="3200400" rtl="0">
              <a:lnSpc>
                <a:spcPct val="115000"/>
              </a:lnSpc>
              <a:spcBef>
                <a:spcPts val="1600"/>
              </a:spcBef>
              <a:spcAft>
                <a:spcPts val="0"/>
              </a:spcAft>
              <a:buSzPts val="1200"/>
              <a:buFont typeface="Roboto Condensed Light"/>
              <a:buAutoNum type="arabicPeriod"/>
              <a:defRPr/>
            </a:lvl7pPr>
            <a:lvl8pPr indent="-304800" lvl="7" marL="3657600" rtl="0">
              <a:lnSpc>
                <a:spcPct val="115000"/>
              </a:lnSpc>
              <a:spcBef>
                <a:spcPts val="1600"/>
              </a:spcBef>
              <a:spcAft>
                <a:spcPts val="0"/>
              </a:spcAft>
              <a:buSzPts val="1200"/>
              <a:buFont typeface="Roboto Condensed Light"/>
              <a:buAutoNum type="alphaLcPeriod"/>
              <a:defRPr/>
            </a:lvl8pPr>
            <a:lvl9pPr indent="-304800" lvl="8" marL="4114800" rtl="0">
              <a:lnSpc>
                <a:spcPct val="115000"/>
              </a:lnSpc>
              <a:spcBef>
                <a:spcPts val="1600"/>
              </a:spcBef>
              <a:spcAft>
                <a:spcPts val="1600"/>
              </a:spcAft>
              <a:buSzPts val="1200"/>
              <a:buFont typeface="Roboto Condensed Light"/>
              <a:buAutoNum type="romanLcPeriod"/>
              <a:defRPr/>
            </a:lvl9pPr>
          </a:lstStyle>
          <a:p/>
        </p:txBody>
      </p:sp>
      <p:sp>
        <p:nvSpPr>
          <p:cNvPr id="45" name="Google Shape;45;p4"/>
          <p:cNvSpPr/>
          <p:nvPr/>
        </p:nvSpPr>
        <p:spPr>
          <a:xfrm rot="10800000">
            <a:off x="8533178" y="3220172"/>
            <a:ext cx="23546" cy="23546"/>
          </a:xfrm>
          <a:custGeom>
            <a:rect b="b" l="l" r="r" t="t"/>
            <a:pathLst>
              <a:path extrusionOk="0" h="399" w="399">
                <a:moveTo>
                  <a:pt x="200" y="0"/>
                </a:moveTo>
                <a:cubicBezTo>
                  <a:pt x="100" y="0"/>
                  <a:pt x="1" y="80"/>
                  <a:pt x="1" y="199"/>
                </a:cubicBezTo>
                <a:cubicBezTo>
                  <a:pt x="1" y="299"/>
                  <a:pt x="100" y="398"/>
                  <a:pt x="200" y="398"/>
                </a:cubicBezTo>
                <a:cubicBezTo>
                  <a:pt x="319" y="398"/>
                  <a:pt x="399" y="299"/>
                  <a:pt x="399" y="199"/>
                </a:cubicBezTo>
                <a:cubicBezTo>
                  <a:pt x="399" y="80"/>
                  <a:pt x="319" y="0"/>
                  <a:pt x="200"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6" name="Google Shape;46;p4"/>
          <p:cNvSpPr/>
          <p:nvPr/>
        </p:nvSpPr>
        <p:spPr>
          <a:xfrm rot="10800000">
            <a:off x="8412226" y="4779490"/>
            <a:ext cx="23546" cy="23546"/>
          </a:xfrm>
          <a:custGeom>
            <a:rect b="b" l="l" r="r" t="t"/>
            <a:pathLst>
              <a:path extrusionOk="0" h="399" w="399">
                <a:moveTo>
                  <a:pt x="200" y="1"/>
                </a:moveTo>
                <a:cubicBezTo>
                  <a:pt x="80" y="1"/>
                  <a:pt x="1" y="80"/>
                  <a:pt x="1" y="200"/>
                </a:cubicBezTo>
                <a:cubicBezTo>
                  <a:pt x="1" y="299"/>
                  <a:pt x="80" y="398"/>
                  <a:pt x="200" y="398"/>
                </a:cubicBezTo>
                <a:cubicBezTo>
                  <a:pt x="299" y="398"/>
                  <a:pt x="399" y="299"/>
                  <a:pt x="399" y="200"/>
                </a:cubicBezTo>
                <a:cubicBezTo>
                  <a:pt x="399" y="80"/>
                  <a:pt x="299" y="1"/>
                  <a:pt x="20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4"/>
          <p:cNvSpPr/>
          <p:nvPr/>
        </p:nvSpPr>
        <p:spPr>
          <a:xfrm rot="10800000">
            <a:off x="8314249" y="839024"/>
            <a:ext cx="29685" cy="29742"/>
          </a:xfrm>
          <a:custGeom>
            <a:rect b="b" l="l" r="r" t="t"/>
            <a:pathLst>
              <a:path extrusionOk="0" h="399" w="398">
                <a:moveTo>
                  <a:pt x="199" y="1"/>
                </a:moveTo>
                <a:cubicBezTo>
                  <a:pt x="80" y="1"/>
                  <a:pt x="0" y="80"/>
                  <a:pt x="0" y="200"/>
                </a:cubicBezTo>
                <a:cubicBezTo>
                  <a:pt x="0" y="299"/>
                  <a:pt x="80" y="399"/>
                  <a:pt x="199" y="399"/>
                </a:cubicBezTo>
                <a:cubicBezTo>
                  <a:pt x="298" y="399"/>
                  <a:pt x="398" y="299"/>
                  <a:pt x="398" y="200"/>
                </a:cubicBezTo>
                <a:cubicBezTo>
                  <a:pt x="398" y="80"/>
                  <a:pt x="298" y="1"/>
                  <a:pt x="1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4"/>
          <p:cNvSpPr/>
          <p:nvPr/>
        </p:nvSpPr>
        <p:spPr>
          <a:xfrm rot="10800000">
            <a:off x="2147489" y="4832728"/>
            <a:ext cx="23546" cy="23546"/>
          </a:xfrm>
          <a:custGeom>
            <a:rect b="b" l="l" r="r" t="t"/>
            <a:pathLst>
              <a:path extrusionOk="0" h="399" w="399">
                <a:moveTo>
                  <a:pt x="200" y="1"/>
                </a:moveTo>
                <a:cubicBezTo>
                  <a:pt x="80" y="1"/>
                  <a:pt x="1" y="80"/>
                  <a:pt x="1" y="200"/>
                </a:cubicBezTo>
                <a:cubicBezTo>
                  <a:pt x="1" y="299"/>
                  <a:pt x="80" y="398"/>
                  <a:pt x="200" y="398"/>
                </a:cubicBezTo>
                <a:cubicBezTo>
                  <a:pt x="299" y="398"/>
                  <a:pt x="399" y="299"/>
                  <a:pt x="399" y="200"/>
                </a:cubicBezTo>
                <a:cubicBezTo>
                  <a:pt x="399" y="80"/>
                  <a:pt x="299" y="1"/>
                  <a:pt x="20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4"/>
          <p:cNvSpPr/>
          <p:nvPr/>
        </p:nvSpPr>
        <p:spPr>
          <a:xfrm rot="10800000">
            <a:off x="3688202" y="224238"/>
            <a:ext cx="23500" cy="23546"/>
          </a:xfrm>
          <a:custGeom>
            <a:rect b="b" l="l" r="r" t="t"/>
            <a:pathLst>
              <a:path extrusionOk="0" h="399" w="398">
                <a:moveTo>
                  <a:pt x="199" y="1"/>
                </a:moveTo>
                <a:cubicBezTo>
                  <a:pt x="80" y="1"/>
                  <a:pt x="0" y="80"/>
                  <a:pt x="0" y="200"/>
                </a:cubicBezTo>
                <a:cubicBezTo>
                  <a:pt x="0" y="299"/>
                  <a:pt x="80" y="399"/>
                  <a:pt x="199" y="399"/>
                </a:cubicBezTo>
                <a:cubicBezTo>
                  <a:pt x="298" y="399"/>
                  <a:pt x="398" y="299"/>
                  <a:pt x="398" y="200"/>
                </a:cubicBezTo>
                <a:cubicBezTo>
                  <a:pt x="398" y="80"/>
                  <a:pt x="298" y="1"/>
                  <a:pt x="1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4"/>
          <p:cNvSpPr/>
          <p:nvPr/>
        </p:nvSpPr>
        <p:spPr>
          <a:xfrm rot="10800000">
            <a:off x="8776085" y="1341885"/>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rot="10800000">
            <a:off x="370158" y="1170836"/>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rot="10800000">
            <a:off x="4950824" y="4855403"/>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p:nvPr/>
        </p:nvSpPr>
        <p:spPr>
          <a:xfrm rot="10800000">
            <a:off x="5246564" y="1075940"/>
            <a:ext cx="23546" cy="23546"/>
          </a:xfrm>
          <a:custGeom>
            <a:rect b="b" l="l" r="r" t="t"/>
            <a:pathLst>
              <a:path extrusionOk="0" h="399" w="399">
                <a:moveTo>
                  <a:pt x="200" y="1"/>
                </a:moveTo>
                <a:cubicBezTo>
                  <a:pt x="80" y="1"/>
                  <a:pt x="1" y="80"/>
                  <a:pt x="1" y="200"/>
                </a:cubicBezTo>
                <a:cubicBezTo>
                  <a:pt x="1" y="299"/>
                  <a:pt x="80" y="398"/>
                  <a:pt x="200" y="398"/>
                </a:cubicBezTo>
                <a:cubicBezTo>
                  <a:pt x="299" y="398"/>
                  <a:pt x="399" y="299"/>
                  <a:pt x="399" y="200"/>
                </a:cubicBezTo>
                <a:cubicBezTo>
                  <a:pt x="399" y="80"/>
                  <a:pt x="299" y="1"/>
                  <a:pt x="20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4"/>
          <p:cNvSpPr/>
          <p:nvPr/>
        </p:nvSpPr>
        <p:spPr>
          <a:xfrm rot="10800000">
            <a:off x="3737485" y="4997485"/>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4"/>
          <p:cNvSpPr/>
          <p:nvPr/>
        </p:nvSpPr>
        <p:spPr>
          <a:xfrm rot="10800000">
            <a:off x="6994370" y="4746036"/>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4"/>
          <p:cNvSpPr/>
          <p:nvPr/>
        </p:nvSpPr>
        <p:spPr>
          <a:xfrm rot="10800000">
            <a:off x="7897494" y="4948152"/>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4"/>
          <p:cNvSpPr/>
          <p:nvPr/>
        </p:nvSpPr>
        <p:spPr>
          <a:xfrm>
            <a:off x="229753" y="4422449"/>
            <a:ext cx="137173" cy="181059"/>
          </a:xfrm>
          <a:custGeom>
            <a:rect b="b" l="l" r="r" t="t"/>
            <a:pathLst>
              <a:path extrusionOk="0" h="4596" w="3482">
                <a:moveTo>
                  <a:pt x="3482" y="0"/>
                </a:moveTo>
                <a:lnTo>
                  <a:pt x="1" y="2845"/>
                </a:lnTo>
                <a:lnTo>
                  <a:pt x="2627" y="4596"/>
                </a:lnTo>
                <a:lnTo>
                  <a:pt x="3482"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4"/>
          <p:cNvSpPr/>
          <p:nvPr/>
        </p:nvSpPr>
        <p:spPr>
          <a:xfrm>
            <a:off x="2597086" y="4806290"/>
            <a:ext cx="210842" cy="141861"/>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4"/>
          <p:cNvSpPr/>
          <p:nvPr/>
        </p:nvSpPr>
        <p:spPr>
          <a:xfrm rot="10800000">
            <a:off x="1143935" y="4746648"/>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4"/>
          <p:cNvSpPr/>
          <p:nvPr/>
        </p:nvSpPr>
        <p:spPr>
          <a:xfrm rot="10800000">
            <a:off x="8774743" y="4112543"/>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4"/>
          <p:cNvSpPr/>
          <p:nvPr/>
        </p:nvSpPr>
        <p:spPr>
          <a:xfrm rot="10800000">
            <a:off x="244850" y="925216"/>
            <a:ext cx="23546" cy="23546"/>
          </a:xfrm>
          <a:custGeom>
            <a:rect b="b" l="l" r="r" t="t"/>
            <a:pathLst>
              <a:path extrusionOk="0" h="399" w="399">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4"/>
          <p:cNvSpPr/>
          <p:nvPr/>
        </p:nvSpPr>
        <p:spPr>
          <a:xfrm>
            <a:off x="473366" y="2379704"/>
            <a:ext cx="63505" cy="141901"/>
          </a:xfrm>
          <a:custGeom>
            <a:rect b="b" l="l" r="r" t="t"/>
            <a:pathLst>
              <a:path extrusionOk="0" h="3602" w="1612">
                <a:moveTo>
                  <a:pt x="995" y="1"/>
                </a:moveTo>
                <a:lnTo>
                  <a:pt x="0" y="3601"/>
                </a:lnTo>
                <a:lnTo>
                  <a:pt x="1612" y="3482"/>
                </a:lnTo>
                <a:lnTo>
                  <a:pt x="99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4"/>
          <p:cNvSpPr/>
          <p:nvPr/>
        </p:nvSpPr>
        <p:spPr>
          <a:xfrm>
            <a:off x="643825" y="219685"/>
            <a:ext cx="280611" cy="73708"/>
          </a:xfrm>
          <a:custGeom>
            <a:rect b="b" l="l" r="r" t="t"/>
            <a:pathLst>
              <a:path extrusionOk="0" h="1871" w="7123">
                <a:moveTo>
                  <a:pt x="7122" y="0"/>
                </a:moveTo>
                <a:lnTo>
                  <a:pt x="1" y="538"/>
                </a:lnTo>
                <a:lnTo>
                  <a:pt x="7043" y="1870"/>
                </a:lnTo>
                <a:lnTo>
                  <a:pt x="712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4"/>
          <p:cNvSpPr/>
          <p:nvPr/>
        </p:nvSpPr>
        <p:spPr>
          <a:xfrm>
            <a:off x="414989" y="4783913"/>
            <a:ext cx="180272" cy="145801"/>
          </a:xfrm>
          <a:custGeom>
            <a:rect b="b" l="l" r="r" t="t"/>
            <a:pathLst>
              <a:path extrusionOk="0" h="3701" w="4576">
                <a:moveTo>
                  <a:pt x="199" y="0"/>
                </a:moveTo>
                <a:lnTo>
                  <a:pt x="0" y="1512"/>
                </a:lnTo>
                <a:lnTo>
                  <a:pt x="4575" y="3700"/>
                </a:lnTo>
                <a:lnTo>
                  <a:pt x="1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4"/>
          <p:cNvSpPr/>
          <p:nvPr/>
        </p:nvSpPr>
        <p:spPr>
          <a:xfrm>
            <a:off x="117871" y="2124343"/>
            <a:ext cx="126970" cy="107391"/>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4"/>
          <p:cNvSpPr/>
          <p:nvPr/>
        </p:nvSpPr>
        <p:spPr>
          <a:xfrm>
            <a:off x="305216" y="2847091"/>
            <a:ext cx="63505" cy="141901"/>
          </a:xfrm>
          <a:custGeom>
            <a:rect b="b" l="l" r="r" t="t"/>
            <a:pathLst>
              <a:path extrusionOk="0" h="3602" w="1612">
                <a:moveTo>
                  <a:pt x="995" y="1"/>
                </a:moveTo>
                <a:lnTo>
                  <a:pt x="0" y="3601"/>
                </a:lnTo>
                <a:lnTo>
                  <a:pt x="1612" y="3482"/>
                </a:lnTo>
                <a:lnTo>
                  <a:pt x="9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4"/>
          <p:cNvSpPr/>
          <p:nvPr/>
        </p:nvSpPr>
        <p:spPr>
          <a:xfrm rot="10800000">
            <a:off x="200833" y="257948"/>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4"/>
          <p:cNvSpPr/>
          <p:nvPr/>
        </p:nvSpPr>
        <p:spPr>
          <a:xfrm rot="10800000">
            <a:off x="405574" y="1499278"/>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4"/>
          <p:cNvSpPr/>
          <p:nvPr/>
        </p:nvSpPr>
        <p:spPr>
          <a:xfrm rot="10800000">
            <a:off x="242548" y="3687635"/>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4"/>
          <p:cNvSpPr/>
          <p:nvPr/>
        </p:nvSpPr>
        <p:spPr>
          <a:xfrm rot="10800000">
            <a:off x="405569" y="4403564"/>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4"/>
          <p:cNvSpPr/>
          <p:nvPr/>
        </p:nvSpPr>
        <p:spPr>
          <a:xfrm rot="10800000">
            <a:off x="8725549" y="424465"/>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4"/>
          <p:cNvSpPr/>
          <p:nvPr/>
        </p:nvSpPr>
        <p:spPr>
          <a:xfrm>
            <a:off x="4201711" y="-10"/>
            <a:ext cx="210842" cy="141861"/>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4"/>
          <p:cNvSpPr/>
          <p:nvPr/>
        </p:nvSpPr>
        <p:spPr>
          <a:xfrm>
            <a:off x="1476673" y="257958"/>
            <a:ext cx="251576" cy="142649"/>
          </a:xfrm>
          <a:custGeom>
            <a:rect b="b" l="l" r="r" t="t"/>
            <a:pathLst>
              <a:path extrusionOk="0" h="3621" w="6386">
                <a:moveTo>
                  <a:pt x="0" y="0"/>
                </a:moveTo>
                <a:lnTo>
                  <a:pt x="617" y="3621"/>
                </a:lnTo>
                <a:lnTo>
                  <a:pt x="6386" y="2129"/>
                </a:lnTo>
                <a:lnTo>
                  <a:pt x="0"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4"/>
          <p:cNvSpPr/>
          <p:nvPr/>
        </p:nvSpPr>
        <p:spPr>
          <a:xfrm>
            <a:off x="6325375" y="351934"/>
            <a:ext cx="280571" cy="136425"/>
          </a:xfrm>
          <a:custGeom>
            <a:rect b="b" l="l" r="r" t="t"/>
            <a:pathLst>
              <a:path extrusionOk="0" h="3463" w="7122">
                <a:moveTo>
                  <a:pt x="6306" y="1"/>
                </a:moveTo>
                <a:lnTo>
                  <a:pt x="0" y="3462"/>
                </a:lnTo>
                <a:lnTo>
                  <a:pt x="7122" y="2209"/>
                </a:lnTo>
                <a:lnTo>
                  <a:pt x="6306"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4"/>
          <p:cNvSpPr/>
          <p:nvPr/>
        </p:nvSpPr>
        <p:spPr>
          <a:xfrm>
            <a:off x="3737483" y="366455"/>
            <a:ext cx="126970" cy="107391"/>
          </a:xfrm>
          <a:custGeom>
            <a:rect b="b" l="l" r="r" t="t"/>
            <a:pathLst>
              <a:path extrusionOk="0" h="2726" w="3223">
                <a:moveTo>
                  <a:pt x="3223" y="1"/>
                </a:moveTo>
                <a:lnTo>
                  <a:pt x="0" y="120"/>
                </a:lnTo>
                <a:lnTo>
                  <a:pt x="358" y="2726"/>
                </a:lnTo>
                <a:lnTo>
                  <a:pt x="32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4"/>
          <p:cNvSpPr/>
          <p:nvPr/>
        </p:nvSpPr>
        <p:spPr>
          <a:xfrm rot="10800000">
            <a:off x="7713299" y="445028"/>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4"/>
          <p:cNvSpPr/>
          <p:nvPr/>
        </p:nvSpPr>
        <p:spPr>
          <a:xfrm rot="10800000">
            <a:off x="5827510" y="351935"/>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4"/>
          <p:cNvSpPr/>
          <p:nvPr/>
        </p:nvSpPr>
        <p:spPr>
          <a:xfrm rot="10800000">
            <a:off x="8605298" y="2122860"/>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4"/>
          <p:cNvSpPr/>
          <p:nvPr/>
        </p:nvSpPr>
        <p:spPr>
          <a:xfrm rot="5400000">
            <a:off x="8842349" y="4681042"/>
            <a:ext cx="152065" cy="200678"/>
          </a:xfrm>
          <a:custGeom>
            <a:rect b="b" l="l" r="r" t="t"/>
            <a:pathLst>
              <a:path extrusionOk="0" h="5094" w="3860">
                <a:moveTo>
                  <a:pt x="1632" y="1"/>
                </a:moveTo>
                <a:lnTo>
                  <a:pt x="0" y="5093"/>
                </a:lnTo>
                <a:lnTo>
                  <a:pt x="3860" y="876"/>
                </a:lnTo>
                <a:lnTo>
                  <a:pt x="1632"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4"/>
          <p:cNvSpPr/>
          <p:nvPr/>
        </p:nvSpPr>
        <p:spPr>
          <a:xfrm rot="5400000">
            <a:off x="8946652" y="4302292"/>
            <a:ext cx="280571" cy="136425"/>
          </a:xfrm>
          <a:custGeom>
            <a:rect b="b" l="l" r="r" t="t"/>
            <a:pathLst>
              <a:path extrusionOk="0" h="3463" w="7122">
                <a:moveTo>
                  <a:pt x="6306" y="1"/>
                </a:moveTo>
                <a:lnTo>
                  <a:pt x="0" y="3462"/>
                </a:lnTo>
                <a:lnTo>
                  <a:pt x="7122" y="2209"/>
                </a:lnTo>
                <a:lnTo>
                  <a:pt x="630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4"/>
          <p:cNvSpPr/>
          <p:nvPr/>
        </p:nvSpPr>
        <p:spPr>
          <a:xfrm rot="5400000">
            <a:off x="8574530" y="626445"/>
            <a:ext cx="210842" cy="141861"/>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4"/>
          <p:cNvSpPr/>
          <p:nvPr/>
        </p:nvSpPr>
        <p:spPr>
          <a:xfrm rot="-5400000">
            <a:off x="8862593" y="3071052"/>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939" name="Shape 939"/>
        <p:cNvGrpSpPr/>
        <p:nvPr/>
      </p:nvGrpSpPr>
      <p:grpSpPr>
        <a:xfrm>
          <a:off x="0" y="0"/>
          <a:ext cx="0" cy="0"/>
          <a:chOff x="0" y="0"/>
          <a:chExt cx="0" cy="0"/>
        </a:xfrm>
      </p:grpSpPr>
      <p:sp>
        <p:nvSpPr>
          <p:cNvPr id="940" name="Google Shape;940;p31"/>
          <p:cNvSpPr/>
          <p:nvPr/>
        </p:nvSpPr>
        <p:spPr>
          <a:xfrm>
            <a:off x="381333" y="3749054"/>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31"/>
          <p:cNvSpPr/>
          <p:nvPr/>
        </p:nvSpPr>
        <p:spPr>
          <a:xfrm rot="10800000">
            <a:off x="423477" y="2307278"/>
            <a:ext cx="152065" cy="200678"/>
          </a:xfrm>
          <a:custGeom>
            <a:rect b="b" l="l" r="r" t="t"/>
            <a:pathLst>
              <a:path extrusionOk="0" h="5094" w="3860">
                <a:moveTo>
                  <a:pt x="1632" y="1"/>
                </a:moveTo>
                <a:lnTo>
                  <a:pt x="0" y="5093"/>
                </a:lnTo>
                <a:lnTo>
                  <a:pt x="3860" y="876"/>
                </a:lnTo>
                <a:lnTo>
                  <a:pt x="1632"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31"/>
          <p:cNvSpPr/>
          <p:nvPr/>
        </p:nvSpPr>
        <p:spPr>
          <a:xfrm rot="10800000">
            <a:off x="333975" y="3934390"/>
            <a:ext cx="63505" cy="141901"/>
          </a:xfrm>
          <a:custGeom>
            <a:rect b="b" l="l" r="r" t="t"/>
            <a:pathLst>
              <a:path extrusionOk="0" h="3602" w="1612">
                <a:moveTo>
                  <a:pt x="995" y="1"/>
                </a:moveTo>
                <a:lnTo>
                  <a:pt x="0" y="3601"/>
                </a:lnTo>
                <a:lnTo>
                  <a:pt x="1612" y="3482"/>
                </a:lnTo>
                <a:lnTo>
                  <a:pt x="9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31"/>
          <p:cNvSpPr/>
          <p:nvPr/>
        </p:nvSpPr>
        <p:spPr>
          <a:xfrm rot="10800000">
            <a:off x="123120" y="3096599"/>
            <a:ext cx="137173" cy="181059"/>
          </a:xfrm>
          <a:custGeom>
            <a:rect b="b" l="l" r="r" t="t"/>
            <a:pathLst>
              <a:path extrusionOk="0" h="4596" w="3482">
                <a:moveTo>
                  <a:pt x="3482" y="0"/>
                </a:moveTo>
                <a:lnTo>
                  <a:pt x="1" y="2845"/>
                </a:lnTo>
                <a:lnTo>
                  <a:pt x="2627" y="4596"/>
                </a:lnTo>
                <a:lnTo>
                  <a:pt x="348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31"/>
          <p:cNvSpPr/>
          <p:nvPr/>
        </p:nvSpPr>
        <p:spPr>
          <a:xfrm rot="10800000">
            <a:off x="123118" y="1647906"/>
            <a:ext cx="210842" cy="141861"/>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31"/>
          <p:cNvSpPr/>
          <p:nvPr/>
        </p:nvSpPr>
        <p:spPr>
          <a:xfrm rot="10800000">
            <a:off x="575543" y="762911"/>
            <a:ext cx="126970" cy="107391"/>
          </a:xfrm>
          <a:custGeom>
            <a:rect b="b" l="l" r="r" t="t"/>
            <a:pathLst>
              <a:path extrusionOk="0" h="2726" w="3223">
                <a:moveTo>
                  <a:pt x="3223" y="1"/>
                </a:moveTo>
                <a:lnTo>
                  <a:pt x="0" y="120"/>
                </a:lnTo>
                <a:lnTo>
                  <a:pt x="358" y="2726"/>
                </a:lnTo>
                <a:lnTo>
                  <a:pt x="32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31"/>
          <p:cNvSpPr/>
          <p:nvPr/>
        </p:nvSpPr>
        <p:spPr>
          <a:xfrm>
            <a:off x="480133" y="1341029"/>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31"/>
          <p:cNvSpPr/>
          <p:nvPr/>
        </p:nvSpPr>
        <p:spPr>
          <a:xfrm>
            <a:off x="317483" y="3155971"/>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31"/>
          <p:cNvSpPr/>
          <p:nvPr/>
        </p:nvSpPr>
        <p:spPr>
          <a:xfrm>
            <a:off x="373925" y="361770"/>
            <a:ext cx="23546" cy="23546"/>
          </a:xfrm>
          <a:custGeom>
            <a:rect b="b" l="l" r="r" t="t"/>
            <a:pathLst>
              <a:path extrusionOk="0" h="399" w="399">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31"/>
          <p:cNvSpPr/>
          <p:nvPr/>
        </p:nvSpPr>
        <p:spPr>
          <a:xfrm>
            <a:off x="575557" y="2740935"/>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31"/>
          <p:cNvSpPr/>
          <p:nvPr/>
        </p:nvSpPr>
        <p:spPr>
          <a:xfrm>
            <a:off x="8607257" y="1366123"/>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31"/>
          <p:cNvSpPr/>
          <p:nvPr/>
        </p:nvSpPr>
        <p:spPr>
          <a:xfrm rot="10800000">
            <a:off x="8734524" y="3438999"/>
            <a:ext cx="191263" cy="162268"/>
          </a:xfrm>
          <a:custGeom>
            <a:rect b="b" l="l" r="r" t="t"/>
            <a:pathLst>
              <a:path extrusionOk="0" h="4119" w="4855">
                <a:moveTo>
                  <a:pt x="2984" y="0"/>
                </a:moveTo>
                <a:lnTo>
                  <a:pt x="0" y="4118"/>
                </a:lnTo>
                <a:lnTo>
                  <a:pt x="4854" y="3979"/>
                </a:lnTo>
                <a:lnTo>
                  <a:pt x="298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31"/>
          <p:cNvSpPr/>
          <p:nvPr/>
        </p:nvSpPr>
        <p:spPr>
          <a:xfrm rot="10800000">
            <a:off x="8798818" y="4034911"/>
            <a:ext cx="126970" cy="107391"/>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31"/>
          <p:cNvSpPr/>
          <p:nvPr/>
        </p:nvSpPr>
        <p:spPr>
          <a:xfrm rot="10800000">
            <a:off x="8569018" y="2884286"/>
            <a:ext cx="126970" cy="107391"/>
          </a:xfrm>
          <a:custGeom>
            <a:rect b="b" l="l" r="r" t="t"/>
            <a:pathLst>
              <a:path extrusionOk="0" h="2726" w="3223">
                <a:moveTo>
                  <a:pt x="3223" y="1"/>
                </a:moveTo>
                <a:lnTo>
                  <a:pt x="0" y="120"/>
                </a:lnTo>
                <a:lnTo>
                  <a:pt x="358" y="2726"/>
                </a:lnTo>
                <a:lnTo>
                  <a:pt x="32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31"/>
          <p:cNvSpPr/>
          <p:nvPr/>
        </p:nvSpPr>
        <p:spPr>
          <a:xfrm>
            <a:off x="9019333" y="1739421"/>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31"/>
          <p:cNvSpPr/>
          <p:nvPr/>
        </p:nvSpPr>
        <p:spPr>
          <a:xfrm>
            <a:off x="8629909" y="2101571"/>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31"/>
          <p:cNvSpPr/>
          <p:nvPr/>
        </p:nvSpPr>
        <p:spPr>
          <a:xfrm>
            <a:off x="8971405" y="2626431"/>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31"/>
          <p:cNvSpPr/>
          <p:nvPr/>
        </p:nvSpPr>
        <p:spPr>
          <a:xfrm>
            <a:off x="8734983" y="672921"/>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31"/>
          <p:cNvSpPr/>
          <p:nvPr/>
        </p:nvSpPr>
        <p:spPr>
          <a:xfrm rot="10800000">
            <a:off x="3918216" y="4997485"/>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31"/>
          <p:cNvSpPr/>
          <p:nvPr/>
        </p:nvSpPr>
        <p:spPr>
          <a:xfrm rot="10800000">
            <a:off x="7175100" y="4746036"/>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31"/>
          <p:cNvSpPr/>
          <p:nvPr/>
        </p:nvSpPr>
        <p:spPr>
          <a:xfrm rot="10800000">
            <a:off x="8078224" y="4948152"/>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31"/>
          <p:cNvSpPr/>
          <p:nvPr/>
        </p:nvSpPr>
        <p:spPr>
          <a:xfrm>
            <a:off x="410483" y="4422449"/>
            <a:ext cx="137173" cy="181059"/>
          </a:xfrm>
          <a:custGeom>
            <a:rect b="b" l="l" r="r" t="t"/>
            <a:pathLst>
              <a:path extrusionOk="0" h="4596" w="3482">
                <a:moveTo>
                  <a:pt x="3482" y="0"/>
                </a:moveTo>
                <a:lnTo>
                  <a:pt x="1" y="2845"/>
                </a:lnTo>
                <a:lnTo>
                  <a:pt x="2627" y="4596"/>
                </a:lnTo>
                <a:lnTo>
                  <a:pt x="3482"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31"/>
          <p:cNvSpPr/>
          <p:nvPr/>
        </p:nvSpPr>
        <p:spPr>
          <a:xfrm>
            <a:off x="2777816" y="4806290"/>
            <a:ext cx="210842" cy="141861"/>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31"/>
          <p:cNvSpPr/>
          <p:nvPr/>
        </p:nvSpPr>
        <p:spPr>
          <a:xfrm>
            <a:off x="8671296" y="4674441"/>
            <a:ext cx="63505" cy="141901"/>
          </a:xfrm>
          <a:custGeom>
            <a:rect b="b" l="l" r="r" t="t"/>
            <a:pathLst>
              <a:path extrusionOk="0" h="3602" w="1612">
                <a:moveTo>
                  <a:pt x="995" y="1"/>
                </a:moveTo>
                <a:lnTo>
                  <a:pt x="0" y="3601"/>
                </a:lnTo>
                <a:lnTo>
                  <a:pt x="1612" y="3482"/>
                </a:lnTo>
                <a:lnTo>
                  <a:pt x="9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31"/>
          <p:cNvSpPr/>
          <p:nvPr/>
        </p:nvSpPr>
        <p:spPr>
          <a:xfrm>
            <a:off x="5904276" y="4638630"/>
            <a:ext cx="126970" cy="107391"/>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31"/>
          <p:cNvSpPr/>
          <p:nvPr/>
        </p:nvSpPr>
        <p:spPr>
          <a:xfrm>
            <a:off x="1906071" y="4730879"/>
            <a:ext cx="63505" cy="141901"/>
          </a:xfrm>
          <a:custGeom>
            <a:rect b="b" l="l" r="r" t="t"/>
            <a:pathLst>
              <a:path extrusionOk="0" h="3602" w="1612">
                <a:moveTo>
                  <a:pt x="995" y="1"/>
                </a:moveTo>
                <a:lnTo>
                  <a:pt x="0" y="3601"/>
                </a:lnTo>
                <a:lnTo>
                  <a:pt x="1612" y="3482"/>
                </a:lnTo>
                <a:lnTo>
                  <a:pt x="99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31"/>
          <p:cNvSpPr/>
          <p:nvPr/>
        </p:nvSpPr>
        <p:spPr>
          <a:xfrm rot="10800000">
            <a:off x="1184066" y="3882485"/>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31"/>
          <p:cNvSpPr/>
          <p:nvPr/>
        </p:nvSpPr>
        <p:spPr>
          <a:xfrm rot="10800000">
            <a:off x="519748" y="4086793"/>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31"/>
          <p:cNvSpPr/>
          <p:nvPr/>
        </p:nvSpPr>
        <p:spPr>
          <a:xfrm rot="10800000">
            <a:off x="8955473" y="4112543"/>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31"/>
          <p:cNvSpPr/>
          <p:nvPr/>
        </p:nvSpPr>
        <p:spPr>
          <a:xfrm>
            <a:off x="5357218" y="-13832"/>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31"/>
          <p:cNvSpPr/>
          <p:nvPr/>
        </p:nvSpPr>
        <p:spPr>
          <a:xfrm>
            <a:off x="2100333" y="236379"/>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31"/>
          <p:cNvSpPr/>
          <p:nvPr/>
        </p:nvSpPr>
        <p:spPr>
          <a:xfrm>
            <a:off x="1258259" y="96521"/>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31"/>
          <p:cNvSpPr/>
          <p:nvPr/>
        </p:nvSpPr>
        <p:spPr>
          <a:xfrm rot="10800000">
            <a:off x="8839370" y="490499"/>
            <a:ext cx="137173" cy="181059"/>
          </a:xfrm>
          <a:custGeom>
            <a:rect b="b" l="l" r="r" t="t"/>
            <a:pathLst>
              <a:path extrusionOk="0" h="4596" w="3482">
                <a:moveTo>
                  <a:pt x="3482" y="0"/>
                </a:moveTo>
                <a:lnTo>
                  <a:pt x="1" y="2845"/>
                </a:lnTo>
                <a:lnTo>
                  <a:pt x="2627" y="4596"/>
                </a:lnTo>
                <a:lnTo>
                  <a:pt x="3482"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31"/>
          <p:cNvSpPr/>
          <p:nvPr/>
        </p:nvSpPr>
        <p:spPr>
          <a:xfrm rot="10800000">
            <a:off x="6398368" y="145856"/>
            <a:ext cx="210842" cy="141861"/>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31"/>
          <p:cNvSpPr/>
          <p:nvPr/>
        </p:nvSpPr>
        <p:spPr>
          <a:xfrm rot="10800000">
            <a:off x="652225" y="277665"/>
            <a:ext cx="63505" cy="141901"/>
          </a:xfrm>
          <a:custGeom>
            <a:rect b="b" l="l" r="r" t="t"/>
            <a:pathLst>
              <a:path extrusionOk="0" h="3602" w="1612">
                <a:moveTo>
                  <a:pt x="995" y="1"/>
                </a:moveTo>
                <a:lnTo>
                  <a:pt x="0" y="3601"/>
                </a:lnTo>
                <a:lnTo>
                  <a:pt x="1612" y="3482"/>
                </a:lnTo>
                <a:lnTo>
                  <a:pt x="9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31"/>
          <p:cNvSpPr/>
          <p:nvPr/>
        </p:nvSpPr>
        <p:spPr>
          <a:xfrm rot="10800000">
            <a:off x="3355780" y="347986"/>
            <a:ext cx="126970" cy="107391"/>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31"/>
          <p:cNvSpPr/>
          <p:nvPr/>
        </p:nvSpPr>
        <p:spPr>
          <a:xfrm rot="10800000">
            <a:off x="7063550" y="419552"/>
            <a:ext cx="63505" cy="141901"/>
          </a:xfrm>
          <a:custGeom>
            <a:rect b="b" l="l" r="r" t="t"/>
            <a:pathLst>
              <a:path extrusionOk="0" h="3602" w="1612">
                <a:moveTo>
                  <a:pt x="995" y="1"/>
                </a:moveTo>
                <a:lnTo>
                  <a:pt x="0" y="3601"/>
                </a:lnTo>
                <a:lnTo>
                  <a:pt x="1612" y="3482"/>
                </a:lnTo>
                <a:lnTo>
                  <a:pt x="99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31"/>
          <p:cNvSpPr/>
          <p:nvPr/>
        </p:nvSpPr>
        <p:spPr>
          <a:xfrm>
            <a:off x="7766568" y="834543"/>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31"/>
          <p:cNvSpPr/>
          <p:nvPr/>
        </p:nvSpPr>
        <p:spPr>
          <a:xfrm>
            <a:off x="8803433" y="944896"/>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31"/>
          <p:cNvSpPr/>
          <p:nvPr/>
        </p:nvSpPr>
        <p:spPr>
          <a:xfrm>
            <a:off x="367708" y="919146"/>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BLANK_1_1_1_1_1_1_1_1">
    <p:spTree>
      <p:nvGrpSpPr>
        <p:cNvPr id="980" name="Shape 980"/>
        <p:cNvGrpSpPr/>
        <p:nvPr/>
      </p:nvGrpSpPr>
      <p:grpSpPr>
        <a:xfrm>
          <a:off x="0" y="0"/>
          <a:ext cx="0" cy="0"/>
          <a:chOff x="0" y="0"/>
          <a:chExt cx="0" cy="0"/>
        </a:xfrm>
      </p:grpSpPr>
      <p:sp>
        <p:nvSpPr>
          <p:cNvPr id="981" name="Google Shape;981;p32"/>
          <p:cNvSpPr/>
          <p:nvPr/>
        </p:nvSpPr>
        <p:spPr>
          <a:xfrm>
            <a:off x="8594359" y="789811"/>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32"/>
          <p:cNvSpPr/>
          <p:nvPr/>
        </p:nvSpPr>
        <p:spPr>
          <a:xfrm rot="10800000">
            <a:off x="8774646" y="3043944"/>
            <a:ext cx="210842" cy="141861"/>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32"/>
          <p:cNvSpPr/>
          <p:nvPr/>
        </p:nvSpPr>
        <p:spPr>
          <a:xfrm rot="10800000">
            <a:off x="8609150" y="1415887"/>
            <a:ext cx="137173" cy="117594"/>
          </a:xfrm>
          <a:custGeom>
            <a:rect b="b" l="l" r="r" t="t"/>
            <a:pathLst>
              <a:path extrusionOk="0" h="2985" w="3482">
                <a:moveTo>
                  <a:pt x="756" y="0"/>
                </a:moveTo>
                <a:lnTo>
                  <a:pt x="0" y="2487"/>
                </a:lnTo>
                <a:lnTo>
                  <a:pt x="3481" y="2984"/>
                </a:lnTo>
                <a:lnTo>
                  <a:pt x="7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32"/>
          <p:cNvSpPr/>
          <p:nvPr/>
        </p:nvSpPr>
        <p:spPr>
          <a:xfrm rot="10800000">
            <a:off x="8514553" y="4393199"/>
            <a:ext cx="280571" cy="136425"/>
          </a:xfrm>
          <a:custGeom>
            <a:rect b="b" l="l" r="r" t="t"/>
            <a:pathLst>
              <a:path extrusionOk="0" h="3463" w="7122">
                <a:moveTo>
                  <a:pt x="6306" y="1"/>
                </a:moveTo>
                <a:lnTo>
                  <a:pt x="0" y="3462"/>
                </a:lnTo>
                <a:lnTo>
                  <a:pt x="7122" y="2209"/>
                </a:lnTo>
                <a:lnTo>
                  <a:pt x="6306"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32"/>
          <p:cNvSpPr/>
          <p:nvPr/>
        </p:nvSpPr>
        <p:spPr>
          <a:xfrm rot="10800000">
            <a:off x="8686808" y="1783574"/>
            <a:ext cx="126970" cy="107391"/>
          </a:xfrm>
          <a:custGeom>
            <a:rect b="b" l="l" r="r" t="t"/>
            <a:pathLst>
              <a:path extrusionOk="0" h="2726" w="3223">
                <a:moveTo>
                  <a:pt x="3223" y="1"/>
                </a:moveTo>
                <a:lnTo>
                  <a:pt x="0" y="120"/>
                </a:lnTo>
                <a:lnTo>
                  <a:pt x="358" y="2726"/>
                </a:lnTo>
                <a:lnTo>
                  <a:pt x="32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32"/>
          <p:cNvSpPr/>
          <p:nvPr/>
        </p:nvSpPr>
        <p:spPr>
          <a:xfrm>
            <a:off x="9022645" y="2154532"/>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32"/>
          <p:cNvSpPr/>
          <p:nvPr/>
        </p:nvSpPr>
        <p:spPr>
          <a:xfrm>
            <a:off x="8545298" y="3617072"/>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32"/>
          <p:cNvSpPr/>
          <p:nvPr/>
        </p:nvSpPr>
        <p:spPr>
          <a:xfrm>
            <a:off x="8480410" y="2840959"/>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32"/>
          <p:cNvSpPr/>
          <p:nvPr/>
        </p:nvSpPr>
        <p:spPr>
          <a:xfrm>
            <a:off x="8463999" y="4035372"/>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32"/>
          <p:cNvSpPr/>
          <p:nvPr/>
        </p:nvSpPr>
        <p:spPr>
          <a:xfrm>
            <a:off x="8744609" y="3986211"/>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32"/>
          <p:cNvSpPr/>
          <p:nvPr/>
        </p:nvSpPr>
        <p:spPr>
          <a:xfrm rot="10800000">
            <a:off x="8160074" y="493463"/>
            <a:ext cx="251576" cy="142649"/>
          </a:xfrm>
          <a:custGeom>
            <a:rect b="b" l="l" r="r" t="t"/>
            <a:pathLst>
              <a:path extrusionOk="0" h="3621" w="6386">
                <a:moveTo>
                  <a:pt x="0" y="0"/>
                </a:moveTo>
                <a:lnTo>
                  <a:pt x="617" y="3621"/>
                </a:lnTo>
                <a:lnTo>
                  <a:pt x="6386" y="2129"/>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32"/>
          <p:cNvSpPr/>
          <p:nvPr/>
        </p:nvSpPr>
        <p:spPr>
          <a:xfrm>
            <a:off x="8831386" y="1265693"/>
            <a:ext cx="191263" cy="162268"/>
          </a:xfrm>
          <a:custGeom>
            <a:rect b="b" l="l" r="r" t="t"/>
            <a:pathLst>
              <a:path extrusionOk="0" h="4119" w="4855">
                <a:moveTo>
                  <a:pt x="2984" y="0"/>
                </a:moveTo>
                <a:lnTo>
                  <a:pt x="0" y="4118"/>
                </a:lnTo>
                <a:lnTo>
                  <a:pt x="4854" y="3979"/>
                </a:lnTo>
                <a:lnTo>
                  <a:pt x="298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32"/>
          <p:cNvSpPr/>
          <p:nvPr/>
        </p:nvSpPr>
        <p:spPr>
          <a:xfrm>
            <a:off x="8831385" y="724658"/>
            <a:ext cx="126970" cy="107391"/>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32"/>
          <p:cNvSpPr/>
          <p:nvPr/>
        </p:nvSpPr>
        <p:spPr>
          <a:xfrm>
            <a:off x="6354981" y="210729"/>
            <a:ext cx="152065" cy="200678"/>
          </a:xfrm>
          <a:custGeom>
            <a:rect b="b" l="l" r="r" t="t"/>
            <a:pathLst>
              <a:path extrusionOk="0" h="5094" w="3860">
                <a:moveTo>
                  <a:pt x="1632" y="1"/>
                </a:moveTo>
                <a:lnTo>
                  <a:pt x="0" y="5093"/>
                </a:lnTo>
                <a:lnTo>
                  <a:pt x="3860" y="876"/>
                </a:lnTo>
                <a:lnTo>
                  <a:pt x="1632"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32"/>
          <p:cNvSpPr/>
          <p:nvPr/>
        </p:nvSpPr>
        <p:spPr>
          <a:xfrm>
            <a:off x="1266052" y="331816"/>
            <a:ext cx="137173" cy="117594"/>
          </a:xfrm>
          <a:custGeom>
            <a:rect b="b" l="l" r="r" t="t"/>
            <a:pathLst>
              <a:path extrusionOk="0" h="2985" w="3482">
                <a:moveTo>
                  <a:pt x="756" y="0"/>
                </a:moveTo>
                <a:lnTo>
                  <a:pt x="0" y="2487"/>
                </a:lnTo>
                <a:lnTo>
                  <a:pt x="3481" y="2984"/>
                </a:lnTo>
                <a:lnTo>
                  <a:pt x="7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32"/>
          <p:cNvSpPr/>
          <p:nvPr/>
        </p:nvSpPr>
        <p:spPr>
          <a:xfrm>
            <a:off x="7936301" y="173074"/>
            <a:ext cx="280571" cy="136425"/>
          </a:xfrm>
          <a:custGeom>
            <a:rect b="b" l="l" r="r" t="t"/>
            <a:pathLst>
              <a:path extrusionOk="0" h="3463" w="7122">
                <a:moveTo>
                  <a:pt x="6306" y="1"/>
                </a:moveTo>
                <a:lnTo>
                  <a:pt x="0" y="3462"/>
                </a:lnTo>
                <a:lnTo>
                  <a:pt x="7122" y="2209"/>
                </a:lnTo>
                <a:lnTo>
                  <a:pt x="6306"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32"/>
          <p:cNvSpPr/>
          <p:nvPr/>
        </p:nvSpPr>
        <p:spPr>
          <a:xfrm>
            <a:off x="269927" y="856313"/>
            <a:ext cx="280611" cy="73708"/>
          </a:xfrm>
          <a:custGeom>
            <a:rect b="b" l="l" r="r" t="t"/>
            <a:pathLst>
              <a:path extrusionOk="0" h="1871" w="7123">
                <a:moveTo>
                  <a:pt x="7122" y="0"/>
                </a:moveTo>
                <a:lnTo>
                  <a:pt x="1" y="538"/>
                </a:lnTo>
                <a:lnTo>
                  <a:pt x="7043" y="1870"/>
                </a:lnTo>
                <a:lnTo>
                  <a:pt x="712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32"/>
          <p:cNvSpPr/>
          <p:nvPr/>
        </p:nvSpPr>
        <p:spPr>
          <a:xfrm>
            <a:off x="3636580" y="150764"/>
            <a:ext cx="137173" cy="181059"/>
          </a:xfrm>
          <a:custGeom>
            <a:rect b="b" l="l" r="r" t="t"/>
            <a:pathLst>
              <a:path extrusionOk="0" h="4596" w="3482">
                <a:moveTo>
                  <a:pt x="3482" y="0"/>
                </a:moveTo>
                <a:lnTo>
                  <a:pt x="1" y="2845"/>
                </a:lnTo>
                <a:lnTo>
                  <a:pt x="2627" y="4596"/>
                </a:lnTo>
                <a:lnTo>
                  <a:pt x="348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32"/>
          <p:cNvSpPr/>
          <p:nvPr/>
        </p:nvSpPr>
        <p:spPr>
          <a:xfrm>
            <a:off x="5879851" y="74299"/>
            <a:ext cx="280571" cy="136425"/>
          </a:xfrm>
          <a:custGeom>
            <a:rect b="b" l="l" r="r" t="t"/>
            <a:pathLst>
              <a:path extrusionOk="0" h="3463" w="7122">
                <a:moveTo>
                  <a:pt x="6306" y="1"/>
                </a:moveTo>
                <a:lnTo>
                  <a:pt x="0" y="3462"/>
                </a:lnTo>
                <a:lnTo>
                  <a:pt x="7122" y="2209"/>
                </a:lnTo>
                <a:lnTo>
                  <a:pt x="630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32"/>
          <p:cNvSpPr/>
          <p:nvPr/>
        </p:nvSpPr>
        <p:spPr>
          <a:xfrm>
            <a:off x="2227037" y="488242"/>
            <a:ext cx="210842" cy="141861"/>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32"/>
          <p:cNvSpPr/>
          <p:nvPr/>
        </p:nvSpPr>
        <p:spPr>
          <a:xfrm>
            <a:off x="491072" y="1369708"/>
            <a:ext cx="126970" cy="107391"/>
          </a:xfrm>
          <a:custGeom>
            <a:rect b="b" l="l" r="r" t="t"/>
            <a:pathLst>
              <a:path extrusionOk="0" h="2726" w="3223">
                <a:moveTo>
                  <a:pt x="3223" y="1"/>
                </a:moveTo>
                <a:lnTo>
                  <a:pt x="0" y="120"/>
                </a:lnTo>
                <a:lnTo>
                  <a:pt x="358" y="2726"/>
                </a:lnTo>
                <a:lnTo>
                  <a:pt x="32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32"/>
          <p:cNvSpPr/>
          <p:nvPr/>
        </p:nvSpPr>
        <p:spPr>
          <a:xfrm>
            <a:off x="794893" y="1093044"/>
            <a:ext cx="63505" cy="141901"/>
          </a:xfrm>
          <a:custGeom>
            <a:rect b="b" l="l" r="r" t="t"/>
            <a:pathLst>
              <a:path extrusionOk="0" h="3602" w="1612">
                <a:moveTo>
                  <a:pt x="995" y="1"/>
                </a:moveTo>
                <a:lnTo>
                  <a:pt x="0" y="3601"/>
                </a:lnTo>
                <a:lnTo>
                  <a:pt x="1612" y="3482"/>
                </a:lnTo>
                <a:lnTo>
                  <a:pt x="9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32"/>
          <p:cNvSpPr/>
          <p:nvPr/>
        </p:nvSpPr>
        <p:spPr>
          <a:xfrm rot="10800000">
            <a:off x="639834" y="464213"/>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32"/>
          <p:cNvSpPr/>
          <p:nvPr/>
        </p:nvSpPr>
        <p:spPr>
          <a:xfrm rot="10800000">
            <a:off x="7698137" y="139888"/>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32"/>
          <p:cNvSpPr/>
          <p:nvPr/>
        </p:nvSpPr>
        <p:spPr>
          <a:xfrm rot="10800000">
            <a:off x="4138959" y="411413"/>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32"/>
          <p:cNvSpPr/>
          <p:nvPr/>
        </p:nvSpPr>
        <p:spPr>
          <a:xfrm>
            <a:off x="3584836" y="4624029"/>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32"/>
          <p:cNvSpPr/>
          <p:nvPr/>
        </p:nvSpPr>
        <p:spPr>
          <a:xfrm rot="10800000">
            <a:off x="2369552" y="4935500"/>
            <a:ext cx="191263" cy="162268"/>
          </a:xfrm>
          <a:custGeom>
            <a:rect b="b" l="l" r="r" t="t"/>
            <a:pathLst>
              <a:path extrusionOk="0" h="4119" w="4855">
                <a:moveTo>
                  <a:pt x="2984" y="0"/>
                </a:moveTo>
                <a:lnTo>
                  <a:pt x="0" y="4118"/>
                </a:lnTo>
                <a:lnTo>
                  <a:pt x="4854" y="3979"/>
                </a:lnTo>
                <a:lnTo>
                  <a:pt x="298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32"/>
          <p:cNvSpPr/>
          <p:nvPr/>
        </p:nvSpPr>
        <p:spPr>
          <a:xfrm rot="10800000">
            <a:off x="8821185" y="5323012"/>
            <a:ext cx="137173" cy="181059"/>
          </a:xfrm>
          <a:custGeom>
            <a:rect b="b" l="l" r="r" t="t"/>
            <a:pathLst>
              <a:path extrusionOk="0" h="4596" w="3482">
                <a:moveTo>
                  <a:pt x="3482" y="0"/>
                </a:moveTo>
                <a:lnTo>
                  <a:pt x="1" y="2845"/>
                </a:lnTo>
                <a:lnTo>
                  <a:pt x="2627" y="4596"/>
                </a:lnTo>
                <a:lnTo>
                  <a:pt x="3482"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32"/>
          <p:cNvSpPr/>
          <p:nvPr/>
        </p:nvSpPr>
        <p:spPr>
          <a:xfrm rot="10800000">
            <a:off x="7582913" y="4894419"/>
            <a:ext cx="180272" cy="145801"/>
          </a:xfrm>
          <a:custGeom>
            <a:rect b="b" l="l" r="r" t="t"/>
            <a:pathLst>
              <a:path extrusionOk="0" h="3701" w="4576">
                <a:moveTo>
                  <a:pt x="199" y="0"/>
                </a:moveTo>
                <a:lnTo>
                  <a:pt x="0" y="1512"/>
                </a:lnTo>
                <a:lnTo>
                  <a:pt x="4575" y="3700"/>
                </a:lnTo>
                <a:lnTo>
                  <a:pt x="1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32"/>
          <p:cNvSpPr/>
          <p:nvPr/>
        </p:nvSpPr>
        <p:spPr>
          <a:xfrm rot="10800000">
            <a:off x="487053" y="4657378"/>
            <a:ext cx="63505" cy="141901"/>
          </a:xfrm>
          <a:custGeom>
            <a:rect b="b" l="l" r="r" t="t"/>
            <a:pathLst>
              <a:path extrusionOk="0" h="3602" w="1612">
                <a:moveTo>
                  <a:pt x="995" y="1"/>
                </a:moveTo>
                <a:lnTo>
                  <a:pt x="0" y="3601"/>
                </a:lnTo>
                <a:lnTo>
                  <a:pt x="1612" y="3482"/>
                </a:lnTo>
                <a:lnTo>
                  <a:pt x="9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32"/>
          <p:cNvSpPr/>
          <p:nvPr/>
        </p:nvSpPr>
        <p:spPr>
          <a:xfrm rot="10800000">
            <a:off x="5516703" y="4611624"/>
            <a:ext cx="280571" cy="136425"/>
          </a:xfrm>
          <a:custGeom>
            <a:rect b="b" l="l" r="r" t="t"/>
            <a:pathLst>
              <a:path extrusionOk="0" h="3463" w="7122">
                <a:moveTo>
                  <a:pt x="6306" y="1"/>
                </a:moveTo>
                <a:lnTo>
                  <a:pt x="0" y="3462"/>
                </a:lnTo>
                <a:lnTo>
                  <a:pt x="7122" y="2209"/>
                </a:lnTo>
                <a:lnTo>
                  <a:pt x="630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32"/>
          <p:cNvSpPr/>
          <p:nvPr/>
        </p:nvSpPr>
        <p:spPr>
          <a:xfrm rot="10800000">
            <a:off x="7699678" y="4347116"/>
            <a:ext cx="63505" cy="141901"/>
          </a:xfrm>
          <a:custGeom>
            <a:rect b="b" l="l" r="r" t="t"/>
            <a:pathLst>
              <a:path extrusionOk="0" h="3602" w="1612">
                <a:moveTo>
                  <a:pt x="995" y="1"/>
                </a:moveTo>
                <a:lnTo>
                  <a:pt x="0" y="3601"/>
                </a:lnTo>
                <a:lnTo>
                  <a:pt x="1612" y="3482"/>
                </a:lnTo>
                <a:lnTo>
                  <a:pt x="99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32"/>
          <p:cNvSpPr/>
          <p:nvPr/>
        </p:nvSpPr>
        <p:spPr>
          <a:xfrm>
            <a:off x="1330237" y="4991959"/>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32"/>
          <p:cNvSpPr/>
          <p:nvPr/>
        </p:nvSpPr>
        <p:spPr>
          <a:xfrm>
            <a:off x="8770637" y="4942647"/>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32"/>
          <p:cNvSpPr/>
          <p:nvPr/>
        </p:nvSpPr>
        <p:spPr>
          <a:xfrm>
            <a:off x="246378" y="3645621"/>
            <a:ext cx="23546" cy="23546"/>
          </a:xfrm>
          <a:custGeom>
            <a:rect b="b" l="l" r="r" t="t"/>
            <a:pathLst>
              <a:path extrusionOk="0" h="399" w="399">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32"/>
          <p:cNvSpPr/>
          <p:nvPr/>
        </p:nvSpPr>
        <p:spPr>
          <a:xfrm rot="10800000">
            <a:off x="92247" y="376674"/>
            <a:ext cx="137173" cy="181059"/>
          </a:xfrm>
          <a:custGeom>
            <a:rect b="b" l="l" r="r" t="t"/>
            <a:pathLst>
              <a:path extrusionOk="0" h="4596" w="3482">
                <a:moveTo>
                  <a:pt x="3482" y="0"/>
                </a:moveTo>
                <a:lnTo>
                  <a:pt x="1" y="2845"/>
                </a:lnTo>
                <a:lnTo>
                  <a:pt x="2627" y="4596"/>
                </a:lnTo>
                <a:lnTo>
                  <a:pt x="3482"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32"/>
          <p:cNvSpPr/>
          <p:nvPr/>
        </p:nvSpPr>
        <p:spPr>
          <a:xfrm rot="10800000">
            <a:off x="183299" y="3042138"/>
            <a:ext cx="251576" cy="142649"/>
          </a:xfrm>
          <a:custGeom>
            <a:rect b="b" l="l" r="r" t="t"/>
            <a:pathLst>
              <a:path extrusionOk="0" h="3621" w="6386">
                <a:moveTo>
                  <a:pt x="0" y="0"/>
                </a:moveTo>
                <a:lnTo>
                  <a:pt x="617" y="3621"/>
                </a:lnTo>
                <a:lnTo>
                  <a:pt x="6386" y="2129"/>
                </a:lnTo>
                <a:lnTo>
                  <a:pt x="0"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32"/>
          <p:cNvSpPr/>
          <p:nvPr/>
        </p:nvSpPr>
        <p:spPr>
          <a:xfrm rot="10800000">
            <a:off x="470813" y="4451352"/>
            <a:ext cx="280611" cy="73708"/>
          </a:xfrm>
          <a:custGeom>
            <a:rect b="b" l="l" r="r" t="t"/>
            <a:pathLst>
              <a:path extrusionOk="0" h="1871" w="7123">
                <a:moveTo>
                  <a:pt x="7122" y="0"/>
                </a:moveTo>
                <a:lnTo>
                  <a:pt x="1" y="538"/>
                </a:lnTo>
                <a:lnTo>
                  <a:pt x="7043" y="1870"/>
                </a:lnTo>
                <a:lnTo>
                  <a:pt x="712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32"/>
          <p:cNvSpPr/>
          <p:nvPr/>
        </p:nvSpPr>
        <p:spPr>
          <a:xfrm rot="10800000">
            <a:off x="290563" y="2085882"/>
            <a:ext cx="180272" cy="145801"/>
          </a:xfrm>
          <a:custGeom>
            <a:rect b="b" l="l" r="r" t="t"/>
            <a:pathLst>
              <a:path extrusionOk="0" h="3701" w="4576">
                <a:moveTo>
                  <a:pt x="199" y="0"/>
                </a:moveTo>
                <a:lnTo>
                  <a:pt x="0" y="1512"/>
                </a:lnTo>
                <a:lnTo>
                  <a:pt x="4575" y="3700"/>
                </a:lnTo>
                <a:lnTo>
                  <a:pt x="1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32"/>
          <p:cNvSpPr/>
          <p:nvPr/>
        </p:nvSpPr>
        <p:spPr>
          <a:xfrm rot="10800000">
            <a:off x="403308" y="3904274"/>
            <a:ext cx="126970" cy="107391"/>
          </a:xfrm>
          <a:custGeom>
            <a:rect b="b" l="l" r="r" t="t"/>
            <a:pathLst>
              <a:path extrusionOk="0" h="2726" w="3223">
                <a:moveTo>
                  <a:pt x="3223" y="1"/>
                </a:moveTo>
                <a:lnTo>
                  <a:pt x="0" y="120"/>
                </a:lnTo>
                <a:lnTo>
                  <a:pt x="358" y="2726"/>
                </a:lnTo>
                <a:lnTo>
                  <a:pt x="32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32"/>
          <p:cNvSpPr/>
          <p:nvPr/>
        </p:nvSpPr>
        <p:spPr>
          <a:xfrm rot="10800000">
            <a:off x="162953" y="4146428"/>
            <a:ext cx="63505" cy="141901"/>
          </a:xfrm>
          <a:custGeom>
            <a:rect b="b" l="l" r="r" t="t"/>
            <a:pathLst>
              <a:path extrusionOk="0" h="3602" w="1612">
                <a:moveTo>
                  <a:pt x="995" y="1"/>
                </a:moveTo>
                <a:lnTo>
                  <a:pt x="0" y="3601"/>
                </a:lnTo>
                <a:lnTo>
                  <a:pt x="1612" y="3482"/>
                </a:lnTo>
                <a:lnTo>
                  <a:pt x="9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32"/>
          <p:cNvSpPr/>
          <p:nvPr/>
        </p:nvSpPr>
        <p:spPr>
          <a:xfrm>
            <a:off x="269923" y="4805567"/>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32"/>
          <p:cNvSpPr/>
          <p:nvPr/>
        </p:nvSpPr>
        <p:spPr>
          <a:xfrm>
            <a:off x="175934" y="1690199"/>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32"/>
          <p:cNvSpPr/>
          <p:nvPr/>
        </p:nvSpPr>
        <p:spPr>
          <a:xfrm>
            <a:off x="85835" y="2415209"/>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32"/>
          <p:cNvSpPr/>
          <p:nvPr/>
        </p:nvSpPr>
        <p:spPr>
          <a:xfrm>
            <a:off x="300472" y="3781161"/>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32"/>
          <p:cNvSpPr/>
          <p:nvPr/>
        </p:nvSpPr>
        <p:spPr>
          <a:xfrm>
            <a:off x="434885" y="1213084"/>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BLANK_1_1_1_1_1_1_1_1_1">
    <p:spTree>
      <p:nvGrpSpPr>
        <p:cNvPr id="1027" name="Shape 1027"/>
        <p:cNvGrpSpPr/>
        <p:nvPr/>
      </p:nvGrpSpPr>
      <p:grpSpPr>
        <a:xfrm>
          <a:off x="0" y="0"/>
          <a:ext cx="0" cy="0"/>
          <a:chOff x="0" y="0"/>
          <a:chExt cx="0" cy="0"/>
        </a:xfrm>
      </p:grpSpPr>
      <p:sp>
        <p:nvSpPr>
          <p:cNvPr id="1028" name="Google Shape;1028;p33"/>
          <p:cNvSpPr/>
          <p:nvPr/>
        </p:nvSpPr>
        <p:spPr>
          <a:xfrm>
            <a:off x="8499508" y="3446385"/>
            <a:ext cx="23546" cy="23546"/>
          </a:xfrm>
          <a:custGeom>
            <a:rect b="b" l="l" r="r" t="t"/>
            <a:pathLst>
              <a:path extrusionOk="0" h="399" w="399">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33"/>
          <p:cNvSpPr/>
          <p:nvPr/>
        </p:nvSpPr>
        <p:spPr>
          <a:xfrm>
            <a:off x="124564" y="1681301"/>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33"/>
          <p:cNvSpPr/>
          <p:nvPr/>
        </p:nvSpPr>
        <p:spPr>
          <a:xfrm>
            <a:off x="5241800" y="55121"/>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33"/>
          <p:cNvSpPr/>
          <p:nvPr/>
        </p:nvSpPr>
        <p:spPr>
          <a:xfrm>
            <a:off x="1984915" y="305331"/>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33"/>
          <p:cNvSpPr/>
          <p:nvPr/>
        </p:nvSpPr>
        <p:spPr>
          <a:xfrm>
            <a:off x="1142842" y="165474"/>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33"/>
          <p:cNvSpPr/>
          <p:nvPr/>
        </p:nvSpPr>
        <p:spPr>
          <a:xfrm rot="10800000">
            <a:off x="251831" y="3754177"/>
            <a:ext cx="191263" cy="162268"/>
          </a:xfrm>
          <a:custGeom>
            <a:rect b="b" l="l" r="r" t="t"/>
            <a:pathLst>
              <a:path extrusionOk="0" h="4119" w="4855">
                <a:moveTo>
                  <a:pt x="2984" y="0"/>
                </a:moveTo>
                <a:lnTo>
                  <a:pt x="0" y="4118"/>
                </a:lnTo>
                <a:lnTo>
                  <a:pt x="4854" y="3979"/>
                </a:lnTo>
                <a:lnTo>
                  <a:pt x="298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33"/>
          <p:cNvSpPr/>
          <p:nvPr/>
        </p:nvSpPr>
        <p:spPr>
          <a:xfrm rot="10800000">
            <a:off x="316125" y="4350088"/>
            <a:ext cx="126970" cy="107391"/>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33"/>
          <p:cNvSpPr/>
          <p:nvPr/>
        </p:nvSpPr>
        <p:spPr>
          <a:xfrm rot="10800000">
            <a:off x="8723952" y="559451"/>
            <a:ext cx="137173" cy="181059"/>
          </a:xfrm>
          <a:custGeom>
            <a:rect b="b" l="l" r="r" t="t"/>
            <a:pathLst>
              <a:path extrusionOk="0" h="4596" w="3482">
                <a:moveTo>
                  <a:pt x="3482" y="0"/>
                </a:moveTo>
                <a:lnTo>
                  <a:pt x="1" y="2845"/>
                </a:lnTo>
                <a:lnTo>
                  <a:pt x="2627" y="4596"/>
                </a:lnTo>
                <a:lnTo>
                  <a:pt x="3482"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33"/>
          <p:cNvSpPr/>
          <p:nvPr/>
        </p:nvSpPr>
        <p:spPr>
          <a:xfrm rot="10800000">
            <a:off x="6282950" y="214809"/>
            <a:ext cx="210842" cy="141861"/>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33"/>
          <p:cNvSpPr/>
          <p:nvPr/>
        </p:nvSpPr>
        <p:spPr>
          <a:xfrm rot="10800000">
            <a:off x="4123783" y="2063930"/>
            <a:ext cx="63505" cy="141901"/>
          </a:xfrm>
          <a:custGeom>
            <a:rect b="b" l="l" r="r" t="t"/>
            <a:pathLst>
              <a:path extrusionOk="0" h="3602" w="1612">
                <a:moveTo>
                  <a:pt x="995" y="1"/>
                </a:moveTo>
                <a:lnTo>
                  <a:pt x="0" y="3601"/>
                </a:lnTo>
                <a:lnTo>
                  <a:pt x="1612" y="3482"/>
                </a:lnTo>
                <a:lnTo>
                  <a:pt x="99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33"/>
          <p:cNvSpPr/>
          <p:nvPr/>
        </p:nvSpPr>
        <p:spPr>
          <a:xfrm rot="10800000">
            <a:off x="2767434" y="4770731"/>
            <a:ext cx="152065" cy="200678"/>
          </a:xfrm>
          <a:custGeom>
            <a:rect b="b" l="l" r="r" t="t"/>
            <a:pathLst>
              <a:path extrusionOk="0" h="5094" w="3860">
                <a:moveTo>
                  <a:pt x="1632" y="1"/>
                </a:moveTo>
                <a:lnTo>
                  <a:pt x="0" y="5093"/>
                </a:lnTo>
                <a:lnTo>
                  <a:pt x="3860" y="876"/>
                </a:lnTo>
                <a:lnTo>
                  <a:pt x="1632"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33"/>
          <p:cNvSpPr/>
          <p:nvPr/>
        </p:nvSpPr>
        <p:spPr>
          <a:xfrm rot="10800000">
            <a:off x="7871255" y="4732727"/>
            <a:ext cx="137173" cy="117594"/>
          </a:xfrm>
          <a:custGeom>
            <a:rect b="b" l="l" r="r" t="t"/>
            <a:pathLst>
              <a:path extrusionOk="0" h="2985" w="3482">
                <a:moveTo>
                  <a:pt x="756" y="0"/>
                </a:moveTo>
                <a:lnTo>
                  <a:pt x="0" y="2487"/>
                </a:lnTo>
                <a:lnTo>
                  <a:pt x="3481" y="2984"/>
                </a:lnTo>
                <a:lnTo>
                  <a:pt x="7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33"/>
          <p:cNvSpPr/>
          <p:nvPr/>
        </p:nvSpPr>
        <p:spPr>
          <a:xfrm rot="10800000">
            <a:off x="8436428" y="2842902"/>
            <a:ext cx="251576" cy="142649"/>
          </a:xfrm>
          <a:custGeom>
            <a:rect b="b" l="l" r="r" t="t"/>
            <a:pathLst>
              <a:path extrusionOk="0" h="3621" w="6386">
                <a:moveTo>
                  <a:pt x="0" y="0"/>
                </a:moveTo>
                <a:lnTo>
                  <a:pt x="617" y="3621"/>
                </a:lnTo>
                <a:lnTo>
                  <a:pt x="6386" y="2129"/>
                </a:lnTo>
                <a:lnTo>
                  <a:pt x="0"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33"/>
          <p:cNvSpPr/>
          <p:nvPr/>
        </p:nvSpPr>
        <p:spPr>
          <a:xfrm rot="10800000">
            <a:off x="1057607" y="4872639"/>
            <a:ext cx="280571" cy="136425"/>
          </a:xfrm>
          <a:custGeom>
            <a:rect b="b" l="l" r="r" t="t"/>
            <a:pathLst>
              <a:path extrusionOk="0" h="3463" w="7122">
                <a:moveTo>
                  <a:pt x="6306" y="1"/>
                </a:moveTo>
                <a:lnTo>
                  <a:pt x="0" y="3462"/>
                </a:lnTo>
                <a:lnTo>
                  <a:pt x="7122" y="2209"/>
                </a:lnTo>
                <a:lnTo>
                  <a:pt x="6306"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33"/>
          <p:cNvSpPr/>
          <p:nvPr/>
        </p:nvSpPr>
        <p:spPr>
          <a:xfrm rot="10800000">
            <a:off x="8723943" y="4252117"/>
            <a:ext cx="280611" cy="73708"/>
          </a:xfrm>
          <a:custGeom>
            <a:rect b="b" l="l" r="r" t="t"/>
            <a:pathLst>
              <a:path extrusionOk="0" h="1871" w="7123">
                <a:moveTo>
                  <a:pt x="7122" y="0"/>
                </a:moveTo>
                <a:lnTo>
                  <a:pt x="1" y="538"/>
                </a:lnTo>
                <a:lnTo>
                  <a:pt x="7043" y="1870"/>
                </a:lnTo>
                <a:lnTo>
                  <a:pt x="712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33"/>
          <p:cNvSpPr/>
          <p:nvPr/>
        </p:nvSpPr>
        <p:spPr>
          <a:xfrm rot="10800000">
            <a:off x="8543693" y="1886646"/>
            <a:ext cx="180272" cy="145801"/>
          </a:xfrm>
          <a:custGeom>
            <a:rect b="b" l="l" r="r" t="t"/>
            <a:pathLst>
              <a:path extrusionOk="0" h="3701" w="4576">
                <a:moveTo>
                  <a:pt x="199" y="0"/>
                </a:moveTo>
                <a:lnTo>
                  <a:pt x="0" y="1512"/>
                </a:lnTo>
                <a:lnTo>
                  <a:pt x="4575" y="3700"/>
                </a:lnTo>
                <a:lnTo>
                  <a:pt x="1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33"/>
          <p:cNvSpPr/>
          <p:nvPr/>
        </p:nvSpPr>
        <p:spPr>
          <a:xfrm rot="10800000">
            <a:off x="536808" y="346618"/>
            <a:ext cx="63505" cy="141901"/>
          </a:xfrm>
          <a:custGeom>
            <a:rect b="b" l="l" r="r" t="t"/>
            <a:pathLst>
              <a:path extrusionOk="0" h="3602" w="1612">
                <a:moveTo>
                  <a:pt x="995" y="1"/>
                </a:moveTo>
                <a:lnTo>
                  <a:pt x="0" y="3601"/>
                </a:lnTo>
                <a:lnTo>
                  <a:pt x="1612" y="3482"/>
                </a:lnTo>
                <a:lnTo>
                  <a:pt x="9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33"/>
          <p:cNvSpPr/>
          <p:nvPr/>
        </p:nvSpPr>
        <p:spPr>
          <a:xfrm rot="10800000">
            <a:off x="5500727" y="4850314"/>
            <a:ext cx="137173" cy="181059"/>
          </a:xfrm>
          <a:custGeom>
            <a:rect b="b" l="l" r="r" t="t"/>
            <a:pathLst>
              <a:path extrusionOk="0" h="4596" w="3482">
                <a:moveTo>
                  <a:pt x="3482" y="0"/>
                </a:moveTo>
                <a:lnTo>
                  <a:pt x="1" y="2845"/>
                </a:lnTo>
                <a:lnTo>
                  <a:pt x="2627" y="4596"/>
                </a:lnTo>
                <a:lnTo>
                  <a:pt x="348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33"/>
          <p:cNvSpPr/>
          <p:nvPr/>
        </p:nvSpPr>
        <p:spPr>
          <a:xfrm rot="10800000">
            <a:off x="3114057" y="4971414"/>
            <a:ext cx="280571" cy="136425"/>
          </a:xfrm>
          <a:custGeom>
            <a:rect b="b" l="l" r="r" t="t"/>
            <a:pathLst>
              <a:path extrusionOk="0" h="3463" w="7122">
                <a:moveTo>
                  <a:pt x="6306" y="1"/>
                </a:moveTo>
                <a:lnTo>
                  <a:pt x="0" y="3462"/>
                </a:lnTo>
                <a:lnTo>
                  <a:pt x="7122" y="2209"/>
                </a:lnTo>
                <a:lnTo>
                  <a:pt x="630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33"/>
          <p:cNvSpPr/>
          <p:nvPr/>
        </p:nvSpPr>
        <p:spPr>
          <a:xfrm rot="10800000">
            <a:off x="6836600" y="4552034"/>
            <a:ext cx="210842" cy="141861"/>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33"/>
          <p:cNvSpPr/>
          <p:nvPr/>
        </p:nvSpPr>
        <p:spPr>
          <a:xfrm rot="10800000">
            <a:off x="86325" y="3199463"/>
            <a:ext cx="126970" cy="107391"/>
          </a:xfrm>
          <a:custGeom>
            <a:rect b="b" l="l" r="r" t="t"/>
            <a:pathLst>
              <a:path extrusionOk="0" h="2726" w="3223">
                <a:moveTo>
                  <a:pt x="3223" y="1"/>
                </a:moveTo>
                <a:lnTo>
                  <a:pt x="0" y="120"/>
                </a:lnTo>
                <a:lnTo>
                  <a:pt x="358" y="2726"/>
                </a:lnTo>
                <a:lnTo>
                  <a:pt x="32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33"/>
          <p:cNvSpPr/>
          <p:nvPr/>
        </p:nvSpPr>
        <p:spPr>
          <a:xfrm rot="10800000">
            <a:off x="8656437" y="3705038"/>
            <a:ext cx="126970" cy="107391"/>
          </a:xfrm>
          <a:custGeom>
            <a:rect b="b" l="l" r="r" t="t"/>
            <a:pathLst>
              <a:path extrusionOk="0" h="2726" w="3223">
                <a:moveTo>
                  <a:pt x="3223" y="1"/>
                </a:moveTo>
                <a:lnTo>
                  <a:pt x="0" y="120"/>
                </a:lnTo>
                <a:lnTo>
                  <a:pt x="358" y="2726"/>
                </a:lnTo>
                <a:lnTo>
                  <a:pt x="32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33"/>
          <p:cNvSpPr/>
          <p:nvPr/>
        </p:nvSpPr>
        <p:spPr>
          <a:xfrm rot="10800000">
            <a:off x="3240362" y="416938"/>
            <a:ext cx="126970" cy="107391"/>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33"/>
          <p:cNvSpPr/>
          <p:nvPr/>
        </p:nvSpPr>
        <p:spPr>
          <a:xfrm rot="10800000">
            <a:off x="8416082" y="3947193"/>
            <a:ext cx="63505" cy="141901"/>
          </a:xfrm>
          <a:custGeom>
            <a:rect b="b" l="l" r="r" t="t"/>
            <a:pathLst>
              <a:path extrusionOk="0" h="3602" w="1612">
                <a:moveTo>
                  <a:pt x="995" y="1"/>
                </a:moveTo>
                <a:lnTo>
                  <a:pt x="0" y="3601"/>
                </a:lnTo>
                <a:lnTo>
                  <a:pt x="1612" y="3482"/>
                </a:lnTo>
                <a:lnTo>
                  <a:pt x="9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33"/>
          <p:cNvSpPr/>
          <p:nvPr/>
        </p:nvSpPr>
        <p:spPr>
          <a:xfrm rot="10800000">
            <a:off x="6948132" y="488505"/>
            <a:ext cx="63505" cy="141901"/>
          </a:xfrm>
          <a:custGeom>
            <a:rect b="b" l="l" r="r" t="t"/>
            <a:pathLst>
              <a:path extrusionOk="0" h="3602" w="1612">
                <a:moveTo>
                  <a:pt x="995" y="1"/>
                </a:moveTo>
                <a:lnTo>
                  <a:pt x="0" y="3601"/>
                </a:lnTo>
                <a:lnTo>
                  <a:pt x="1612" y="3482"/>
                </a:lnTo>
                <a:lnTo>
                  <a:pt x="99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33"/>
          <p:cNvSpPr/>
          <p:nvPr/>
        </p:nvSpPr>
        <p:spPr>
          <a:xfrm>
            <a:off x="8523053" y="4606331"/>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33"/>
          <p:cNvSpPr/>
          <p:nvPr/>
        </p:nvSpPr>
        <p:spPr>
          <a:xfrm>
            <a:off x="8429064" y="1490963"/>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33"/>
          <p:cNvSpPr/>
          <p:nvPr/>
        </p:nvSpPr>
        <p:spPr>
          <a:xfrm>
            <a:off x="1464750" y="4931896"/>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33"/>
          <p:cNvSpPr/>
          <p:nvPr/>
        </p:nvSpPr>
        <p:spPr>
          <a:xfrm>
            <a:off x="8338965" y="2215974"/>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33"/>
          <p:cNvSpPr/>
          <p:nvPr/>
        </p:nvSpPr>
        <p:spPr>
          <a:xfrm>
            <a:off x="536640" y="2054599"/>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33"/>
          <p:cNvSpPr/>
          <p:nvPr/>
        </p:nvSpPr>
        <p:spPr>
          <a:xfrm>
            <a:off x="147217" y="2416749"/>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33"/>
          <p:cNvSpPr/>
          <p:nvPr/>
        </p:nvSpPr>
        <p:spPr>
          <a:xfrm>
            <a:off x="488713" y="2941609"/>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33"/>
          <p:cNvSpPr/>
          <p:nvPr/>
        </p:nvSpPr>
        <p:spPr>
          <a:xfrm>
            <a:off x="8553602" y="3581926"/>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33"/>
          <p:cNvSpPr/>
          <p:nvPr/>
        </p:nvSpPr>
        <p:spPr>
          <a:xfrm>
            <a:off x="5023928" y="4659131"/>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33"/>
          <p:cNvSpPr/>
          <p:nvPr/>
        </p:nvSpPr>
        <p:spPr>
          <a:xfrm>
            <a:off x="7651150" y="903496"/>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33"/>
          <p:cNvSpPr/>
          <p:nvPr/>
        </p:nvSpPr>
        <p:spPr>
          <a:xfrm>
            <a:off x="8688015" y="1013849"/>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33"/>
          <p:cNvSpPr/>
          <p:nvPr/>
        </p:nvSpPr>
        <p:spPr>
          <a:xfrm>
            <a:off x="252290" y="988099"/>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3" name="Shape 83"/>
        <p:cNvGrpSpPr/>
        <p:nvPr/>
      </p:nvGrpSpPr>
      <p:grpSpPr>
        <a:xfrm>
          <a:off x="0" y="0"/>
          <a:ext cx="0" cy="0"/>
          <a:chOff x="0" y="0"/>
          <a:chExt cx="0" cy="0"/>
        </a:xfrm>
      </p:grpSpPr>
      <p:sp>
        <p:nvSpPr>
          <p:cNvPr id="84" name="Google Shape;84;p5"/>
          <p:cNvSpPr/>
          <p:nvPr/>
        </p:nvSpPr>
        <p:spPr>
          <a:xfrm rot="10800000">
            <a:off x="8713370" y="1233361"/>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5"/>
          <p:cNvSpPr/>
          <p:nvPr/>
        </p:nvSpPr>
        <p:spPr>
          <a:xfrm>
            <a:off x="8630754" y="2586051"/>
            <a:ext cx="152065" cy="200678"/>
          </a:xfrm>
          <a:custGeom>
            <a:rect b="b" l="l" r="r" t="t"/>
            <a:pathLst>
              <a:path extrusionOk="0" h="5094" w="3860">
                <a:moveTo>
                  <a:pt x="1632" y="1"/>
                </a:moveTo>
                <a:lnTo>
                  <a:pt x="0" y="5093"/>
                </a:lnTo>
                <a:lnTo>
                  <a:pt x="3860" y="876"/>
                </a:lnTo>
                <a:lnTo>
                  <a:pt x="1632"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5"/>
          <p:cNvSpPr/>
          <p:nvPr/>
        </p:nvSpPr>
        <p:spPr>
          <a:xfrm>
            <a:off x="8808816" y="1017716"/>
            <a:ext cx="63505" cy="141901"/>
          </a:xfrm>
          <a:custGeom>
            <a:rect b="b" l="l" r="r" t="t"/>
            <a:pathLst>
              <a:path extrusionOk="0" h="3602" w="1612">
                <a:moveTo>
                  <a:pt x="995" y="1"/>
                </a:moveTo>
                <a:lnTo>
                  <a:pt x="0" y="3601"/>
                </a:lnTo>
                <a:lnTo>
                  <a:pt x="1612" y="3482"/>
                </a:lnTo>
                <a:lnTo>
                  <a:pt x="9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5"/>
          <p:cNvSpPr/>
          <p:nvPr/>
        </p:nvSpPr>
        <p:spPr>
          <a:xfrm>
            <a:off x="8946003" y="1816349"/>
            <a:ext cx="137173" cy="181059"/>
          </a:xfrm>
          <a:custGeom>
            <a:rect b="b" l="l" r="r" t="t"/>
            <a:pathLst>
              <a:path extrusionOk="0" h="4596" w="3482">
                <a:moveTo>
                  <a:pt x="3482" y="0"/>
                </a:moveTo>
                <a:lnTo>
                  <a:pt x="1" y="2845"/>
                </a:lnTo>
                <a:lnTo>
                  <a:pt x="2627" y="4596"/>
                </a:lnTo>
                <a:lnTo>
                  <a:pt x="348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5"/>
          <p:cNvSpPr/>
          <p:nvPr/>
        </p:nvSpPr>
        <p:spPr>
          <a:xfrm>
            <a:off x="8872336" y="3304240"/>
            <a:ext cx="210842" cy="141861"/>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5"/>
          <p:cNvSpPr/>
          <p:nvPr/>
        </p:nvSpPr>
        <p:spPr>
          <a:xfrm>
            <a:off x="8503783" y="4223705"/>
            <a:ext cx="126970" cy="107391"/>
          </a:xfrm>
          <a:custGeom>
            <a:rect b="b" l="l" r="r" t="t"/>
            <a:pathLst>
              <a:path extrusionOk="0" h="2726" w="3223">
                <a:moveTo>
                  <a:pt x="3223" y="1"/>
                </a:moveTo>
                <a:lnTo>
                  <a:pt x="0" y="120"/>
                </a:lnTo>
                <a:lnTo>
                  <a:pt x="358" y="2726"/>
                </a:lnTo>
                <a:lnTo>
                  <a:pt x="32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5"/>
          <p:cNvSpPr/>
          <p:nvPr/>
        </p:nvSpPr>
        <p:spPr>
          <a:xfrm rot="10800000">
            <a:off x="8614570" y="3641386"/>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5"/>
          <p:cNvSpPr/>
          <p:nvPr/>
        </p:nvSpPr>
        <p:spPr>
          <a:xfrm rot="10800000">
            <a:off x="8824968" y="1875718"/>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5"/>
          <p:cNvSpPr/>
          <p:nvPr/>
        </p:nvSpPr>
        <p:spPr>
          <a:xfrm rot="10800000">
            <a:off x="8808825" y="4708691"/>
            <a:ext cx="23546" cy="23546"/>
          </a:xfrm>
          <a:custGeom>
            <a:rect b="b" l="l" r="r" t="t"/>
            <a:pathLst>
              <a:path extrusionOk="0" h="399" w="399">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5"/>
          <p:cNvSpPr/>
          <p:nvPr/>
        </p:nvSpPr>
        <p:spPr>
          <a:xfrm rot="10800000">
            <a:off x="8580224" y="2303678"/>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10800000">
            <a:off x="548524" y="3678490"/>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5"/>
          <p:cNvSpPr/>
          <p:nvPr/>
        </p:nvSpPr>
        <p:spPr>
          <a:xfrm>
            <a:off x="280509" y="1492740"/>
            <a:ext cx="191263" cy="162268"/>
          </a:xfrm>
          <a:custGeom>
            <a:rect b="b" l="l" r="r" t="t"/>
            <a:pathLst>
              <a:path extrusionOk="0" h="4119" w="4855">
                <a:moveTo>
                  <a:pt x="2984" y="0"/>
                </a:moveTo>
                <a:lnTo>
                  <a:pt x="0" y="4118"/>
                </a:lnTo>
                <a:lnTo>
                  <a:pt x="4854" y="3979"/>
                </a:lnTo>
                <a:lnTo>
                  <a:pt x="298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5"/>
          <p:cNvSpPr/>
          <p:nvPr/>
        </p:nvSpPr>
        <p:spPr>
          <a:xfrm>
            <a:off x="280508" y="951705"/>
            <a:ext cx="126970" cy="107391"/>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5"/>
          <p:cNvSpPr/>
          <p:nvPr/>
        </p:nvSpPr>
        <p:spPr>
          <a:xfrm>
            <a:off x="510308" y="2102330"/>
            <a:ext cx="126970" cy="107391"/>
          </a:xfrm>
          <a:custGeom>
            <a:rect b="b" l="l" r="r" t="t"/>
            <a:pathLst>
              <a:path extrusionOk="0" h="2726" w="3223">
                <a:moveTo>
                  <a:pt x="3223" y="1"/>
                </a:moveTo>
                <a:lnTo>
                  <a:pt x="0" y="120"/>
                </a:lnTo>
                <a:lnTo>
                  <a:pt x="358" y="2726"/>
                </a:lnTo>
                <a:lnTo>
                  <a:pt x="32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5"/>
          <p:cNvSpPr/>
          <p:nvPr/>
        </p:nvSpPr>
        <p:spPr>
          <a:xfrm rot="10800000">
            <a:off x="123118" y="3292268"/>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5"/>
          <p:cNvSpPr/>
          <p:nvPr/>
        </p:nvSpPr>
        <p:spPr>
          <a:xfrm rot="10800000">
            <a:off x="525844" y="2943102"/>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5"/>
          <p:cNvSpPr/>
          <p:nvPr/>
        </p:nvSpPr>
        <p:spPr>
          <a:xfrm rot="10800000">
            <a:off x="123298" y="2357223"/>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5"/>
          <p:cNvSpPr/>
          <p:nvPr/>
        </p:nvSpPr>
        <p:spPr>
          <a:xfrm rot="10800000">
            <a:off x="407468" y="4358768"/>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5"/>
          <p:cNvSpPr/>
          <p:nvPr/>
        </p:nvSpPr>
        <p:spPr>
          <a:xfrm>
            <a:off x="5176488" y="-13832"/>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5"/>
          <p:cNvSpPr/>
          <p:nvPr/>
        </p:nvSpPr>
        <p:spPr>
          <a:xfrm>
            <a:off x="1919603" y="236379"/>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5"/>
          <p:cNvSpPr/>
          <p:nvPr/>
        </p:nvSpPr>
        <p:spPr>
          <a:xfrm>
            <a:off x="1077529" y="96521"/>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5"/>
          <p:cNvSpPr/>
          <p:nvPr/>
        </p:nvSpPr>
        <p:spPr>
          <a:xfrm rot="10800000">
            <a:off x="8658640" y="490499"/>
            <a:ext cx="137173" cy="181059"/>
          </a:xfrm>
          <a:custGeom>
            <a:rect b="b" l="l" r="r" t="t"/>
            <a:pathLst>
              <a:path extrusionOk="0" h="4596" w="3482">
                <a:moveTo>
                  <a:pt x="3482" y="0"/>
                </a:moveTo>
                <a:lnTo>
                  <a:pt x="1" y="2845"/>
                </a:lnTo>
                <a:lnTo>
                  <a:pt x="2627" y="4596"/>
                </a:lnTo>
                <a:lnTo>
                  <a:pt x="3482"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5"/>
          <p:cNvSpPr/>
          <p:nvPr/>
        </p:nvSpPr>
        <p:spPr>
          <a:xfrm rot="10800000">
            <a:off x="6217638" y="145856"/>
            <a:ext cx="210842" cy="141861"/>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5"/>
          <p:cNvSpPr/>
          <p:nvPr/>
        </p:nvSpPr>
        <p:spPr>
          <a:xfrm rot="10800000">
            <a:off x="471495" y="277665"/>
            <a:ext cx="63505" cy="141901"/>
          </a:xfrm>
          <a:custGeom>
            <a:rect b="b" l="l" r="r" t="t"/>
            <a:pathLst>
              <a:path extrusionOk="0" h="3602" w="1612">
                <a:moveTo>
                  <a:pt x="995" y="1"/>
                </a:moveTo>
                <a:lnTo>
                  <a:pt x="0" y="3601"/>
                </a:lnTo>
                <a:lnTo>
                  <a:pt x="1612" y="3482"/>
                </a:lnTo>
                <a:lnTo>
                  <a:pt x="9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5"/>
          <p:cNvSpPr/>
          <p:nvPr/>
        </p:nvSpPr>
        <p:spPr>
          <a:xfrm rot="10800000">
            <a:off x="3175050" y="347986"/>
            <a:ext cx="126970" cy="107391"/>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5"/>
          <p:cNvSpPr/>
          <p:nvPr/>
        </p:nvSpPr>
        <p:spPr>
          <a:xfrm rot="10800000">
            <a:off x="7236720" y="221227"/>
            <a:ext cx="63505" cy="141901"/>
          </a:xfrm>
          <a:custGeom>
            <a:rect b="b" l="l" r="r" t="t"/>
            <a:pathLst>
              <a:path extrusionOk="0" h="3602" w="1612">
                <a:moveTo>
                  <a:pt x="995" y="1"/>
                </a:moveTo>
                <a:lnTo>
                  <a:pt x="0" y="3601"/>
                </a:lnTo>
                <a:lnTo>
                  <a:pt x="1612" y="3482"/>
                </a:lnTo>
                <a:lnTo>
                  <a:pt x="99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5"/>
          <p:cNvSpPr/>
          <p:nvPr/>
        </p:nvSpPr>
        <p:spPr>
          <a:xfrm>
            <a:off x="7910638" y="1101168"/>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5"/>
          <p:cNvSpPr/>
          <p:nvPr/>
        </p:nvSpPr>
        <p:spPr>
          <a:xfrm>
            <a:off x="8622703" y="944896"/>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5"/>
          <p:cNvSpPr/>
          <p:nvPr/>
        </p:nvSpPr>
        <p:spPr>
          <a:xfrm>
            <a:off x="186978" y="919146"/>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5"/>
          <p:cNvSpPr/>
          <p:nvPr/>
        </p:nvSpPr>
        <p:spPr>
          <a:xfrm rot="10800000">
            <a:off x="3737485" y="4997485"/>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5"/>
          <p:cNvSpPr/>
          <p:nvPr/>
        </p:nvSpPr>
        <p:spPr>
          <a:xfrm rot="10800000">
            <a:off x="6994370" y="4746036"/>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5"/>
          <p:cNvSpPr/>
          <p:nvPr/>
        </p:nvSpPr>
        <p:spPr>
          <a:xfrm rot="10800000">
            <a:off x="7897494" y="4948152"/>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5"/>
          <p:cNvSpPr/>
          <p:nvPr/>
        </p:nvSpPr>
        <p:spPr>
          <a:xfrm>
            <a:off x="229753" y="4422449"/>
            <a:ext cx="137173" cy="181059"/>
          </a:xfrm>
          <a:custGeom>
            <a:rect b="b" l="l" r="r" t="t"/>
            <a:pathLst>
              <a:path extrusionOk="0" h="4596" w="3482">
                <a:moveTo>
                  <a:pt x="3482" y="0"/>
                </a:moveTo>
                <a:lnTo>
                  <a:pt x="1" y="2845"/>
                </a:lnTo>
                <a:lnTo>
                  <a:pt x="2627" y="4596"/>
                </a:lnTo>
                <a:lnTo>
                  <a:pt x="3482"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5"/>
          <p:cNvSpPr/>
          <p:nvPr/>
        </p:nvSpPr>
        <p:spPr>
          <a:xfrm>
            <a:off x="2597086" y="4806290"/>
            <a:ext cx="210842" cy="141861"/>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5"/>
          <p:cNvSpPr/>
          <p:nvPr/>
        </p:nvSpPr>
        <p:spPr>
          <a:xfrm>
            <a:off x="8490566" y="4674441"/>
            <a:ext cx="63505" cy="141901"/>
          </a:xfrm>
          <a:custGeom>
            <a:rect b="b" l="l" r="r" t="t"/>
            <a:pathLst>
              <a:path extrusionOk="0" h="3602" w="1612">
                <a:moveTo>
                  <a:pt x="995" y="1"/>
                </a:moveTo>
                <a:lnTo>
                  <a:pt x="0" y="3601"/>
                </a:lnTo>
                <a:lnTo>
                  <a:pt x="1612" y="3482"/>
                </a:lnTo>
                <a:lnTo>
                  <a:pt x="9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5"/>
          <p:cNvSpPr/>
          <p:nvPr/>
        </p:nvSpPr>
        <p:spPr>
          <a:xfrm>
            <a:off x="5723546" y="4638630"/>
            <a:ext cx="126970" cy="107391"/>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5"/>
          <p:cNvSpPr/>
          <p:nvPr/>
        </p:nvSpPr>
        <p:spPr>
          <a:xfrm>
            <a:off x="2079241" y="4532554"/>
            <a:ext cx="63505" cy="141901"/>
          </a:xfrm>
          <a:custGeom>
            <a:rect b="b" l="l" r="r" t="t"/>
            <a:pathLst>
              <a:path extrusionOk="0" h="3602" w="1612">
                <a:moveTo>
                  <a:pt x="995" y="1"/>
                </a:moveTo>
                <a:lnTo>
                  <a:pt x="0" y="3601"/>
                </a:lnTo>
                <a:lnTo>
                  <a:pt x="1612" y="3482"/>
                </a:lnTo>
                <a:lnTo>
                  <a:pt x="99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5"/>
          <p:cNvSpPr/>
          <p:nvPr/>
        </p:nvSpPr>
        <p:spPr>
          <a:xfrm rot="10800000">
            <a:off x="1328135" y="4149110"/>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5"/>
          <p:cNvSpPr/>
          <p:nvPr/>
        </p:nvSpPr>
        <p:spPr>
          <a:xfrm rot="10800000">
            <a:off x="339018" y="4086793"/>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5"/>
          <p:cNvSpPr/>
          <p:nvPr/>
        </p:nvSpPr>
        <p:spPr>
          <a:xfrm rot="10800000">
            <a:off x="8774743" y="4112543"/>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5"/>
          <p:cNvSpPr txBox="1"/>
          <p:nvPr>
            <p:ph idx="1" type="subTitle"/>
          </p:nvPr>
        </p:nvSpPr>
        <p:spPr>
          <a:xfrm>
            <a:off x="739663" y="1130325"/>
            <a:ext cx="3225600" cy="433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1pPr>
            <a:lvl2pPr lvl="1" algn="ctr">
              <a:lnSpc>
                <a:spcPct val="100000"/>
              </a:lnSpc>
              <a:spcBef>
                <a:spcPts val="160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2pPr>
            <a:lvl3pPr lvl="2" algn="ctr">
              <a:lnSpc>
                <a:spcPct val="100000"/>
              </a:lnSpc>
              <a:spcBef>
                <a:spcPts val="160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3pPr>
            <a:lvl4pPr lvl="3" algn="ctr">
              <a:lnSpc>
                <a:spcPct val="100000"/>
              </a:lnSpc>
              <a:spcBef>
                <a:spcPts val="160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4pPr>
            <a:lvl5pPr lvl="4" algn="ctr">
              <a:lnSpc>
                <a:spcPct val="100000"/>
              </a:lnSpc>
              <a:spcBef>
                <a:spcPts val="160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5pPr>
            <a:lvl6pPr lvl="5" algn="ctr">
              <a:lnSpc>
                <a:spcPct val="100000"/>
              </a:lnSpc>
              <a:spcBef>
                <a:spcPts val="160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6pPr>
            <a:lvl7pPr lvl="6" algn="ctr">
              <a:lnSpc>
                <a:spcPct val="100000"/>
              </a:lnSpc>
              <a:spcBef>
                <a:spcPts val="160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7pPr>
            <a:lvl8pPr lvl="7" algn="ctr">
              <a:lnSpc>
                <a:spcPct val="100000"/>
              </a:lnSpc>
              <a:spcBef>
                <a:spcPts val="160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8pPr>
            <a:lvl9pPr lvl="8" algn="ctr">
              <a:lnSpc>
                <a:spcPct val="100000"/>
              </a:lnSpc>
              <a:spcBef>
                <a:spcPts val="1600"/>
              </a:spcBef>
              <a:spcAft>
                <a:spcPts val="1600"/>
              </a:spcAft>
              <a:buClr>
                <a:schemeClr val="lt2"/>
              </a:buClr>
              <a:buSzPts val="2200"/>
              <a:buFont typeface="Luckiest Guy"/>
              <a:buNone/>
              <a:defRPr sz="2200">
                <a:solidFill>
                  <a:schemeClr val="lt2"/>
                </a:solidFill>
                <a:latin typeface="Luckiest Guy"/>
                <a:ea typeface="Luckiest Guy"/>
                <a:cs typeface="Luckiest Guy"/>
                <a:sym typeface="Luckiest Guy"/>
              </a:defRPr>
            </a:lvl9pPr>
          </a:lstStyle>
          <a:p/>
        </p:txBody>
      </p:sp>
      <p:sp>
        <p:nvSpPr>
          <p:cNvPr id="125" name="Google Shape;125;p5"/>
          <p:cNvSpPr txBox="1"/>
          <p:nvPr>
            <p:ph idx="2" type="subTitle"/>
          </p:nvPr>
        </p:nvSpPr>
        <p:spPr>
          <a:xfrm>
            <a:off x="4675738" y="1590113"/>
            <a:ext cx="1573500" cy="43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1pPr>
            <a:lvl2pPr lvl="1" rtl="0" algn="ctr">
              <a:lnSpc>
                <a:spcPct val="100000"/>
              </a:lnSpc>
              <a:spcBef>
                <a:spcPts val="160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2pPr>
            <a:lvl3pPr lvl="2" rtl="0" algn="ctr">
              <a:lnSpc>
                <a:spcPct val="100000"/>
              </a:lnSpc>
              <a:spcBef>
                <a:spcPts val="160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3pPr>
            <a:lvl4pPr lvl="3" rtl="0" algn="ctr">
              <a:lnSpc>
                <a:spcPct val="100000"/>
              </a:lnSpc>
              <a:spcBef>
                <a:spcPts val="160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4pPr>
            <a:lvl5pPr lvl="4" rtl="0" algn="ctr">
              <a:lnSpc>
                <a:spcPct val="100000"/>
              </a:lnSpc>
              <a:spcBef>
                <a:spcPts val="160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5pPr>
            <a:lvl6pPr lvl="5" rtl="0" algn="ctr">
              <a:lnSpc>
                <a:spcPct val="100000"/>
              </a:lnSpc>
              <a:spcBef>
                <a:spcPts val="160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6pPr>
            <a:lvl7pPr lvl="6" rtl="0" algn="ctr">
              <a:lnSpc>
                <a:spcPct val="100000"/>
              </a:lnSpc>
              <a:spcBef>
                <a:spcPts val="160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7pPr>
            <a:lvl8pPr lvl="7" rtl="0" algn="ctr">
              <a:lnSpc>
                <a:spcPct val="100000"/>
              </a:lnSpc>
              <a:spcBef>
                <a:spcPts val="160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8pPr>
            <a:lvl9pPr lvl="8" rtl="0" algn="ctr">
              <a:lnSpc>
                <a:spcPct val="100000"/>
              </a:lnSpc>
              <a:spcBef>
                <a:spcPts val="1600"/>
              </a:spcBef>
              <a:spcAft>
                <a:spcPts val="1600"/>
              </a:spcAft>
              <a:buClr>
                <a:schemeClr val="lt2"/>
              </a:buClr>
              <a:buSzPts val="2200"/>
              <a:buFont typeface="Luckiest Guy"/>
              <a:buNone/>
              <a:defRPr sz="2200">
                <a:solidFill>
                  <a:schemeClr val="lt2"/>
                </a:solidFill>
                <a:latin typeface="Luckiest Guy"/>
                <a:ea typeface="Luckiest Guy"/>
                <a:cs typeface="Luckiest Guy"/>
                <a:sym typeface="Luckiest Guy"/>
              </a:defRPr>
            </a:lvl9pPr>
          </a:lstStyle>
          <a:p/>
        </p:txBody>
      </p:sp>
      <p:sp>
        <p:nvSpPr>
          <p:cNvPr id="126" name="Google Shape;126;p5"/>
          <p:cNvSpPr txBox="1"/>
          <p:nvPr>
            <p:ph idx="3" type="subTitle"/>
          </p:nvPr>
        </p:nvSpPr>
        <p:spPr>
          <a:xfrm>
            <a:off x="739675" y="1590125"/>
            <a:ext cx="32613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27" name="Google Shape;127;p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8" name="Shape 128"/>
        <p:cNvGrpSpPr/>
        <p:nvPr/>
      </p:nvGrpSpPr>
      <p:grpSpPr>
        <a:xfrm>
          <a:off x="0" y="0"/>
          <a:ext cx="0" cy="0"/>
          <a:chOff x="0" y="0"/>
          <a:chExt cx="0" cy="0"/>
        </a:xfrm>
      </p:grpSpPr>
      <p:sp>
        <p:nvSpPr>
          <p:cNvPr id="129" name="Google Shape;129;p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30" name="Google Shape;130;p6"/>
          <p:cNvSpPr/>
          <p:nvPr/>
        </p:nvSpPr>
        <p:spPr>
          <a:xfrm rot="10800000">
            <a:off x="8658262" y="2200378"/>
            <a:ext cx="23546" cy="23546"/>
          </a:xfrm>
          <a:custGeom>
            <a:rect b="b" l="l" r="r" t="t"/>
            <a:pathLst>
              <a:path extrusionOk="0" h="399" w="399">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6"/>
          <p:cNvSpPr/>
          <p:nvPr/>
        </p:nvSpPr>
        <p:spPr>
          <a:xfrm rot="10800000">
            <a:off x="8533178" y="3220172"/>
            <a:ext cx="23546" cy="23546"/>
          </a:xfrm>
          <a:custGeom>
            <a:rect b="b" l="l" r="r" t="t"/>
            <a:pathLst>
              <a:path extrusionOk="0" h="399" w="399">
                <a:moveTo>
                  <a:pt x="200" y="0"/>
                </a:moveTo>
                <a:cubicBezTo>
                  <a:pt x="100" y="0"/>
                  <a:pt x="1" y="80"/>
                  <a:pt x="1" y="199"/>
                </a:cubicBezTo>
                <a:cubicBezTo>
                  <a:pt x="1" y="299"/>
                  <a:pt x="100" y="398"/>
                  <a:pt x="200" y="398"/>
                </a:cubicBezTo>
                <a:cubicBezTo>
                  <a:pt x="319" y="398"/>
                  <a:pt x="399" y="299"/>
                  <a:pt x="399" y="199"/>
                </a:cubicBezTo>
                <a:cubicBezTo>
                  <a:pt x="399" y="80"/>
                  <a:pt x="319" y="0"/>
                  <a:pt x="200"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32" name="Google Shape;132;p6"/>
          <p:cNvSpPr/>
          <p:nvPr/>
        </p:nvSpPr>
        <p:spPr>
          <a:xfrm rot="10800000">
            <a:off x="8412226" y="4779490"/>
            <a:ext cx="23546" cy="23546"/>
          </a:xfrm>
          <a:custGeom>
            <a:rect b="b" l="l" r="r" t="t"/>
            <a:pathLst>
              <a:path extrusionOk="0" h="399" w="399">
                <a:moveTo>
                  <a:pt x="200" y="1"/>
                </a:moveTo>
                <a:cubicBezTo>
                  <a:pt x="80" y="1"/>
                  <a:pt x="1" y="80"/>
                  <a:pt x="1" y="200"/>
                </a:cubicBezTo>
                <a:cubicBezTo>
                  <a:pt x="1" y="299"/>
                  <a:pt x="80" y="398"/>
                  <a:pt x="200" y="398"/>
                </a:cubicBezTo>
                <a:cubicBezTo>
                  <a:pt x="299" y="398"/>
                  <a:pt x="399" y="299"/>
                  <a:pt x="399" y="200"/>
                </a:cubicBezTo>
                <a:cubicBezTo>
                  <a:pt x="399" y="80"/>
                  <a:pt x="299" y="1"/>
                  <a:pt x="20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6"/>
          <p:cNvSpPr/>
          <p:nvPr/>
        </p:nvSpPr>
        <p:spPr>
          <a:xfrm rot="10800000">
            <a:off x="8314249" y="839024"/>
            <a:ext cx="29685" cy="29742"/>
          </a:xfrm>
          <a:custGeom>
            <a:rect b="b" l="l" r="r" t="t"/>
            <a:pathLst>
              <a:path extrusionOk="0" h="399" w="398">
                <a:moveTo>
                  <a:pt x="199" y="1"/>
                </a:moveTo>
                <a:cubicBezTo>
                  <a:pt x="80" y="1"/>
                  <a:pt x="0" y="80"/>
                  <a:pt x="0" y="200"/>
                </a:cubicBezTo>
                <a:cubicBezTo>
                  <a:pt x="0" y="299"/>
                  <a:pt x="80" y="399"/>
                  <a:pt x="199" y="399"/>
                </a:cubicBezTo>
                <a:cubicBezTo>
                  <a:pt x="298" y="399"/>
                  <a:pt x="398" y="299"/>
                  <a:pt x="398" y="200"/>
                </a:cubicBezTo>
                <a:cubicBezTo>
                  <a:pt x="398" y="80"/>
                  <a:pt x="298" y="1"/>
                  <a:pt x="1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6"/>
          <p:cNvSpPr/>
          <p:nvPr/>
        </p:nvSpPr>
        <p:spPr>
          <a:xfrm rot="10800000">
            <a:off x="8644774" y="3694340"/>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6"/>
          <p:cNvSpPr/>
          <p:nvPr/>
        </p:nvSpPr>
        <p:spPr>
          <a:xfrm rot="10800000">
            <a:off x="5777343" y="204856"/>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6"/>
          <p:cNvSpPr/>
          <p:nvPr/>
        </p:nvSpPr>
        <p:spPr>
          <a:xfrm rot="10800000">
            <a:off x="7616410" y="4824923"/>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6"/>
          <p:cNvSpPr/>
          <p:nvPr/>
        </p:nvSpPr>
        <p:spPr>
          <a:xfrm rot="10800000">
            <a:off x="8533183" y="4041011"/>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6"/>
          <p:cNvSpPr/>
          <p:nvPr/>
        </p:nvSpPr>
        <p:spPr>
          <a:xfrm rot="10800000">
            <a:off x="2147489" y="4832728"/>
            <a:ext cx="23546" cy="23546"/>
          </a:xfrm>
          <a:custGeom>
            <a:rect b="b" l="l" r="r" t="t"/>
            <a:pathLst>
              <a:path extrusionOk="0" h="399" w="399">
                <a:moveTo>
                  <a:pt x="200" y="1"/>
                </a:moveTo>
                <a:cubicBezTo>
                  <a:pt x="80" y="1"/>
                  <a:pt x="1" y="80"/>
                  <a:pt x="1" y="200"/>
                </a:cubicBezTo>
                <a:cubicBezTo>
                  <a:pt x="1" y="299"/>
                  <a:pt x="80" y="398"/>
                  <a:pt x="200" y="398"/>
                </a:cubicBezTo>
                <a:cubicBezTo>
                  <a:pt x="299" y="398"/>
                  <a:pt x="399" y="299"/>
                  <a:pt x="399" y="200"/>
                </a:cubicBezTo>
                <a:cubicBezTo>
                  <a:pt x="399" y="80"/>
                  <a:pt x="299" y="1"/>
                  <a:pt x="20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6"/>
          <p:cNvSpPr/>
          <p:nvPr/>
        </p:nvSpPr>
        <p:spPr>
          <a:xfrm rot="10800000">
            <a:off x="487149" y="4277228"/>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6"/>
          <p:cNvSpPr/>
          <p:nvPr/>
        </p:nvSpPr>
        <p:spPr>
          <a:xfrm rot="10800000">
            <a:off x="258560" y="2644360"/>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6"/>
          <p:cNvSpPr/>
          <p:nvPr/>
        </p:nvSpPr>
        <p:spPr>
          <a:xfrm rot="10800000">
            <a:off x="3688202" y="224238"/>
            <a:ext cx="23500" cy="23546"/>
          </a:xfrm>
          <a:custGeom>
            <a:rect b="b" l="l" r="r" t="t"/>
            <a:pathLst>
              <a:path extrusionOk="0" h="399" w="398">
                <a:moveTo>
                  <a:pt x="199" y="1"/>
                </a:moveTo>
                <a:cubicBezTo>
                  <a:pt x="80" y="1"/>
                  <a:pt x="0" y="80"/>
                  <a:pt x="0" y="200"/>
                </a:cubicBezTo>
                <a:cubicBezTo>
                  <a:pt x="0" y="299"/>
                  <a:pt x="80" y="399"/>
                  <a:pt x="199" y="399"/>
                </a:cubicBezTo>
                <a:cubicBezTo>
                  <a:pt x="298" y="399"/>
                  <a:pt x="398" y="299"/>
                  <a:pt x="398" y="200"/>
                </a:cubicBezTo>
                <a:cubicBezTo>
                  <a:pt x="398" y="80"/>
                  <a:pt x="298" y="1"/>
                  <a:pt x="1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6"/>
          <p:cNvSpPr/>
          <p:nvPr/>
        </p:nvSpPr>
        <p:spPr>
          <a:xfrm rot="10800000">
            <a:off x="7559956" y="320452"/>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6"/>
          <p:cNvSpPr/>
          <p:nvPr/>
        </p:nvSpPr>
        <p:spPr>
          <a:xfrm rot="10800000">
            <a:off x="8716910" y="1099485"/>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6"/>
          <p:cNvSpPr/>
          <p:nvPr/>
        </p:nvSpPr>
        <p:spPr>
          <a:xfrm rot="10800000">
            <a:off x="370158" y="1170836"/>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6"/>
          <p:cNvSpPr/>
          <p:nvPr/>
        </p:nvSpPr>
        <p:spPr>
          <a:xfrm rot="10800000">
            <a:off x="4950824" y="4855403"/>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6"/>
          <p:cNvSpPr/>
          <p:nvPr/>
        </p:nvSpPr>
        <p:spPr>
          <a:xfrm rot="10800000">
            <a:off x="5246564" y="1075940"/>
            <a:ext cx="23546" cy="23546"/>
          </a:xfrm>
          <a:custGeom>
            <a:rect b="b" l="l" r="r" t="t"/>
            <a:pathLst>
              <a:path extrusionOk="0" h="399" w="399">
                <a:moveTo>
                  <a:pt x="200" y="1"/>
                </a:moveTo>
                <a:cubicBezTo>
                  <a:pt x="80" y="1"/>
                  <a:pt x="1" y="80"/>
                  <a:pt x="1" y="200"/>
                </a:cubicBezTo>
                <a:cubicBezTo>
                  <a:pt x="1" y="299"/>
                  <a:pt x="80" y="398"/>
                  <a:pt x="200" y="398"/>
                </a:cubicBezTo>
                <a:cubicBezTo>
                  <a:pt x="299" y="398"/>
                  <a:pt x="399" y="299"/>
                  <a:pt x="399" y="200"/>
                </a:cubicBezTo>
                <a:cubicBezTo>
                  <a:pt x="399" y="80"/>
                  <a:pt x="299" y="1"/>
                  <a:pt x="20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6"/>
          <p:cNvSpPr/>
          <p:nvPr/>
        </p:nvSpPr>
        <p:spPr>
          <a:xfrm rot="10800000">
            <a:off x="3177033" y="4788711"/>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48" name="Shape 148"/>
        <p:cNvGrpSpPr/>
        <p:nvPr/>
      </p:nvGrpSpPr>
      <p:grpSpPr>
        <a:xfrm>
          <a:off x="0" y="0"/>
          <a:ext cx="0" cy="0"/>
          <a:chOff x="0" y="0"/>
          <a:chExt cx="0" cy="0"/>
        </a:xfrm>
      </p:grpSpPr>
      <p:sp>
        <p:nvSpPr>
          <p:cNvPr id="149" name="Google Shape;149;p7"/>
          <p:cNvSpPr/>
          <p:nvPr/>
        </p:nvSpPr>
        <p:spPr>
          <a:xfrm flipH="1">
            <a:off x="8713370" y="3749054"/>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7"/>
          <p:cNvSpPr/>
          <p:nvPr/>
        </p:nvSpPr>
        <p:spPr>
          <a:xfrm flipH="1" rot="10800000">
            <a:off x="8630754" y="2307278"/>
            <a:ext cx="152065" cy="200678"/>
          </a:xfrm>
          <a:custGeom>
            <a:rect b="b" l="l" r="r" t="t"/>
            <a:pathLst>
              <a:path extrusionOk="0" h="5094" w="3860">
                <a:moveTo>
                  <a:pt x="1632" y="1"/>
                </a:moveTo>
                <a:lnTo>
                  <a:pt x="0" y="5093"/>
                </a:lnTo>
                <a:lnTo>
                  <a:pt x="3860" y="876"/>
                </a:lnTo>
                <a:lnTo>
                  <a:pt x="1632"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7"/>
          <p:cNvSpPr/>
          <p:nvPr/>
        </p:nvSpPr>
        <p:spPr>
          <a:xfrm flipH="1" rot="10800000">
            <a:off x="8808816" y="3934390"/>
            <a:ext cx="63505" cy="141901"/>
          </a:xfrm>
          <a:custGeom>
            <a:rect b="b" l="l" r="r" t="t"/>
            <a:pathLst>
              <a:path extrusionOk="0" h="3602" w="1612">
                <a:moveTo>
                  <a:pt x="995" y="1"/>
                </a:moveTo>
                <a:lnTo>
                  <a:pt x="0" y="3601"/>
                </a:lnTo>
                <a:lnTo>
                  <a:pt x="1612" y="3482"/>
                </a:lnTo>
                <a:lnTo>
                  <a:pt x="9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7"/>
          <p:cNvSpPr/>
          <p:nvPr/>
        </p:nvSpPr>
        <p:spPr>
          <a:xfrm flipH="1" rot="10800000">
            <a:off x="8946003" y="3096599"/>
            <a:ext cx="137173" cy="181059"/>
          </a:xfrm>
          <a:custGeom>
            <a:rect b="b" l="l" r="r" t="t"/>
            <a:pathLst>
              <a:path extrusionOk="0" h="4596" w="3482">
                <a:moveTo>
                  <a:pt x="3482" y="0"/>
                </a:moveTo>
                <a:lnTo>
                  <a:pt x="1" y="2845"/>
                </a:lnTo>
                <a:lnTo>
                  <a:pt x="2627" y="4596"/>
                </a:lnTo>
                <a:lnTo>
                  <a:pt x="348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7"/>
          <p:cNvSpPr/>
          <p:nvPr/>
        </p:nvSpPr>
        <p:spPr>
          <a:xfrm flipH="1" rot="10800000">
            <a:off x="8872336" y="1647906"/>
            <a:ext cx="210842" cy="141861"/>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7"/>
          <p:cNvSpPr/>
          <p:nvPr/>
        </p:nvSpPr>
        <p:spPr>
          <a:xfrm flipH="1" rot="10800000">
            <a:off x="8503783" y="762911"/>
            <a:ext cx="126970" cy="107391"/>
          </a:xfrm>
          <a:custGeom>
            <a:rect b="b" l="l" r="r" t="t"/>
            <a:pathLst>
              <a:path extrusionOk="0" h="2726" w="3223">
                <a:moveTo>
                  <a:pt x="3223" y="1"/>
                </a:moveTo>
                <a:lnTo>
                  <a:pt x="0" y="120"/>
                </a:lnTo>
                <a:lnTo>
                  <a:pt x="358" y="2726"/>
                </a:lnTo>
                <a:lnTo>
                  <a:pt x="32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7"/>
          <p:cNvSpPr/>
          <p:nvPr/>
        </p:nvSpPr>
        <p:spPr>
          <a:xfrm flipH="1">
            <a:off x="8614570" y="1341029"/>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7"/>
          <p:cNvSpPr/>
          <p:nvPr/>
        </p:nvSpPr>
        <p:spPr>
          <a:xfrm flipH="1">
            <a:off x="8824968" y="3155971"/>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7"/>
          <p:cNvSpPr/>
          <p:nvPr/>
        </p:nvSpPr>
        <p:spPr>
          <a:xfrm flipH="1">
            <a:off x="8808825" y="361770"/>
            <a:ext cx="23546" cy="23546"/>
          </a:xfrm>
          <a:custGeom>
            <a:rect b="b" l="l" r="r" t="t"/>
            <a:pathLst>
              <a:path extrusionOk="0" h="399" w="399">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7"/>
          <p:cNvSpPr/>
          <p:nvPr/>
        </p:nvSpPr>
        <p:spPr>
          <a:xfrm flipH="1">
            <a:off x="8580224" y="2740935"/>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7"/>
          <p:cNvSpPr/>
          <p:nvPr/>
        </p:nvSpPr>
        <p:spPr>
          <a:xfrm flipH="1">
            <a:off x="548524" y="1366123"/>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7"/>
          <p:cNvSpPr/>
          <p:nvPr/>
        </p:nvSpPr>
        <p:spPr>
          <a:xfrm flipH="1" rot="10800000">
            <a:off x="280509" y="3438999"/>
            <a:ext cx="191263" cy="162268"/>
          </a:xfrm>
          <a:custGeom>
            <a:rect b="b" l="l" r="r" t="t"/>
            <a:pathLst>
              <a:path extrusionOk="0" h="4119" w="4855">
                <a:moveTo>
                  <a:pt x="2984" y="0"/>
                </a:moveTo>
                <a:lnTo>
                  <a:pt x="0" y="4118"/>
                </a:lnTo>
                <a:lnTo>
                  <a:pt x="4854" y="3979"/>
                </a:lnTo>
                <a:lnTo>
                  <a:pt x="298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7"/>
          <p:cNvSpPr/>
          <p:nvPr/>
        </p:nvSpPr>
        <p:spPr>
          <a:xfrm flipH="1" rot="10800000">
            <a:off x="280508" y="4034911"/>
            <a:ext cx="126970" cy="107391"/>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7"/>
          <p:cNvSpPr/>
          <p:nvPr/>
        </p:nvSpPr>
        <p:spPr>
          <a:xfrm flipH="1" rot="10800000">
            <a:off x="510308" y="2884286"/>
            <a:ext cx="126970" cy="107391"/>
          </a:xfrm>
          <a:custGeom>
            <a:rect b="b" l="l" r="r" t="t"/>
            <a:pathLst>
              <a:path extrusionOk="0" h="2726" w="3223">
                <a:moveTo>
                  <a:pt x="3223" y="1"/>
                </a:moveTo>
                <a:lnTo>
                  <a:pt x="0" y="120"/>
                </a:lnTo>
                <a:lnTo>
                  <a:pt x="358" y="2726"/>
                </a:lnTo>
                <a:lnTo>
                  <a:pt x="32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7"/>
          <p:cNvSpPr/>
          <p:nvPr/>
        </p:nvSpPr>
        <p:spPr>
          <a:xfrm flipH="1">
            <a:off x="123118" y="1739421"/>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7"/>
          <p:cNvSpPr/>
          <p:nvPr/>
        </p:nvSpPr>
        <p:spPr>
          <a:xfrm flipH="1">
            <a:off x="525844" y="2101571"/>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7"/>
          <p:cNvSpPr/>
          <p:nvPr/>
        </p:nvSpPr>
        <p:spPr>
          <a:xfrm flipH="1">
            <a:off x="123298" y="2626431"/>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7"/>
          <p:cNvSpPr/>
          <p:nvPr/>
        </p:nvSpPr>
        <p:spPr>
          <a:xfrm flipH="1">
            <a:off x="407468" y="672921"/>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7"/>
          <p:cNvSpPr/>
          <p:nvPr/>
        </p:nvSpPr>
        <p:spPr>
          <a:xfrm flipH="1" rot="10800000">
            <a:off x="5176488" y="4997485"/>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7"/>
          <p:cNvSpPr/>
          <p:nvPr/>
        </p:nvSpPr>
        <p:spPr>
          <a:xfrm flipH="1" rot="10800000">
            <a:off x="1919603" y="4746036"/>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7"/>
          <p:cNvSpPr/>
          <p:nvPr/>
        </p:nvSpPr>
        <p:spPr>
          <a:xfrm flipH="1" rot="10800000">
            <a:off x="1077529" y="4948152"/>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7"/>
          <p:cNvSpPr/>
          <p:nvPr/>
        </p:nvSpPr>
        <p:spPr>
          <a:xfrm flipH="1">
            <a:off x="8658640" y="4422449"/>
            <a:ext cx="137173" cy="181059"/>
          </a:xfrm>
          <a:custGeom>
            <a:rect b="b" l="l" r="r" t="t"/>
            <a:pathLst>
              <a:path extrusionOk="0" h="4596" w="3482">
                <a:moveTo>
                  <a:pt x="3482" y="0"/>
                </a:moveTo>
                <a:lnTo>
                  <a:pt x="1" y="2845"/>
                </a:lnTo>
                <a:lnTo>
                  <a:pt x="2627" y="4596"/>
                </a:lnTo>
                <a:lnTo>
                  <a:pt x="3482"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7"/>
          <p:cNvSpPr/>
          <p:nvPr/>
        </p:nvSpPr>
        <p:spPr>
          <a:xfrm flipH="1">
            <a:off x="6217638" y="4806290"/>
            <a:ext cx="210842" cy="141861"/>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7"/>
          <p:cNvSpPr/>
          <p:nvPr/>
        </p:nvSpPr>
        <p:spPr>
          <a:xfrm flipH="1">
            <a:off x="471495" y="4674441"/>
            <a:ext cx="63505" cy="141901"/>
          </a:xfrm>
          <a:custGeom>
            <a:rect b="b" l="l" r="r" t="t"/>
            <a:pathLst>
              <a:path extrusionOk="0" h="3602" w="1612">
                <a:moveTo>
                  <a:pt x="995" y="1"/>
                </a:moveTo>
                <a:lnTo>
                  <a:pt x="0" y="3601"/>
                </a:lnTo>
                <a:lnTo>
                  <a:pt x="1612" y="3482"/>
                </a:lnTo>
                <a:lnTo>
                  <a:pt x="9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7"/>
          <p:cNvSpPr/>
          <p:nvPr/>
        </p:nvSpPr>
        <p:spPr>
          <a:xfrm flipH="1">
            <a:off x="3175050" y="4638630"/>
            <a:ext cx="126970" cy="107391"/>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7"/>
          <p:cNvSpPr/>
          <p:nvPr/>
        </p:nvSpPr>
        <p:spPr>
          <a:xfrm flipH="1">
            <a:off x="7236720" y="4730879"/>
            <a:ext cx="63505" cy="141901"/>
          </a:xfrm>
          <a:custGeom>
            <a:rect b="b" l="l" r="r" t="t"/>
            <a:pathLst>
              <a:path extrusionOk="0" h="3602" w="1612">
                <a:moveTo>
                  <a:pt x="995" y="1"/>
                </a:moveTo>
                <a:lnTo>
                  <a:pt x="0" y="3601"/>
                </a:lnTo>
                <a:lnTo>
                  <a:pt x="1612" y="3482"/>
                </a:lnTo>
                <a:lnTo>
                  <a:pt x="99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7"/>
          <p:cNvSpPr/>
          <p:nvPr/>
        </p:nvSpPr>
        <p:spPr>
          <a:xfrm flipH="1" rot="10800000">
            <a:off x="7910638" y="3882485"/>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7"/>
          <p:cNvSpPr/>
          <p:nvPr/>
        </p:nvSpPr>
        <p:spPr>
          <a:xfrm flipH="1" rot="10800000">
            <a:off x="8622703" y="4086793"/>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7"/>
          <p:cNvSpPr/>
          <p:nvPr/>
        </p:nvSpPr>
        <p:spPr>
          <a:xfrm flipH="1" rot="10800000">
            <a:off x="186978" y="4112543"/>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7"/>
          <p:cNvSpPr/>
          <p:nvPr/>
        </p:nvSpPr>
        <p:spPr>
          <a:xfrm flipH="1">
            <a:off x="3737485" y="-13832"/>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7"/>
          <p:cNvSpPr/>
          <p:nvPr/>
        </p:nvSpPr>
        <p:spPr>
          <a:xfrm flipH="1">
            <a:off x="6994370" y="236379"/>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7"/>
          <p:cNvSpPr/>
          <p:nvPr/>
        </p:nvSpPr>
        <p:spPr>
          <a:xfrm flipH="1">
            <a:off x="7897494" y="96521"/>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7"/>
          <p:cNvSpPr/>
          <p:nvPr/>
        </p:nvSpPr>
        <p:spPr>
          <a:xfrm flipH="1" rot="10800000">
            <a:off x="229753" y="490499"/>
            <a:ext cx="137173" cy="181059"/>
          </a:xfrm>
          <a:custGeom>
            <a:rect b="b" l="l" r="r" t="t"/>
            <a:pathLst>
              <a:path extrusionOk="0" h="4596" w="3482">
                <a:moveTo>
                  <a:pt x="3482" y="0"/>
                </a:moveTo>
                <a:lnTo>
                  <a:pt x="1" y="2845"/>
                </a:lnTo>
                <a:lnTo>
                  <a:pt x="2627" y="4596"/>
                </a:lnTo>
                <a:lnTo>
                  <a:pt x="3482"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7"/>
          <p:cNvSpPr/>
          <p:nvPr/>
        </p:nvSpPr>
        <p:spPr>
          <a:xfrm flipH="1" rot="10800000">
            <a:off x="2597086" y="145856"/>
            <a:ext cx="210842" cy="141861"/>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7"/>
          <p:cNvSpPr/>
          <p:nvPr/>
        </p:nvSpPr>
        <p:spPr>
          <a:xfrm flipH="1" rot="10800000">
            <a:off x="8490566" y="277665"/>
            <a:ext cx="63505" cy="141901"/>
          </a:xfrm>
          <a:custGeom>
            <a:rect b="b" l="l" r="r" t="t"/>
            <a:pathLst>
              <a:path extrusionOk="0" h="3602" w="1612">
                <a:moveTo>
                  <a:pt x="995" y="1"/>
                </a:moveTo>
                <a:lnTo>
                  <a:pt x="0" y="3601"/>
                </a:lnTo>
                <a:lnTo>
                  <a:pt x="1612" y="3482"/>
                </a:lnTo>
                <a:lnTo>
                  <a:pt x="9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7"/>
          <p:cNvSpPr/>
          <p:nvPr/>
        </p:nvSpPr>
        <p:spPr>
          <a:xfrm flipH="1" rot="10800000">
            <a:off x="5723546" y="347986"/>
            <a:ext cx="126970" cy="107391"/>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7"/>
          <p:cNvSpPr/>
          <p:nvPr/>
        </p:nvSpPr>
        <p:spPr>
          <a:xfrm flipH="1" rot="10800000">
            <a:off x="2079241" y="419552"/>
            <a:ext cx="63505" cy="141901"/>
          </a:xfrm>
          <a:custGeom>
            <a:rect b="b" l="l" r="r" t="t"/>
            <a:pathLst>
              <a:path extrusionOk="0" h="3602" w="1612">
                <a:moveTo>
                  <a:pt x="995" y="1"/>
                </a:moveTo>
                <a:lnTo>
                  <a:pt x="0" y="3601"/>
                </a:lnTo>
                <a:lnTo>
                  <a:pt x="1612" y="3482"/>
                </a:lnTo>
                <a:lnTo>
                  <a:pt x="99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7"/>
          <p:cNvSpPr/>
          <p:nvPr/>
        </p:nvSpPr>
        <p:spPr>
          <a:xfrm flipH="1">
            <a:off x="1328135" y="834543"/>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7"/>
          <p:cNvSpPr/>
          <p:nvPr/>
        </p:nvSpPr>
        <p:spPr>
          <a:xfrm flipH="1">
            <a:off x="339018" y="944896"/>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7"/>
          <p:cNvSpPr/>
          <p:nvPr/>
        </p:nvSpPr>
        <p:spPr>
          <a:xfrm flipH="1">
            <a:off x="8774743" y="919146"/>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90" name="Google Shape;190;p7"/>
          <p:cNvSpPr txBox="1"/>
          <p:nvPr>
            <p:ph idx="1" type="subTitle"/>
          </p:nvPr>
        </p:nvSpPr>
        <p:spPr>
          <a:xfrm>
            <a:off x="720000" y="1529250"/>
            <a:ext cx="2358300" cy="10722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91" name="Google Shape;191;p7"/>
          <p:cNvSpPr txBox="1"/>
          <p:nvPr>
            <p:ph idx="2" type="subTitle"/>
          </p:nvPr>
        </p:nvSpPr>
        <p:spPr>
          <a:xfrm>
            <a:off x="720000" y="1096050"/>
            <a:ext cx="3185100" cy="433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1pPr>
            <a:lvl2pPr lvl="1" rtl="0" algn="ctr">
              <a:lnSpc>
                <a:spcPct val="100000"/>
              </a:lnSpc>
              <a:spcBef>
                <a:spcPts val="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2pPr>
            <a:lvl3pPr lvl="2" rtl="0" algn="ctr">
              <a:lnSpc>
                <a:spcPct val="100000"/>
              </a:lnSpc>
              <a:spcBef>
                <a:spcPts val="160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3pPr>
            <a:lvl4pPr lvl="3" rtl="0" algn="ctr">
              <a:lnSpc>
                <a:spcPct val="100000"/>
              </a:lnSpc>
              <a:spcBef>
                <a:spcPts val="160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4pPr>
            <a:lvl5pPr lvl="4" rtl="0" algn="ctr">
              <a:lnSpc>
                <a:spcPct val="100000"/>
              </a:lnSpc>
              <a:spcBef>
                <a:spcPts val="160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5pPr>
            <a:lvl6pPr lvl="5" rtl="0" algn="ctr">
              <a:lnSpc>
                <a:spcPct val="100000"/>
              </a:lnSpc>
              <a:spcBef>
                <a:spcPts val="160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6pPr>
            <a:lvl7pPr lvl="6" rtl="0" algn="ctr">
              <a:lnSpc>
                <a:spcPct val="100000"/>
              </a:lnSpc>
              <a:spcBef>
                <a:spcPts val="160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7pPr>
            <a:lvl8pPr lvl="7" rtl="0" algn="ctr">
              <a:lnSpc>
                <a:spcPct val="100000"/>
              </a:lnSpc>
              <a:spcBef>
                <a:spcPts val="160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8pPr>
            <a:lvl9pPr lvl="8" rtl="0" algn="ctr">
              <a:lnSpc>
                <a:spcPct val="100000"/>
              </a:lnSpc>
              <a:spcBef>
                <a:spcPts val="1600"/>
              </a:spcBef>
              <a:spcAft>
                <a:spcPts val="1600"/>
              </a:spcAft>
              <a:buClr>
                <a:schemeClr val="lt2"/>
              </a:buClr>
              <a:buSzPts val="2200"/>
              <a:buFont typeface="Luckiest Guy"/>
              <a:buNone/>
              <a:defRPr sz="2200">
                <a:solidFill>
                  <a:schemeClr val="lt2"/>
                </a:solidFill>
                <a:latin typeface="Luckiest Guy"/>
                <a:ea typeface="Luckiest Guy"/>
                <a:cs typeface="Luckiest Guy"/>
                <a:sym typeface="Luckiest Guy"/>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92" name="Shape 192"/>
        <p:cNvGrpSpPr/>
        <p:nvPr/>
      </p:nvGrpSpPr>
      <p:grpSpPr>
        <a:xfrm>
          <a:off x="0" y="0"/>
          <a:ext cx="0" cy="0"/>
          <a:chOff x="0" y="0"/>
          <a:chExt cx="0" cy="0"/>
        </a:xfrm>
      </p:grpSpPr>
      <p:sp>
        <p:nvSpPr>
          <p:cNvPr id="193" name="Google Shape;193;p8"/>
          <p:cNvSpPr txBox="1"/>
          <p:nvPr>
            <p:ph type="title"/>
          </p:nvPr>
        </p:nvSpPr>
        <p:spPr>
          <a:xfrm>
            <a:off x="720000" y="704175"/>
            <a:ext cx="3852000" cy="20934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94" name="Shape 194"/>
        <p:cNvGrpSpPr/>
        <p:nvPr/>
      </p:nvGrpSpPr>
      <p:grpSpPr>
        <a:xfrm>
          <a:off x="0" y="0"/>
          <a:ext cx="0" cy="0"/>
          <a:chOff x="0" y="0"/>
          <a:chExt cx="0" cy="0"/>
        </a:xfrm>
      </p:grpSpPr>
      <p:sp>
        <p:nvSpPr>
          <p:cNvPr id="195" name="Google Shape;195;p9"/>
          <p:cNvSpPr/>
          <p:nvPr/>
        </p:nvSpPr>
        <p:spPr>
          <a:xfrm flipH="1" rot="10800000">
            <a:off x="381333" y="1233361"/>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9"/>
          <p:cNvSpPr/>
          <p:nvPr/>
        </p:nvSpPr>
        <p:spPr>
          <a:xfrm flipH="1">
            <a:off x="423477" y="2586051"/>
            <a:ext cx="152065" cy="200678"/>
          </a:xfrm>
          <a:custGeom>
            <a:rect b="b" l="l" r="r" t="t"/>
            <a:pathLst>
              <a:path extrusionOk="0" h="5094" w="3860">
                <a:moveTo>
                  <a:pt x="1632" y="1"/>
                </a:moveTo>
                <a:lnTo>
                  <a:pt x="0" y="5093"/>
                </a:lnTo>
                <a:lnTo>
                  <a:pt x="3860" y="876"/>
                </a:lnTo>
                <a:lnTo>
                  <a:pt x="1632"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9"/>
          <p:cNvSpPr/>
          <p:nvPr/>
        </p:nvSpPr>
        <p:spPr>
          <a:xfrm flipH="1">
            <a:off x="333975" y="1017716"/>
            <a:ext cx="63505" cy="141901"/>
          </a:xfrm>
          <a:custGeom>
            <a:rect b="b" l="l" r="r" t="t"/>
            <a:pathLst>
              <a:path extrusionOk="0" h="3602" w="1612">
                <a:moveTo>
                  <a:pt x="995" y="1"/>
                </a:moveTo>
                <a:lnTo>
                  <a:pt x="0" y="3601"/>
                </a:lnTo>
                <a:lnTo>
                  <a:pt x="1612" y="3482"/>
                </a:lnTo>
                <a:lnTo>
                  <a:pt x="9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9"/>
          <p:cNvSpPr/>
          <p:nvPr/>
        </p:nvSpPr>
        <p:spPr>
          <a:xfrm flipH="1">
            <a:off x="123120" y="1816349"/>
            <a:ext cx="137173" cy="181059"/>
          </a:xfrm>
          <a:custGeom>
            <a:rect b="b" l="l" r="r" t="t"/>
            <a:pathLst>
              <a:path extrusionOk="0" h="4596" w="3482">
                <a:moveTo>
                  <a:pt x="3482" y="0"/>
                </a:moveTo>
                <a:lnTo>
                  <a:pt x="1" y="2845"/>
                </a:lnTo>
                <a:lnTo>
                  <a:pt x="2627" y="4596"/>
                </a:lnTo>
                <a:lnTo>
                  <a:pt x="348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9"/>
          <p:cNvSpPr/>
          <p:nvPr/>
        </p:nvSpPr>
        <p:spPr>
          <a:xfrm flipH="1">
            <a:off x="123118" y="3304240"/>
            <a:ext cx="210842" cy="141861"/>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9"/>
          <p:cNvSpPr/>
          <p:nvPr/>
        </p:nvSpPr>
        <p:spPr>
          <a:xfrm flipH="1">
            <a:off x="575543" y="4223705"/>
            <a:ext cx="126970" cy="107391"/>
          </a:xfrm>
          <a:custGeom>
            <a:rect b="b" l="l" r="r" t="t"/>
            <a:pathLst>
              <a:path extrusionOk="0" h="2726" w="3223">
                <a:moveTo>
                  <a:pt x="3223" y="1"/>
                </a:moveTo>
                <a:lnTo>
                  <a:pt x="0" y="120"/>
                </a:lnTo>
                <a:lnTo>
                  <a:pt x="358" y="2726"/>
                </a:lnTo>
                <a:lnTo>
                  <a:pt x="32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9"/>
          <p:cNvSpPr/>
          <p:nvPr/>
        </p:nvSpPr>
        <p:spPr>
          <a:xfrm flipH="1" rot="10800000">
            <a:off x="480133" y="3641386"/>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9"/>
          <p:cNvSpPr/>
          <p:nvPr/>
        </p:nvSpPr>
        <p:spPr>
          <a:xfrm flipH="1" rot="10800000">
            <a:off x="317483" y="1875718"/>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9"/>
          <p:cNvSpPr/>
          <p:nvPr/>
        </p:nvSpPr>
        <p:spPr>
          <a:xfrm flipH="1" rot="10800000">
            <a:off x="373925" y="4708691"/>
            <a:ext cx="23546" cy="23546"/>
          </a:xfrm>
          <a:custGeom>
            <a:rect b="b" l="l" r="r" t="t"/>
            <a:pathLst>
              <a:path extrusionOk="0" h="399" w="399">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9"/>
          <p:cNvSpPr/>
          <p:nvPr/>
        </p:nvSpPr>
        <p:spPr>
          <a:xfrm flipH="1" rot="10800000">
            <a:off x="575557" y="2303678"/>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9"/>
          <p:cNvSpPr/>
          <p:nvPr/>
        </p:nvSpPr>
        <p:spPr>
          <a:xfrm flipH="1" rot="10800000">
            <a:off x="8607257" y="3678490"/>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9"/>
          <p:cNvSpPr/>
          <p:nvPr/>
        </p:nvSpPr>
        <p:spPr>
          <a:xfrm flipH="1">
            <a:off x="8734524" y="1492740"/>
            <a:ext cx="191263" cy="162268"/>
          </a:xfrm>
          <a:custGeom>
            <a:rect b="b" l="l" r="r" t="t"/>
            <a:pathLst>
              <a:path extrusionOk="0" h="4119" w="4855">
                <a:moveTo>
                  <a:pt x="2984" y="0"/>
                </a:moveTo>
                <a:lnTo>
                  <a:pt x="0" y="4118"/>
                </a:lnTo>
                <a:lnTo>
                  <a:pt x="4854" y="3979"/>
                </a:lnTo>
                <a:lnTo>
                  <a:pt x="298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9"/>
          <p:cNvSpPr/>
          <p:nvPr/>
        </p:nvSpPr>
        <p:spPr>
          <a:xfrm flipH="1">
            <a:off x="8798818" y="951705"/>
            <a:ext cx="126970" cy="107391"/>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9"/>
          <p:cNvSpPr/>
          <p:nvPr/>
        </p:nvSpPr>
        <p:spPr>
          <a:xfrm flipH="1">
            <a:off x="8569018" y="2102330"/>
            <a:ext cx="126970" cy="107391"/>
          </a:xfrm>
          <a:custGeom>
            <a:rect b="b" l="l" r="r" t="t"/>
            <a:pathLst>
              <a:path extrusionOk="0" h="2726" w="3223">
                <a:moveTo>
                  <a:pt x="3223" y="1"/>
                </a:moveTo>
                <a:lnTo>
                  <a:pt x="0" y="120"/>
                </a:lnTo>
                <a:lnTo>
                  <a:pt x="358" y="2726"/>
                </a:lnTo>
                <a:lnTo>
                  <a:pt x="32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9"/>
          <p:cNvSpPr/>
          <p:nvPr/>
        </p:nvSpPr>
        <p:spPr>
          <a:xfrm flipH="1" rot="10800000">
            <a:off x="9019333" y="3292268"/>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9"/>
          <p:cNvSpPr/>
          <p:nvPr/>
        </p:nvSpPr>
        <p:spPr>
          <a:xfrm flipH="1" rot="10800000">
            <a:off x="8629909" y="2943102"/>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9"/>
          <p:cNvSpPr/>
          <p:nvPr/>
        </p:nvSpPr>
        <p:spPr>
          <a:xfrm flipH="1" rot="10800000">
            <a:off x="8971405" y="2357223"/>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9"/>
          <p:cNvSpPr/>
          <p:nvPr/>
        </p:nvSpPr>
        <p:spPr>
          <a:xfrm flipH="1" rot="10800000">
            <a:off x="8734983" y="4358768"/>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9"/>
          <p:cNvSpPr/>
          <p:nvPr/>
        </p:nvSpPr>
        <p:spPr>
          <a:xfrm flipH="1">
            <a:off x="3918216" y="-13832"/>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9"/>
          <p:cNvSpPr/>
          <p:nvPr/>
        </p:nvSpPr>
        <p:spPr>
          <a:xfrm flipH="1">
            <a:off x="7175100" y="236379"/>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9"/>
          <p:cNvSpPr/>
          <p:nvPr/>
        </p:nvSpPr>
        <p:spPr>
          <a:xfrm flipH="1">
            <a:off x="8078224" y="96521"/>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9"/>
          <p:cNvSpPr/>
          <p:nvPr/>
        </p:nvSpPr>
        <p:spPr>
          <a:xfrm flipH="1" rot="10800000">
            <a:off x="410483" y="490499"/>
            <a:ext cx="137173" cy="181059"/>
          </a:xfrm>
          <a:custGeom>
            <a:rect b="b" l="l" r="r" t="t"/>
            <a:pathLst>
              <a:path extrusionOk="0" h="4596" w="3482">
                <a:moveTo>
                  <a:pt x="3482" y="0"/>
                </a:moveTo>
                <a:lnTo>
                  <a:pt x="1" y="2845"/>
                </a:lnTo>
                <a:lnTo>
                  <a:pt x="2627" y="4596"/>
                </a:lnTo>
                <a:lnTo>
                  <a:pt x="3482"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9"/>
          <p:cNvSpPr/>
          <p:nvPr/>
        </p:nvSpPr>
        <p:spPr>
          <a:xfrm flipH="1" rot="10800000">
            <a:off x="2777816" y="145856"/>
            <a:ext cx="210842" cy="141861"/>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9"/>
          <p:cNvSpPr/>
          <p:nvPr/>
        </p:nvSpPr>
        <p:spPr>
          <a:xfrm flipH="1" rot="10800000">
            <a:off x="8671296" y="277665"/>
            <a:ext cx="63505" cy="141901"/>
          </a:xfrm>
          <a:custGeom>
            <a:rect b="b" l="l" r="r" t="t"/>
            <a:pathLst>
              <a:path extrusionOk="0" h="3602" w="1612">
                <a:moveTo>
                  <a:pt x="995" y="1"/>
                </a:moveTo>
                <a:lnTo>
                  <a:pt x="0" y="3601"/>
                </a:lnTo>
                <a:lnTo>
                  <a:pt x="1612" y="3482"/>
                </a:lnTo>
                <a:lnTo>
                  <a:pt x="9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9"/>
          <p:cNvSpPr/>
          <p:nvPr/>
        </p:nvSpPr>
        <p:spPr>
          <a:xfrm flipH="1" rot="10800000">
            <a:off x="5904276" y="347986"/>
            <a:ext cx="126970" cy="107391"/>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9"/>
          <p:cNvSpPr/>
          <p:nvPr/>
        </p:nvSpPr>
        <p:spPr>
          <a:xfrm flipH="1" rot="10800000">
            <a:off x="1906071" y="221227"/>
            <a:ext cx="63505" cy="141901"/>
          </a:xfrm>
          <a:custGeom>
            <a:rect b="b" l="l" r="r" t="t"/>
            <a:pathLst>
              <a:path extrusionOk="0" h="3602" w="1612">
                <a:moveTo>
                  <a:pt x="995" y="1"/>
                </a:moveTo>
                <a:lnTo>
                  <a:pt x="0" y="3601"/>
                </a:lnTo>
                <a:lnTo>
                  <a:pt x="1612" y="3482"/>
                </a:lnTo>
                <a:lnTo>
                  <a:pt x="99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9"/>
          <p:cNvSpPr/>
          <p:nvPr/>
        </p:nvSpPr>
        <p:spPr>
          <a:xfrm flipH="1">
            <a:off x="1184066" y="1101168"/>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9"/>
          <p:cNvSpPr/>
          <p:nvPr/>
        </p:nvSpPr>
        <p:spPr>
          <a:xfrm flipH="1">
            <a:off x="519748" y="944896"/>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9"/>
          <p:cNvSpPr/>
          <p:nvPr/>
        </p:nvSpPr>
        <p:spPr>
          <a:xfrm flipH="1">
            <a:off x="8955473" y="919146"/>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9"/>
          <p:cNvSpPr/>
          <p:nvPr/>
        </p:nvSpPr>
        <p:spPr>
          <a:xfrm flipH="1" rot="10800000">
            <a:off x="5357218" y="4997485"/>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9"/>
          <p:cNvSpPr/>
          <p:nvPr/>
        </p:nvSpPr>
        <p:spPr>
          <a:xfrm flipH="1" rot="10800000">
            <a:off x="2100333" y="4746036"/>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9"/>
          <p:cNvSpPr/>
          <p:nvPr/>
        </p:nvSpPr>
        <p:spPr>
          <a:xfrm flipH="1" rot="10800000">
            <a:off x="1258259" y="4948152"/>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9"/>
          <p:cNvSpPr/>
          <p:nvPr/>
        </p:nvSpPr>
        <p:spPr>
          <a:xfrm flipH="1">
            <a:off x="8839370" y="4422449"/>
            <a:ext cx="137173" cy="181059"/>
          </a:xfrm>
          <a:custGeom>
            <a:rect b="b" l="l" r="r" t="t"/>
            <a:pathLst>
              <a:path extrusionOk="0" h="4596" w="3482">
                <a:moveTo>
                  <a:pt x="3482" y="0"/>
                </a:moveTo>
                <a:lnTo>
                  <a:pt x="1" y="2845"/>
                </a:lnTo>
                <a:lnTo>
                  <a:pt x="2627" y="4596"/>
                </a:lnTo>
                <a:lnTo>
                  <a:pt x="3482"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9"/>
          <p:cNvSpPr/>
          <p:nvPr/>
        </p:nvSpPr>
        <p:spPr>
          <a:xfrm flipH="1">
            <a:off x="6398368" y="4806290"/>
            <a:ext cx="210842" cy="141861"/>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9"/>
          <p:cNvSpPr/>
          <p:nvPr/>
        </p:nvSpPr>
        <p:spPr>
          <a:xfrm flipH="1">
            <a:off x="652225" y="4674441"/>
            <a:ext cx="63505" cy="141901"/>
          </a:xfrm>
          <a:custGeom>
            <a:rect b="b" l="l" r="r" t="t"/>
            <a:pathLst>
              <a:path extrusionOk="0" h="3602" w="1612">
                <a:moveTo>
                  <a:pt x="995" y="1"/>
                </a:moveTo>
                <a:lnTo>
                  <a:pt x="0" y="3601"/>
                </a:lnTo>
                <a:lnTo>
                  <a:pt x="1612" y="3482"/>
                </a:lnTo>
                <a:lnTo>
                  <a:pt x="9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9"/>
          <p:cNvSpPr/>
          <p:nvPr/>
        </p:nvSpPr>
        <p:spPr>
          <a:xfrm flipH="1">
            <a:off x="3355780" y="4638630"/>
            <a:ext cx="126970" cy="107391"/>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9"/>
          <p:cNvSpPr/>
          <p:nvPr/>
        </p:nvSpPr>
        <p:spPr>
          <a:xfrm flipH="1">
            <a:off x="7063550" y="4532554"/>
            <a:ext cx="63505" cy="141901"/>
          </a:xfrm>
          <a:custGeom>
            <a:rect b="b" l="l" r="r" t="t"/>
            <a:pathLst>
              <a:path extrusionOk="0" h="3602" w="1612">
                <a:moveTo>
                  <a:pt x="995" y="1"/>
                </a:moveTo>
                <a:lnTo>
                  <a:pt x="0" y="3601"/>
                </a:lnTo>
                <a:lnTo>
                  <a:pt x="1612" y="3482"/>
                </a:lnTo>
                <a:lnTo>
                  <a:pt x="99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9"/>
          <p:cNvSpPr/>
          <p:nvPr/>
        </p:nvSpPr>
        <p:spPr>
          <a:xfrm flipH="1" rot="10800000">
            <a:off x="8140568" y="4746648"/>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9"/>
          <p:cNvSpPr/>
          <p:nvPr/>
        </p:nvSpPr>
        <p:spPr>
          <a:xfrm flipH="1" rot="10800000">
            <a:off x="8803433" y="4086793"/>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9"/>
          <p:cNvSpPr/>
          <p:nvPr/>
        </p:nvSpPr>
        <p:spPr>
          <a:xfrm flipH="1" rot="10800000">
            <a:off x="367708" y="4112543"/>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9"/>
          <p:cNvSpPr txBox="1"/>
          <p:nvPr>
            <p:ph type="title"/>
          </p:nvPr>
        </p:nvSpPr>
        <p:spPr>
          <a:xfrm>
            <a:off x="4602638" y="768600"/>
            <a:ext cx="3724500" cy="713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43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36" name="Google Shape;236;p9"/>
          <p:cNvSpPr txBox="1"/>
          <p:nvPr>
            <p:ph idx="1" type="subTitle"/>
          </p:nvPr>
        </p:nvSpPr>
        <p:spPr>
          <a:xfrm>
            <a:off x="4677638" y="1342975"/>
            <a:ext cx="3574500" cy="978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37" name="Shape 237"/>
        <p:cNvGrpSpPr/>
        <p:nvPr/>
      </p:nvGrpSpPr>
      <p:grpSpPr>
        <a:xfrm>
          <a:off x="0" y="0"/>
          <a:ext cx="0" cy="0"/>
          <a:chOff x="0" y="0"/>
          <a:chExt cx="0" cy="0"/>
        </a:xfrm>
      </p:grpSpPr>
      <p:sp>
        <p:nvSpPr>
          <p:cNvPr id="238" name="Google Shape;238;p1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theme" Target="../theme/theme1.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1pPr>
            <a:lvl2pPr lvl="1" rtl="0">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2pPr>
            <a:lvl3pPr lvl="2" rtl="0">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3pPr>
            <a:lvl4pPr lvl="3" rtl="0">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4pPr>
            <a:lvl5pPr lvl="4" rtl="0">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5pPr>
            <a:lvl6pPr lvl="5" rtl="0">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6pPr>
            <a:lvl7pPr lvl="6" rtl="0">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7pPr>
            <a:lvl8pPr lvl="7" rtl="0">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8pPr>
            <a:lvl9pPr lvl="8" rtl="0">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Montserrat Medium"/>
              <a:buChar char="●"/>
              <a:defRPr sz="1800">
                <a:solidFill>
                  <a:schemeClr val="dk2"/>
                </a:solidFill>
                <a:latin typeface="Montserrat Medium"/>
                <a:ea typeface="Montserrat Medium"/>
                <a:cs typeface="Montserrat Medium"/>
                <a:sym typeface="Montserrat Medium"/>
              </a:defRPr>
            </a:lvl1pPr>
            <a:lvl2pPr indent="-317500" lvl="1" marL="914400">
              <a:lnSpc>
                <a:spcPct val="115000"/>
              </a:lnSpc>
              <a:spcBef>
                <a:spcPts val="160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2pPr>
            <a:lvl3pPr indent="-317500" lvl="2" marL="1371600">
              <a:lnSpc>
                <a:spcPct val="115000"/>
              </a:lnSpc>
              <a:spcBef>
                <a:spcPts val="160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3pPr>
            <a:lvl4pPr indent="-317500" lvl="3" marL="1828800">
              <a:lnSpc>
                <a:spcPct val="115000"/>
              </a:lnSpc>
              <a:spcBef>
                <a:spcPts val="160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4pPr>
            <a:lvl5pPr indent="-317500" lvl="4" marL="2286000">
              <a:lnSpc>
                <a:spcPct val="115000"/>
              </a:lnSpc>
              <a:spcBef>
                <a:spcPts val="160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5pPr>
            <a:lvl6pPr indent="-317500" lvl="5" marL="2743200">
              <a:lnSpc>
                <a:spcPct val="115000"/>
              </a:lnSpc>
              <a:spcBef>
                <a:spcPts val="160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6pPr>
            <a:lvl7pPr indent="-317500" lvl="6" marL="3200400">
              <a:lnSpc>
                <a:spcPct val="115000"/>
              </a:lnSpc>
              <a:spcBef>
                <a:spcPts val="160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7pPr>
            <a:lvl8pPr indent="-317500" lvl="7" marL="3657600">
              <a:lnSpc>
                <a:spcPct val="115000"/>
              </a:lnSpc>
              <a:spcBef>
                <a:spcPts val="160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8pPr>
            <a:lvl9pPr indent="-317500" lvl="8" marL="4114800">
              <a:lnSpc>
                <a:spcPct val="115000"/>
              </a:lnSpc>
              <a:spcBef>
                <a:spcPts val="1600"/>
              </a:spcBef>
              <a:spcAft>
                <a:spcPts val="160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2.xml"/><Relationship Id="rId3" Type="http://schemas.openxmlformats.org/officeDocument/2006/relationships/hyperlink" Target="http://drive.google.com/file/d/1MTrbiTbw4s6oj4fRRQ6O7Dz1i_2lb_4I/view" TargetMode="Externa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hyperlink" Target="https://www.online-stopwatch.com/chance-games/flip-a-coi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hyperlink" Target="http://drive.google.com/file/d/1qIPwKPTsOdxaCzc65I9TfYBXA0XQDhHS/view" TargetMode="Externa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slide" Target="/ppt/slides/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hyperlink" Target="http://www.youtube.com/watch?v=7XuNVVlD98g" TargetMode="Externa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8" name="Shape 1068"/>
        <p:cNvGrpSpPr/>
        <p:nvPr/>
      </p:nvGrpSpPr>
      <p:grpSpPr>
        <a:xfrm>
          <a:off x="0" y="0"/>
          <a:ext cx="0" cy="0"/>
          <a:chOff x="0" y="0"/>
          <a:chExt cx="0" cy="0"/>
        </a:xfrm>
      </p:grpSpPr>
      <p:sp>
        <p:nvSpPr>
          <p:cNvPr id="1069" name="Google Shape;1069;p34"/>
          <p:cNvSpPr/>
          <p:nvPr/>
        </p:nvSpPr>
        <p:spPr>
          <a:xfrm>
            <a:off x="2462426" y="4128700"/>
            <a:ext cx="4193195" cy="1199722"/>
          </a:xfrm>
          <a:custGeom>
            <a:rect b="b" l="l" r="r" t="t"/>
            <a:pathLst>
              <a:path extrusionOk="0" h="23375" w="83372">
                <a:moveTo>
                  <a:pt x="806" y="17898"/>
                </a:moveTo>
                <a:cubicBezTo>
                  <a:pt x="783" y="17920"/>
                  <a:pt x="760" y="17942"/>
                  <a:pt x="737" y="17964"/>
                </a:cubicBezTo>
                <a:cubicBezTo>
                  <a:pt x="498" y="18262"/>
                  <a:pt x="240" y="18580"/>
                  <a:pt x="1" y="18899"/>
                </a:cubicBezTo>
                <a:cubicBezTo>
                  <a:pt x="263" y="18561"/>
                  <a:pt x="532" y="18227"/>
                  <a:pt x="806" y="17898"/>
                </a:cubicBezTo>
                <a:close/>
                <a:moveTo>
                  <a:pt x="39130" y="0"/>
                </a:moveTo>
                <a:cubicBezTo>
                  <a:pt x="38414" y="199"/>
                  <a:pt x="37717" y="438"/>
                  <a:pt x="37021" y="677"/>
                </a:cubicBezTo>
                <a:cubicBezTo>
                  <a:pt x="32128" y="2388"/>
                  <a:pt x="27572" y="5073"/>
                  <a:pt x="23713" y="8534"/>
                </a:cubicBezTo>
                <a:cubicBezTo>
                  <a:pt x="23832" y="7699"/>
                  <a:pt x="23972" y="6824"/>
                  <a:pt x="24091" y="5968"/>
                </a:cubicBezTo>
                <a:lnTo>
                  <a:pt x="24091" y="5968"/>
                </a:lnTo>
                <a:cubicBezTo>
                  <a:pt x="23494" y="6127"/>
                  <a:pt x="22877" y="6306"/>
                  <a:pt x="22301" y="6505"/>
                </a:cubicBezTo>
                <a:cubicBezTo>
                  <a:pt x="21405" y="6804"/>
                  <a:pt x="20530" y="7122"/>
                  <a:pt x="19695" y="7500"/>
                </a:cubicBezTo>
                <a:cubicBezTo>
                  <a:pt x="18839" y="7858"/>
                  <a:pt x="18004" y="8296"/>
                  <a:pt x="17168" y="8753"/>
                </a:cubicBezTo>
                <a:cubicBezTo>
                  <a:pt x="16631" y="9052"/>
                  <a:pt x="16114" y="9410"/>
                  <a:pt x="15577" y="9748"/>
                </a:cubicBezTo>
                <a:cubicBezTo>
                  <a:pt x="15338" y="9927"/>
                  <a:pt x="15060" y="10106"/>
                  <a:pt x="14821" y="10285"/>
                </a:cubicBezTo>
                <a:cubicBezTo>
                  <a:pt x="14324" y="10643"/>
                  <a:pt x="13826" y="11021"/>
                  <a:pt x="13329" y="11419"/>
                </a:cubicBezTo>
                <a:cubicBezTo>
                  <a:pt x="12593" y="12016"/>
                  <a:pt x="11897" y="12672"/>
                  <a:pt x="11260" y="13329"/>
                </a:cubicBezTo>
                <a:cubicBezTo>
                  <a:pt x="11956" y="11479"/>
                  <a:pt x="12871" y="9708"/>
                  <a:pt x="13985" y="8057"/>
                </a:cubicBezTo>
                <a:lnTo>
                  <a:pt x="13985" y="8057"/>
                </a:lnTo>
                <a:cubicBezTo>
                  <a:pt x="11936" y="8932"/>
                  <a:pt x="9967" y="10006"/>
                  <a:pt x="8097" y="11280"/>
                </a:cubicBezTo>
                <a:cubicBezTo>
                  <a:pt x="7182" y="11896"/>
                  <a:pt x="6287" y="12573"/>
                  <a:pt x="5412" y="13289"/>
                </a:cubicBezTo>
                <a:cubicBezTo>
                  <a:pt x="3734" y="14684"/>
                  <a:pt x="2195" y="16232"/>
                  <a:pt x="806" y="17898"/>
                </a:cubicBezTo>
                <a:lnTo>
                  <a:pt x="806" y="17898"/>
                </a:lnTo>
                <a:cubicBezTo>
                  <a:pt x="3178" y="15656"/>
                  <a:pt x="5955" y="13591"/>
                  <a:pt x="8674" y="11936"/>
                </a:cubicBezTo>
                <a:lnTo>
                  <a:pt x="8674" y="11936"/>
                </a:lnTo>
                <a:cubicBezTo>
                  <a:pt x="7481" y="14104"/>
                  <a:pt x="6824" y="16551"/>
                  <a:pt x="6804" y="18998"/>
                </a:cubicBezTo>
                <a:cubicBezTo>
                  <a:pt x="10822" y="13925"/>
                  <a:pt x="16472" y="10126"/>
                  <a:pt x="22698" y="8276"/>
                </a:cubicBezTo>
                <a:lnTo>
                  <a:pt x="22698" y="8276"/>
                </a:lnTo>
                <a:cubicBezTo>
                  <a:pt x="21724" y="9708"/>
                  <a:pt x="21167" y="11399"/>
                  <a:pt x="21107" y="13090"/>
                </a:cubicBezTo>
                <a:cubicBezTo>
                  <a:pt x="24708" y="8753"/>
                  <a:pt x="29581" y="5511"/>
                  <a:pt x="34952" y="3840"/>
                </a:cubicBezTo>
                <a:lnTo>
                  <a:pt x="34952" y="3840"/>
                </a:lnTo>
                <a:cubicBezTo>
                  <a:pt x="34336" y="5292"/>
                  <a:pt x="33739" y="6784"/>
                  <a:pt x="33102" y="8256"/>
                </a:cubicBezTo>
                <a:cubicBezTo>
                  <a:pt x="37459" y="5809"/>
                  <a:pt x="42432" y="4476"/>
                  <a:pt x="47425" y="4417"/>
                </a:cubicBezTo>
                <a:lnTo>
                  <a:pt x="47425" y="4417"/>
                </a:lnTo>
                <a:cubicBezTo>
                  <a:pt x="45714" y="5650"/>
                  <a:pt x="44282" y="7261"/>
                  <a:pt x="43228" y="9131"/>
                </a:cubicBezTo>
                <a:cubicBezTo>
                  <a:pt x="46030" y="8028"/>
                  <a:pt x="49034" y="7472"/>
                  <a:pt x="52029" y="7472"/>
                </a:cubicBezTo>
                <a:cubicBezTo>
                  <a:pt x="53031" y="7472"/>
                  <a:pt x="54032" y="7534"/>
                  <a:pt x="55024" y="7659"/>
                </a:cubicBezTo>
                <a:cubicBezTo>
                  <a:pt x="54427" y="7997"/>
                  <a:pt x="53870" y="8395"/>
                  <a:pt x="53393" y="8892"/>
                </a:cubicBezTo>
                <a:cubicBezTo>
                  <a:pt x="53545" y="8867"/>
                  <a:pt x="53698" y="8855"/>
                  <a:pt x="53852" y="8855"/>
                </a:cubicBezTo>
                <a:cubicBezTo>
                  <a:pt x="54663" y="8855"/>
                  <a:pt x="55473" y="9196"/>
                  <a:pt x="56058" y="9748"/>
                </a:cubicBezTo>
                <a:cubicBezTo>
                  <a:pt x="54805" y="10424"/>
                  <a:pt x="53612" y="11240"/>
                  <a:pt x="52518" y="12195"/>
                </a:cubicBezTo>
                <a:cubicBezTo>
                  <a:pt x="57988" y="13289"/>
                  <a:pt x="63379" y="14880"/>
                  <a:pt x="68571" y="16949"/>
                </a:cubicBezTo>
                <a:cubicBezTo>
                  <a:pt x="67855" y="16760"/>
                  <a:pt x="67117" y="16667"/>
                  <a:pt x="66378" y="16667"/>
                </a:cubicBezTo>
                <a:cubicBezTo>
                  <a:pt x="64631" y="16667"/>
                  <a:pt x="62883" y="17184"/>
                  <a:pt x="61429" y="18162"/>
                </a:cubicBezTo>
                <a:cubicBezTo>
                  <a:pt x="69028" y="18680"/>
                  <a:pt x="76946" y="19296"/>
                  <a:pt x="83371" y="23374"/>
                </a:cubicBezTo>
                <a:cubicBezTo>
                  <a:pt x="83292" y="22738"/>
                  <a:pt x="83252" y="22081"/>
                  <a:pt x="83172" y="21445"/>
                </a:cubicBezTo>
                <a:cubicBezTo>
                  <a:pt x="83112" y="21047"/>
                  <a:pt x="83093" y="20649"/>
                  <a:pt x="82874" y="20331"/>
                </a:cubicBezTo>
                <a:cubicBezTo>
                  <a:pt x="82794" y="20231"/>
                  <a:pt x="82715" y="20132"/>
                  <a:pt x="82615" y="20052"/>
                </a:cubicBezTo>
                <a:cubicBezTo>
                  <a:pt x="82456" y="19893"/>
                  <a:pt x="82197" y="19794"/>
                  <a:pt x="81979" y="19694"/>
                </a:cubicBezTo>
                <a:cubicBezTo>
                  <a:pt x="81859" y="19654"/>
                  <a:pt x="81760" y="19595"/>
                  <a:pt x="81621" y="19575"/>
                </a:cubicBezTo>
                <a:cubicBezTo>
                  <a:pt x="78318" y="18401"/>
                  <a:pt x="75155" y="16869"/>
                  <a:pt x="72231" y="14980"/>
                </a:cubicBezTo>
                <a:cubicBezTo>
                  <a:pt x="73823" y="14582"/>
                  <a:pt x="75434" y="14204"/>
                  <a:pt x="77025" y="13806"/>
                </a:cubicBezTo>
                <a:cubicBezTo>
                  <a:pt x="74101" y="12394"/>
                  <a:pt x="70978" y="11319"/>
                  <a:pt x="67795" y="10643"/>
                </a:cubicBezTo>
                <a:cubicBezTo>
                  <a:pt x="67238" y="10524"/>
                  <a:pt x="66641" y="10424"/>
                  <a:pt x="66064" y="10325"/>
                </a:cubicBezTo>
                <a:cubicBezTo>
                  <a:pt x="65189" y="10185"/>
                  <a:pt x="64294" y="10046"/>
                  <a:pt x="63419" y="9987"/>
                </a:cubicBezTo>
                <a:cubicBezTo>
                  <a:pt x="64473" y="9390"/>
                  <a:pt x="65567" y="8932"/>
                  <a:pt x="66701" y="8594"/>
                </a:cubicBezTo>
                <a:cubicBezTo>
                  <a:pt x="67855" y="8256"/>
                  <a:pt x="69048" y="8057"/>
                  <a:pt x="70242" y="7997"/>
                </a:cubicBezTo>
                <a:cubicBezTo>
                  <a:pt x="69267" y="7619"/>
                  <a:pt x="68273" y="7321"/>
                  <a:pt x="67278" y="7042"/>
                </a:cubicBezTo>
                <a:lnTo>
                  <a:pt x="66681" y="6903"/>
                </a:lnTo>
                <a:cubicBezTo>
                  <a:pt x="66283" y="6804"/>
                  <a:pt x="65885" y="6724"/>
                  <a:pt x="65468" y="6625"/>
                </a:cubicBezTo>
                <a:cubicBezTo>
                  <a:pt x="65269" y="6565"/>
                  <a:pt x="65070" y="6545"/>
                  <a:pt x="64871" y="6505"/>
                </a:cubicBezTo>
                <a:cubicBezTo>
                  <a:pt x="64055" y="6346"/>
                  <a:pt x="63220" y="6227"/>
                  <a:pt x="62404" y="6147"/>
                </a:cubicBezTo>
                <a:cubicBezTo>
                  <a:pt x="61986" y="6107"/>
                  <a:pt x="61589" y="6048"/>
                  <a:pt x="61171" y="6028"/>
                </a:cubicBezTo>
                <a:cubicBezTo>
                  <a:pt x="60733" y="6008"/>
                  <a:pt x="60335" y="5948"/>
                  <a:pt x="59918" y="5928"/>
                </a:cubicBezTo>
                <a:cubicBezTo>
                  <a:pt x="59301" y="5869"/>
                  <a:pt x="58684" y="5849"/>
                  <a:pt x="58048" y="5829"/>
                </a:cubicBezTo>
                <a:cubicBezTo>
                  <a:pt x="57849" y="5829"/>
                  <a:pt x="57630" y="5809"/>
                  <a:pt x="57431" y="5809"/>
                </a:cubicBezTo>
                <a:cubicBezTo>
                  <a:pt x="57013" y="5809"/>
                  <a:pt x="56596" y="5769"/>
                  <a:pt x="56198" y="5769"/>
                </a:cubicBezTo>
                <a:lnTo>
                  <a:pt x="53671" y="5769"/>
                </a:lnTo>
                <a:cubicBezTo>
                  <a:pt x="52637" y="5809"/>
                  <a:pt x="51583" y="5809"/>
                  <a:pt x="50548" y="5829"/>
                </a:cubicBezTo>
                <a:cubicBezTo>
                  <a:pt x="51642" y="4834"/>
                  <a:pt x="52915" y="4039"/>
                  <a:pt x="54248" y="3442"/>
                </a:cubicBezTo>
                <a:cubicBezTo>
                  <a:pt x="51699" y="3062"/>
                  <a:pt x="49120" y="2872"/>
                  <a:pt x="46541" y="2872"/>
                </a:cubicBezTo>
                <a:cubicBezTo>
                  <a:pt x="43585" y="2872"/>
                  <a:pt x="40628" y="3122"/>
                  <a:pt x="37717" y="3621"/>
                </a:cubicBezTo>
                <a:cubicBezTo>
                  <a:pt x="38195" y="2427"/>
                  <a:pt x="38652" y="1194"/>
                  <a:pt x="3913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34"/>
          <p:cNvSpPr/>
          <p:nvPr/>
        </p:nvSpPr>
        <p:spPr>
          <a:xfrm>
            <a:off x="2462426" y="4130825"/>
            <a:ext cx="4193195" cy="1199722"/>
          </a:xfrm>
          <a:custGeom>
            <a:rect b="b" l="l" r="r" t="t"/>
            <a:pathLst>
              <a:path extrusionOk="0" h="23375" w="83372">
                <a:moveTo>
                  <a:pt x="806" y="17898"/>
                </a:moveTo>
                <a:cubicBezTo>
                  <a:pt x="783" y="17920"/>
                  <a:pt x="760" y="17942"/>
                  <a:pt x="737" y="17964"/>
                </a:cubicBezTo>
                <a:cubicBezTo>
                  <a:pt x="498" y="18262"/>
                  <a:pt x="240" y="18580"/>
                  <a:pt x="1" y="18899"/>
                </a:cubicBezTo>
                <a:cubicBezTo>
                  <a:pt x="263" y="18561"/>
                  <a:pt x="532" y="18227"/>
                  <a:pt x="806" y="17898"/>
                </a:cubicBezTo>
                <a:close/>
                <a:moveTo>
                  <a:pt x="39130" y="0"/>
                </a:moveTo>
                <a:cubicBezTo>
                  <a:pt x="38414" y="199"/>
                  <a:pt x="37717" y="438"/>
                  <a:pt x="37021" y="677"/>
                </a:cubicBezTo>
                <a:cubicBezTo>
                  <a:pt x="32128" y="2388"/>
                  <a:pt x="27572" y="5073"/>
                  <a:pt x="23713" y="8534"/>
                </a:cubicBezTo>
                <a:cubicBezTo>
                  <a:pt x="23832" y="7699"/>
                  <a:pt x="23972" y="6824"/>
                  <a:pt x="24091" y="5968"/>
                </a:cubicBezTo>
                <a:lnTo>
                  <a:pt x="24091" y="5968"/>
                </a:lnTo>
                <a:cubicBezTo>
                  <a:pt x="23494" y="6127"/>
                  <a:pt x="22877" y="6306"/>
                  <a:pt x="22301" y="6505"/>
                </a:cubicBezTo>
                <a:cubicBezTo>
                  <a:pt x="21405" y="6804"/>
                  <a:pt x="20530" y="7122"/>
                  <a:pt x="19695" y="7500"/>
                </a:cubicBezTo>
                <a:cubicBezTo>
                  <a:pt x="18839" y="7858"/>
                  <a:pt x="18004" y="8296"/>
                  <a:pt x="17168" y="8753"/>
                </a:cubicBezTo>
                <a:cubicBezTo>
                  <a:pt x="16631" y="9052"/>
                  <a:pt x="16114" y="9410"/>
                  <a:pt x="15577" y="9748"/>
                </a:cubicBezTo>
                <a:cubicBezTo>
                  <a:pt x="15338" y="9927"/>
                  <a:pt x="15060" y="10106"/>
                  <a:pt x="14821" y="10285"/>
                </a:cubicBezTo>
                <a:cubicBezTo>
                  <a:pt x="14324" y="10643"/>
                  <a:pt x="13826" y="11021"/>
                  <a:pt x="13329" y="11419"/>
                </a:cubicBezTo>
                <a:cubicBezTo>
                  <a:pt x="12593" y="12016"/>
                  <a:pt x="11897" y="12672"/>
                  <a:pt x="11260" y="13329"/>
                </a:cubicBezTo>
                <a:cubicBezTo>
                  <a:pt x="11956" y="11479"/>
                  <a:pt x="12871" y="9708"/>
                  <a:pt x="13985" y="8057"/>
                </a:cubicBezTo>
                <a:lnTo>
                  <a:pt x="13985" y="8057"/>
                </a:lnTo>
                <a:cubicBezTo>
                  <a:pt x="11936" y="8932"/>
                  <a:pt x="9967" y="10006"/>
                  <a:pt x="8097" y="11280"/>
                </a:cubicBezTo>
                <a:cubicBezTo>
                  <a:pt x="7182" y="11896"/>
                  <a:pt x="6287" y="12573"/>
                  <a:pt x="5412" y="13289"/>
                </a:cubicBezTo>
                <a:cubicBezTo>
                  <a:pt x="3734" y="14684"/>
                  <a:pt x="2195" y="16232"/>
                  <a:pt x="806" y="17898"/>
                </a:cubicBezTo>
                <a:lnTo>
                  <a:pt x="806" y="17898"/>
                </a:lnTo>
                <a:cubicBezTo>
                  <a:pt x="3178" y="15656"/>
                  <a:pt x="5955" y="13591"/>
                  <a:pt x="8674" y="11936"/>
                </a:cubicBezTo>
                <a:lnTo>
                  <a:pt x="8674" y="11936"/>
                </a:lnTo>
                <a:cubicBezTo>
                  <a:pt x="7481" y="14104"/>
                  <a:pt x="6824" y="16551"/>
                  <a:pt x="6804" y="18998"/>
                </a:cubicBezTo>
                <a:cubicBezTo>
                  <a:pt x="10822" y="13925"/>
                  <a:pt x="16472" y="10126"/>
                  <a:pt x="22698" y="8276"/>
                </a:cubicBezTo>
                <a:lnTo>
                  <a:pt x="22698" y="8276"/>
                </a:lnTo>
                <a:cubicBezTo>
                  <a:pt x="21724" y="9708"/>
                  <a:pt x="21167" y="11399"/>
                  <a:pt x="21107" y="13090"/>
                </a:cubicBezTo>
                <a:cubicBezTo>
                  <a:pt x="24708" y="8753"/>
                  <a:pt x="29581" y="5511"/>
                  <a:pt x="34952" y="3840"/>
                </a:cubicBezTo>
                <a:lnTo>
                  <a:pt x="34952" y="3840"/>
                </a:lnTo>
                <a:cubicBezTo>
                  <a:pt x="34336" y="5292"/>
                  <a:pt x="33739" y="6784"/>
                  <a:pt x="33102" y="8256"/>
                </a:cubicBezTo>
                <a:cubicBezTo>
                  <a:pt x="37459" y="5809"/>
                  <a:pt x="42432" y="4476"/>
                  <a:pt x="47425" y="4417"/>
                </a:cubicBezTo>
                <a:lnTo>
                  <a:pt x="47425" y="4417"/>
                </a:lnTo>
                <a:cubicBezTo>
                  <a:pt x="45714" y="5650"/>
                  <a:pt x="44282" y="7261"/>
                  <a:pt x="43228" y="9131"/>
                </a:cubicBezTo>
                <a:cubicBezTo>
                  <a:pt x="46030" y="8028"/>
                  <a:pt x="49034" y="7472"/>
                  <a:pt x="52029" y="7472"/>
                </a:cubicBezTo>
                <a:cubicBezTo>
                  <a:pt x="53031" y="7472"/>
                  <a:pt x="54032" y="7534"/>
                  <a:pt x="55024" y="7659"/>
                </a:cubicBezTo>
                <a:cubicBezTo>
                  <a:pt x="54427" y="7997"/>
                  <a:pt x="53870" y="8395"/>
                  <a:pt x="53393" y="8892"/>
                </a:cubicBezTo>
                <a:cubicBezTo>
                  <a:pt x="53545" y="8867"/>
                  <a:pt x="53698" y="8855"/>
                  <a:pt x="53852" y="8855"/>
                </a:cubicBezTo>
                <a:cubicBezTo>
                  <a:pt x="54663" y="8855"/>
                  <a:pt x="55473" y="9196"/>
                  <a:pt x="56058" y="9748"/>
                </a:cubicBezTo>
                <a:cubicBezTo>
                  <a:pt x="54805" y="10424"/>
                  <a:pt x="53612" y="11240"/>
                  <a:pt x="52518" y="12195"/>
                </a:cubicBezTo>
                <a:cubicBezTo>
                  <a:pt x="57988" y="13289"/>
                  <a:pt x="63379" y="14880"/>
                  <a:pt x="68571" y="16949"/>
                </a:cubicBezTo>
                <a:cubicBezTo>
                  <a:pt x="67855" y="16760"/>
                  <a:pt x="67117" y="16667"/>
                  <a:pt x="66378" y="16667"/>
                </a:cubicBezTo>
                <a:cubicBezTo>
                  <a:pt x="64631" y="16667"/>
                  <a:pt x="62883" y="17184"/>
                  <a:pt x="61429" y="18162"/>
                </a:cubicBezTo>
                <a:cubicBezTo>
                  <a:pt x="69028" y="18680"/>
                  <a:pt x="76946" y="19296"/>
                  <a:pt x="83371" y="23374"/>
                </a:cubicBezTo>
                <a:cubicBezTo>
                  <a:pt x="83292" y="22738"/>
                  <a:pt x="83252" y="22081"/>
                  <a:pt x="83172" y="21445"/>
                </a:cubicBezTo>
                <a:cubicBezTo>
                  <a:pt x="83112" y="21047"/>
                  <a:pt x="83093" y="20649"/>
                  <a:pt x="82874" y="20331"/>
                </a:cubicBezTo>
                <a:cubicBezTo>
                  <a:pt x="82794" y="20231"/>
                  <a:pt x="82715" y="20132"/>
                  <a:pt x="82615" y="20052"/>
                </a:cubicBezTo>
                <a:cubicBezTo>
                  <a:pt x="82456" y="19893"/>
                  <a:pt x="82197" y="19794"/>
                  <a:pt x="81979" y="19694"/>
                </a:cubicBezTo>
                <a:cubicBezTo>
                  <a:pt x="81859" y="19654"/>
                  <a:pt x="81760" y="19595"/>
                  <a:pt x="81621" y="19575"/>
                </a:cubicBezTo>
                <a:cubicBezTo>
                  <a:pt x="78318" y="18401"/>
                  <a:pt x="75155" y="16869"/>
                  <a:pt x="72231" y="14980"/>
                </a:cubicBezTo>
                <a:cubicBezTo>
                  <a:pt x="73823" y="14582"/>
                  <a:pt x="75434" y="14204"/>
                  <a:pt x="77025" y="13806"/>
                </a:cubicBezTo>
                <a:cubicBezTo>
                  <a:pt x="74101" y="12394"/>
                  <a:pt x="70978" y="11319"/>
                  <a:pt x="67795" y="10643"/>
                </a:cubicBezTo>
                <a:cubicBezTo>
                  <a:pt x="67238" y="10524"/>
                  <a:pt x="66641" y="10424"/>
                  <a:pt x="66064" y="10325"/>
                </a:cubicBezTo>
                <a:cubicBezTo>
                  <a:pt x="65189" y="10185"/>
                  <a:pt x="64294" y="10046"/>
                  <a:pt x="63419" y="9987"/>
                </a:cubicBezTo>
                <a:cubicBezTo>
                  <a:pt x="64473" y="9390"/>
                  <a:pt x="65567" y="8932"/>
                  <a:pt x="66701" y="8594"/>
                </a:cubicBezTo>
                <a:cubicBezTo>
                  <a:pt x="67855" y="8256"/>
                  <a:pt x="69048" y="8057"/>
                  <a:pt x="70242" y="7997"/>
                </a:cubicBezTo>
                <a:cubicBezTo>
                  <a:pt x="69267" y="7619"/>
                  <a:pt x="68273" y="7321"/>
                  <a:pt x="67278" y="7042"/>
                </a:cubicBezTo>
                <a:lnTo>
                  <a:pt x="66681" y="6903"/>
                </a:lnTo>
                <a:cubicBezTo>
                  <a:pt x="66283" y="6804"/>
                  <a:pt x="65885" y="6724"/>
                  <a:pt x="65468" y="6625"/>
                </a:cubicBezTo>
                <a:cubicBezTo>
                  <a:pt x="65269" y="6565"/>
                  <a:pt x="65070" y="6545"/>
                  <a:pt x="64871" y="6505"/>
                </a:cubicBezTo>
                <a:cubicBezTo>
                  <a:pt x="64055" y="6346"/>
                  <a:pt x="63220" y="6227"/>
                  <a:pt x="62404" y="6147"/>
                </a:cubicBezTo>
                <a:cubicBezTo>
                  <a:pt x="61986" y="6107"/>
                  <a:pt x="61589" y="6048"/>
                  <a:pt x="61171" y="6028"/>
                </a:cubicBezTo>
                <a:cubicBezTo>
                  <a:pt x="60733" y="6008"/>
                  <a:pt x="60335" y="5948"/>
                  <a:pt x="59918" y="5928"/>
                </a:cubicBezTo>
                <a:cubicBezTo>
                  <a:pt x="59301" y="5869"/>
                  <a:pt x="58684" y="5849"/>
                  <a:pt x="58048" y="5829"/>
                </a:cubicBezTo>
                <a:cubicBezTo>
                  <a:pt x="57849" y="5829"/>
                  <a:pt x="57630" y="5809"/>
                  <a:pt x="57431" y="5809"/>
                </a:cubicBezTo>
                <a:cubicBezTo>
                  <a:pt x="57013" y="5809"/>
                  <a:pt x="56596" y="5769"/>
                  <a:pt x="56198" y="5769"/>
                </a:cubicBezTo>
                <a:lnTo>
                  <a:pt x="53671" y="5769"/>
                </a:lnTo>
                <a:cubicBezTo>
                  <a:pt x="52637" y="5809"/>
                  <a:pt x="51583" y="5809"/>
                  <a:pt x="50548" y="5829"/>
                </a:cubicBezTo>
                <a:cubicBezTo>
                  <a:pt x="51642" y="4834"/>
                  <a:pt x="52915" y="4039"/>
                  <a:pt x="54248" y="3442"/>
                </a:cubicBezTo>
                <a:cubicBezTo>
                  <a:pt x="51699" y="3062"/>
                  <a:pt x="49120" y="2872"/>
                  <a:pt x="46541" y="2872"/>
                </a:cubicBezTo>
                <a:cubicBezTo>
                  <a:pt x="43585" y="2872"/>
                  <a:pt x="40628" y="3122"/>
                  <a:pt x="37717" y="3621"/>
                </a:cubicBezTo>
                <a:cubicBezTo>
                  <a:pt x="38195" y="2427"/>
                  <a:pt x="38652" y="1194"/>
                  <a:pt x="39130" y="0"/>
                </a:cubicBezTo>
                <a:close/>
              </a:path>
            </a:pathLst>
          </a:custGeom>
          <a:solidFill>
            <a:srgbClr val="3049B5">
              <a:alpha val="1562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34"/>
          <p:cNvSpPr txBox="1"/>
          <p:nvPr>
            <p:ph type="ctrTitle"/>
          </p:nvPr>
        </p:nvSpPr>
        <p:spPr>
          <a:xfrm>
            <a:off x="2064138" y="948813"/>
            <a:ext cx="50157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8800">
                <a:solidFill>
                  <a:srgbClr val="E06CD9"/>
                </a:solidFill>
              </a:rPr>
              <a:t>Chance</a:t>
            </a:r>
            <a:r>
              <a:rPr lang="en"/>
              <a:t> </a:t>
            </a:r>
            <a:endParaRPr>
              <a:solidFill>
                <a:schemeClr val="accent1"/>
              </a:solidFill>
            </a:endParaRPr>
          </a:p>
        </p:txBody>
      </p:sp>
      <p:sp>
        <p:nvSpPr>
          <p:cNvPr id="1072" name="Google Shape;1072;p34"/>
          <p:cNvSpPr txBox="1"/>
          <p:nvPr>
            <p:ph idx="1" type="subTitle"/>
          </p:nvPr>
        </p:nvSpPr>
        <p:spPr>
          <a:xfrm>
            <a:off x="720000" y="2991625"/>
            <a:ext cx="7704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Stage 1 Week 2, Term 4</a:t>
            </a:r>
            <a:endParaRPr/>
          </a:p>
        </p:txBody>
      </p:sp>
      <p:grpSp>
        <p:nvGrpSpPr>
          <p:cNvPr id="1073" name="Google Shape;1073;p34"/>
          <p:cNvGrpSpPr/>
          <p:nvPr/>
        </p:nvGrpSpPr>
        <p:grpSpPr>
          <a:xfrm>
            <a:off x="-2229200" y="-289925"/>
            <a:ext cx="3518729" cy="3440625"/>
            <a:chOff x="-2229200" y="-289925"/>
            <a:chExt cx="3518729" cy="3440625"/>
          </a:xfrm>
        </p:grpSpPr>
        <p:sp>
          <p:nvSpPr>
            <p:cNvPr id="1074" name="Google Shape;1074;p34"/>
            <p:cNvSpPr/>
            <p:nvPr/>
          </p:nvSpPr>
          <p:spPr>
            <a:xfrm>
              <a:off x="968874" y="2131669"/>
              <a:ext cx="320654" cy="342658"/>
            </a:xfrm>
            <a:custGeom>
              <a:rect b="b" l="l" r="r" t="t"/>
              <a:pathLst>
                <a:path extrusionOk="0" h="4636" w="4338">
                  <a:moveTo>
                    <a:pt x="1" y="1"/>
                  </a:moveTo>
                  <a:lnTo>
                    <a:pt x="239" y="4636"/>
                  </a:lnTo>
                  <a:lnTo>
                    <a:pt x="4337" y="1274"/>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34"/>
            <p:cNvSpPr/>
            <p:nvPr/>
          </p:nvSpPr>
          <p:spPr>
            <a:xfrm>
              <a:off x="778726" y="2396172"/>
              <a:ext cx="414751" cy="358845"/>
            </a:xfrm>
            <a:custGeom>
              <a:rect b="b" l="l" r="r" t="t"/>
              <a:pathLst>
                <a:path extrusionOk="0" h="4855" w="5611">
                  <a:moveTo>
                    <a:pt x="3044" y="1"/>
                  </a:moveTo>
                  <a:lnTo>
                    <a:pt x="0" y="4855"/>
                  </a:lnTo>
                  <a:lnTo>
                    <a:pt x="5610" y="4238"/>
                  </a:lnTo>
                  <a:lnTo>
                    <a:pt x="30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34"/>
            <p:cNvSpPr/>
            <p:nvPr/>
          </p:nvSpPr>
          <p:spPr>
            <a:xfrm>
              <a:off x="592491" y="2788898"/>
              <a:ext cx="425026" cy="361802"/>
            </a:xfrm>
            <a:custGeom>
              <a:rect b="b" l="l" r="r" t="t"/>
              <a:pathLst>
                <a:path extrusionOk="0" h="4895" w="5750">
                  <a:moveTo>
                    <a:pt x="3839" y="1"/>
                  </a:moveTo>
                  <a:lnTo>
                    <a:pt x="0" y="3084"/>
                  </a:lnTo>
                  <a:lnTo>
                    <a:pt x="5749" y="4894"/>
                  </a:lnTo>
                  <a:lnTo>
                    <a:pt x="383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34"/>
            <p:cNvSpPr/>
            <p:nvPr/>
          </p:nvSpPr>
          <p:spPr>
            <a:xfrm>
              <a:off x="-2229200" y="-289925"/>
              <a:ext cx="3373151" cy="3348458"/>
            </a:xfrm>
            <a:custGeom>
              <a:rect b="b" l="l" r="r" t="t"/>
              <a:pathLst>
                <a:path extrusionOk="0" h="45303" w="45634">
                  <a:moveTo>
                    <a:pt x="8614" y="0"/>
                  </a:moveTo>
                  <a:cubicBezTo>
                    <a:pt x="8614" y="0"/>
                    <a:pt x="0" y="10046"/>
                    <a:pt x="6923" y="27771"/>
                  </a:cubicBezTo>
                  <a:cubicBezTo>
                    <a:pt x="8534" y="31928"/>
                    <a:pt x="12194" y="35827"/>
                    <a:pt x="16591" y="38891"/>
                  </a:cubicBezTo>
                  <a:cubicBezTo>
                    <a:pt x="22156" y="42770"/>
                    <a:pt x="28865" y="45302"/>
                    <a:pt x="34105" y="45302"/>
                  </a:cubicBezTo>
                  <a:cubicBezTo>
                    <a:pt x="35233" y="45302"/>
                    <a:pt x="36293" y="45185"/>
                    <a:pt x="37259" y="44938"/>
                  </a:cubicBezTo>
                  <a:cubicBezTo>
                    <a:pt x="38353" y="44660"/>
                    <a:pt x="39348" y="44182"/>
                    <a:pt x="40163" y="43526"/>
                  </a:cubicBezTo>
                  <a:cubicBezTo>
                    <a:pt x="41834" y="42193"/>
                    <a:pt x="42948" y="40681"/>
                    <a:pt x="43545" y="39129"/>
                  </a:cubicBezTo>
                  <a:cubicBezTo>
                    <a:pt x="45634" y="33858"/>
                    <a:pt x="42073" y="28228"/>
                    <a:pt x="37040" y="27771"/>
                  </a:cubicBezTo>
                  <a:cubicBezTo>
                    <a:pt x="30516" y="27154"/>
                    <a:pt x="11697" y="23792"/>
                    <a:pt x="15477" y="6784"/>
                  </a:cubicBezTo>
                  <a:lnTo>
                    <a:pt x="12174" y="3502"/>
                  </a:lnTo>
                  <a:lnTo>
                    <a:pt x="86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34"/>
            <p:cNvSpPr/>
            <p:nvPr/>
          </p:nvSpPr>
          <p:spPr>
            <a:xfrm>
              <a:off x="-2229200" y="-289925"/>
              <a:ext cx="3218811" cy="3348458"/>
            </a:xfrm>
            <a:custGeom>
              <a:rect b="b" l="l" r="r" t="t"/>
              <a:pathLst>
                <a:path extrusionOk="0" h="45303" w="43546">
                  <a:moveTo>
                    <a:pt x="8614" y="0"/>
                  </a:moveTo>
                  <a:cubicBezTo>
                    <a:pt x="8614" y="0"/>
                    <a:pt x="0" y="10046"/>
                    <a:pt x="6923" y="27771"/>
                  </a:cubicBezTo>
                  <a:cubicBezTo>
                    <a:pt x="8534" y="31928"/>
                    <a:pt x="12194" y="35827"/>
                    <a:pt x="16591" y="38891"/>
                  </a:cubicBezTo>
                  <a:cubicBezTo>
                    <a:pt x="22156" y="42770"/>
                    <a:pt x="28865" y="45302"/>
                    <a:pt x="34105" y="45302"/>
                  </a:cubicBezTo>
                  <a:cubicBezTo>
                    <a:pt x="35233" y="45302"/>
                    <a:pt x="36293" y="45185"/>
                    <a:pt x="37259" y="44938"/>
                  </a:cubicBezTo>
                  <a:cubicBezTo>
                    <a:pt x="38353" y="44660"/>
                    <a:pt x="39348" y="44182"/>
                    <a:pt x="40163" y="43526"/>
                  </a:cubicBezTo>
                  <a:cubicBezTo>
                    <a:pt x="41834" y="42193"/>
                    <a:pt x="42948" y="40681"/>
                    <a:pt x="43545" y="39129"/>
                  </a:cubicBezTo>
                  <a:lnTo>
                    <a:pt x="43545" y="39129"/>
                  </a:lnTo>
                  <a:cubicBezTo>
                    <a:pt x="43267" y="39269"/>
                    <a:pt x="43028" y="39388"/>
                    <a:pt x="42809" y="39488"/>
                  </a:cubicBezTo>
                  <a:cubicBezTo>
                    <a:pt x="41391" y="40146"/>
                    <a:pt x="39918" y="40426"/>
                    <a:pt x="38422" y="40426"/>
                  </a:cubicBezTo>
                  <a:cubicBezTo>
                    <a:pt x="34044" y="40426"/>
                    <a:pt x="29477" y="38021"/>
                    <a:pt x="25562" y="35648"/>
                  </a:cubicBezTo>
                  <a:cubicBezTo>
                    <a:pt x="19853" y="32227"/>
                    <a:pt x="13726" y="28169"/>
                    <a:pt x="11896" y="21763"/>
                  </a:cubicBezTo>
                  <a:cubicBezTo>
                    <a:pt x="11001" y="18660"/>
                    <a:pt x="11220" y="15417"/>
                    <a:pt x="11478" y="12195"/>
                  </a:cubicBezTo>
                  <a:cubicBezTo>
                    <a:pt x="11677" y="9251"/>
                    <a:pt x="11976" y="6366"/>
                    <a:pt x="12174" y="3502"/>
                  </a:cubicBezTo>
                  <a:lnTo>
                    <a:pt x="8614" y="0"/>
                  </a:lnTo>
                  <a:close/>
                </a:path>
              </a:pathLst>
            </a:custGeom>
            <a:solidFill>
              <a:srgbClr val="3049B5">
                <a:alpha val="1562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9" name="Google Shape;1079;p34"/>
          <p:cNvGrpSpPr/>
          <p:nvPr/>
        </p:nvGrpSpPr>
        <p:grpSpPr>
          <a:xfrm>
            <a:off x="7700849" y="399876"/>
            <a:ext cx="2728371" cy="2670981"/>
            <a:chOff x="7700849" y="399876"/>
            <a:chExt cx="2728371" cy="2670981"/>
          </a:xfrm>
        </p:grpSpPr>
        <p:sp>
          <p:nvSpPr>
            <p:cNvPr id="1080" name="Google Shape;1080;p34"/>
            <p:cNvSpPr/>
            <p:nvPr/>
          </p:nvSpPr>
          <p:spPr>
            <a:xfrm>
              <a:off x="7749746" y="2280908"/>
              <a:ext cx="248410" cy="266640"/>
            </a:xfrm>
            <a:custGeom>
              <a:rect b="b" l="l" r="r" t="t"/>
              <a:pathLst>
                <a:path extrusionOk="0" h="3801" w="3541">
                  <a:moveTo>
                    <a:pt x="3541" y="1"/>
                  </a:moveTo>
                  <a:lnTo>
                    <a:pt x="0" y="1055"/>
                  </a:lnTo>
                  <a:lnTo>
                    <a:pt x="3342" y="3800"/>
                  </a:lnTo>
                  <a:lnTo>
                    <a:pt x="3541" y="1"/>
                  </a:lnTo>
                  <a:close/>
                </a:path>
              </a:pathLst>
            </a:custGeom>
            <a:solidFill>
              <a:srgbClr val="304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34"/>
            <p:cNvSpPr/>
            <p:nvPr/>
          </p:nvSpPr>
          <p:spPr>
            <a:xfrm>
              <a:off x="7748343" y="2512609"/>
              <a:ext cx="321018" cy="277724"/>
            </a:xfrm>
            <a:custGeom>
              <a:rect b="b" l="l" r="r" t="t"/>
              <a:pathLst>
                <a:path extrusionOk="0" h="3959" w="4576">
                  <a:moveTo>
                    <a:pt x="2089" y="0"/>
                  </a:moveTo>
                  <a:lnTo>
                    <a:pt x="0" y="3461"/>
                  </a:lnTo>
                  <a:lnTo>
                    <a:pt x="4575" y="3959"/>
                  </a:lnTo>
                  <a:lnTo>
                    <a:pt x="4575" y="3959"/>
                  </a:lnTo>
                  <a:lnTo>
                    <a:pt x="2089" y="0"/>
                  </a:lnTo>
                  <a:close/>
                </a:path>
              </a:pathLst>
            </a:custGeom>
            <a:solidFill>
              <a:srgbClr val="304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34"/>
            <p:cNvSpPr/>
            <p:nvPr/>
          </p:nvSpPr>
          <p:spPr>
            <a:xfrm>
              <a:off x="7960417" y="2790257"/>
              <a:ext cx="328033" cy="280600"/>
            </a:xfrm>
            <a:custGeom>
              <a:rect b="b" l="l" r="r" t="t"/>
              <a:pathLst>
                <a:path extrusionOk="0" h="4000" w="4676">
                  <a:moveTo>
                    <a:pt x="1552" y="1"/>
                  </a:moveTo>
                  <a:lnTo>
                    <a:pt x="1" y="3999"/>
                  </a:lnTo>
                  <a:lnTo>
                    <a:pt x="4676" y="2547"/>
                  </a:lnTo>
                  <a:lnTo>
                    <a:pt x="1552" y="1"/>
                  </a:lnTo>
                  <a:close/>
                </a:path>
              </a:pathLst>
            </a:custGeom>
            <a:solidFill>
              <a:srgbClr val="304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34"/>
            <p:cNvSpPr/>
            <p:nvPr/>
          </p:nvSpPr>
          <p:spPr>
            <a:xfrm>
              <a:off x="7700849" y="399876"/>
              <a:ext cx="2728371" cy="2597514"/>
            </a:xfrm>
            <a:custGeom>
              <a:rect b="b" l="l" r="r" t="t"/>
              <a:pathLst>
                <a:path extrusionOk="0" h="37028" w="38892">
                  <a:moveTo>
                    <a:pt x="31849" y="1"/>
                  </a:moveTo>
                  <a:lnTo>
                    <a:pt x="26239" y="5551"/>
                  </a:lnTo>
                  <a:cubicBezTo>
                    <a:pt x="26458" y="6525"/>
                    <a:pt x="26577" y="7440"/>
                    <a:pt x="26637" y="8316"/>
                  </a:cubicBezTo>
                  <a:cubicBezTo>
                    <a:pt x="27234" y="19834"/>
                    <a:pt x="13588" y="22221"/>
                    <a:pt x="8634" y="22678"/>
                  </a:cubicBezTo>
                  <a:cubicBezTo>
                    <a:pt x="3283" y="23215"/>
                    <a:pt x="1" y="30794"/>
                    <a:pt x="6068" y="35589"/>
                  </a:cubicBezTo>
                  <a:cubicBezTo>
                    <a:pt x="6744" y="36146"/>
                    <a:pt x="7560" y="36504"/>
                    <a:pt x="8455" y="36742"/>
                  </a:cubicBezTo>
                  <a:cubicBezTo>
                    <a:pt x="9260" y="36934"/>
                    <a:pt x="10130" y="37027"/>
                    <a:pt x="11056" y="37027"/>
                  </a:cubicBezTo>
                  <a:cubicBezTo>
                    <a:pt x="11572" y="37027"/>
                    <a:pt x="12104" y="36998"/>
                    <a:pt x="12653" y="36941"/>
                  </a:cubicBezTo>
                  <a:cubicBezTo>
                    <a:pt x="16631" y="36484"/>
                    <a:pt x="21366" y="34574"/>
                    <a:pt x="25344" y="31789"/>
                  </a:cubicBezTo>
                  <a:cubicBezTo>
                    <a:pt x="28945" y="29303"/>
                    <a:pt x="31929" y="26120"/>
                    <a:pt x="33242" y="22718"/>
                  </a:cubicBezTo>
                  <a:cubicBezTo>
                    <a:pt x="38891" y="8216"/>
                    <a:pt x="31849" y="40"/>
                    <a:pt x="31849" y="1"/>
                  </a:cubicBezTo>
                  <a:close/>
                </a:path>
              </a:pathLst>
            </a:custGeom>
            <a:solidFill>
              <a:srgbClr val="FFFA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34"/>
            <p:cNvSpPr/>
            <p:nvPr/>
          </p:nvSpPr>
          <p:spPr>
            <a:xfrm>
              <a:off x="7700849" y="983161"/>
              <a:ext cx="2126883" cy="2014778"/>
            </a:xfrm>
            <a:custGeom>
              <a:rect b="b" l="l" r="r" t="t"/>
              <a:pathLst>
                <a:path extrusionOk="0" h="28721" w="30318">
                  <a:moveTo>
                    <a:pt x="26637" y="1"/>
                  </a:moveTo>
                  <a:lnTo>
                    <a:pt x="26637" y="1"/>
                  </a:lnTo>
                  <a:cubicBezTo>
                    <a:pt x="27234" y="11519"/>
                    <a:pt x="13588" y="13906"/>
                    <a:pt x="8634" y="14383"/>
                  </a:cubicBezTo>
                  <a:cubicBezTo>
                    <a:pt x="3283" y="14900"/>
                    <a:pt x="1" y="22479"/>
                    <a:pt x="6068" y="27274"/>
                  </a:cubicBezTo>
                  <a:cubicBezTo>
                    <a:pt x="6744" y="27831"/>
                    <a:pt x="7560" y="28209"/>
                    <a:pt x="8455" y="28427"/>
                  </a:cubicBezTo>
                  <a:cubicBezTo>
                    <a:pt x="9262" y="28620"/>
                    <a:pt x="10136" y="28721"/>
                    <a:pt x="11064" y="28721"/>
                  </a:cubicBezTo>
                  <a:cubicBezTo>
                    <a:pt x="11577" y="28721"/>
                    <a:pt x="12107" y="28690"/>
                    <a:pt x="12653" y="28626"/>
                  </a:cubicBezTo>
                  <a:cubicBezTo>
                    <a:pt x="4755" y="23673"/>
                    <a:pt x="9410" y="18222"/>
                    <a:pt x="19476" y="13428"/>
                  </a:cubicBezTo>
                  <a:cubicBezTo>
                    <a:pt x="30317" y="8256"/>
                    <a:pt x="26836" y="200"/>
                    <a:pt x="26836" y="180"/>
                  </a:cubicBezTo>
                  <a:lnTo>
                    <a:pt x="26637" y="1"/>
                  </a:lnTo>
                  <a:close/>
                </a:path>
              </a:pathLst>
            </a:custGeom>
            <a:solidFill>
              <a:srgbClr val="3049B5">
                <a:alpha val="1562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85" name="Google Shape;1085;p34"/>
          <p:cNvSpPr/>
          <p:nvPr/>
        </p:nvSpPr>
        <p:spPr>
          <a:xfrm>
            <a:off x="2346924" y="4333149"/>
            <a:ext cx="4311162" cy="1505127"/>
          </a:xfrm>
          <a:custGeom>
            <a:rect b="b" l="l" r="r" t="t"/>
            <a:pathLst>
              <a:path extrusionOk="0" h="29684" w="86435">
                <a:moveTo>
                  <a:pt x="37697" y="1"/>
                </a:moveTo>
                <a:cubicBezTo>
                  <a:pt x="32326" y="1672"/>
                  <a:pt x="27453" y="4914"/>
                  <a:pt x="23832" y="9251"/>
                </a:cubicBezTo>
                <a:cubicBezTo>
                  <a:pt x="23912" y="7540"/>
                  <a:pt x="24469" y="5849"/>
                  <a:pt x="25424" y="4437"/>
                </a:cubicBezTo>
                <a:lnTo>
                  <a:pt x="25424" y="4437"/>
                </a:lnTo>
                <a:cubicBezTo>
                  <a:pt x="19217" y="6287"/>
                  <a:pt x="13587" y="10086"/>
                  <a:pt x="9549" y="15159"/>
                </a:cubicBezTo>
                <a:cubicBezTo>
                  <a:pt x="9569" y="12712"/>
                  <a:pt x="10246" y="10265"/>
                  <a:pt x="11399" y="8097"/>
                </a:cubicBezTo>
                <a:lnTo>
                  <a:pt x="11399" y="8097"/>
                </a:lnTo>
                <a:cubicBezTo>
                  <a:pt x="8674" y="9768"/>
                  <a:pt x="5869" y="11857"/>
                  <a:pt x="3402" y="14204"/>
                </a:cubicBezTo>
                <a:cubicBezTo>
                  <a:pt x="3144" y="14522"/>
                  <a:pt x="2905" y="14821"/>
                  <a:pt x="2647" y="15139"/>
                </a:cubicBezTo>
                <a:cubicBezTo>
                  <a:pt x="1" y="18600"/>
                  <a:pt x="3283" y="21465"/>
                  <a:pt x="6187" y="23295"/>
                </a:cubicBezTo>
                <a:cubicBezTo>
                  <a:pt x="8515" y="24767"/>
                  <a:pt x="10882" y="26259"/>
                  <a:pt x="13428" y="27333"/>
                </a:cubicBezTo>
                <a:cubicBezTo>
                  <a:pt x="17996" y="29227"/>
                  <a:pt x="22943" y="29684"/>
                  <a:pt x="27935" y="29684"/>
                </a:cubicBezTo>
                <a:cubicBezTo>
                  <a:pt x="30443" y="29684"/>
                  <a:pt x="32962" y="29568"/>
                  <a:pt x="35450" y="29462"/>
                </a:cubicBezTo>
                <a:cubicBezTo>
                  <a:pt x="49553" y="28845"/>
                  <a:pt x="63757" y="28587"/>
                  <a:pt x="77622" y="25901"/>
                </a:cubicBezTo>
                <a:cubicBezTo>
                  <a:pt x="80168" y="25404"/>
                  <a:pt x="82695" y="24847"/>
                  <a:pt x="85102" y="23952"/>
                </a:cubicBezTo>
                <a:cubicBezTo>
                  <a:pt x="85500" y="23792"/>
                  <a:pt x="85957" y="23613"/>
                  <a:pt x="86176" y="23255"/>
                </a:cubicBezTo>
                <a:cubicBezTo>
                  <a:pt x="86434" y="22838"/>
                  <a:pt x="86395" y="22340"/>
                  <a:pt x="86355" y="21903"/>
                </a:cubicBezTo>
                <a:cubicBezTo>
                  <a:pt x="86275" y="21107"/>
                  <a:pt x="86196" y="20331"/>
                  <a:pt x="86116" y="19535"/>
                </a:cubicBezTo>
                <a:cubicBezTo>
                  <a:pt x="79691" y="15457"/>
                  <a:pt x="71754" y="14841"/>
                  <a:pt x="64175" y="14323"/>
                </a:cubicBezTo>
                <a:cubicBezTo>
                  <a:pt x="65627" y="13346"/>
                  <a:pt x="67363" y="12819"/>
                  <a:pt x="69109" y="12819"/>
                </a:cubicBezTo>
                <a:cubicBezTo>
                  <a:pt x="69850" y="12819"/>
                  <a:pt x="70593" y="12914"/>
                  <a:pt x="71316" y="13110"/>
                </a:cubicBezTo>
                <a:cubicBezTo>
                  <a:pt x="66104" y="11041"/>
                  <a:pt x="60733" y="9450"/>
                  <a:pt x="55243" y="8356"/>
                </a:cubicBezTo>
                <a:cubicBezTo>
                  <a:pt x="56337" y="7401"/>
                  <a:pt x="57530" y="6585"/>
                  <a:pt x="58804" y="5909"/>
                </a:cubicBezTo>
                <a:cubicBezTo>
                  <a:pt x="58218" y="5357"/>
                  <a:pt x="57422" y="5016"/>
                  <a:pt x="56604" y="5016"/>
                </a:cubicBezTo>
                <a:cubicBezTo>
                  <a:pt x="56449" y="5016"/>
                  <a:pt x="56293" y="5028"/>
                  <a:pt x="56138" y="5053"/>
                </a:cubicBezTo>
                <a:cubicBezTo>
                  <a:pt x="56615" y="4556"/>
                  <a:pt x="57133" y="4119"/>
                  <a:pt x="57749" y="3820"/>
                </a:cubicBezTo>
                <a:cubicBezTo>
                  <a:pt x="56752" y="3695"/>
                  <a:pt x="55749" y="3633"/>
                  <a:pt x="54746" y="3633"/>
                </a:cubicBezTo>
                <a:cubicBezTo>
                  <a:pt x="51749" y="3633"/>
                  <a:pt x="48760" y="4189"/>
                  <a:pt x="45973" y="5292"/>
                </a:cubicBezTo>
                <a:cubicBezTo>
                  <a:pt x="47007" y="3422"/>
                  <a:pt x="48459" y="1811"/>
                  <a:pt x="50170" y="578"/>
                </a:cubicBezTo>
                <a:lnTo>
                  <a:pt x="50170" y="578"/>
                </a:lnTo>
                <a:cubicBezTo>
                  <a:pt x="45177" y="617"/>
                  <a:pt x="40204" y="1970"/>
                  <a:pt x="35847" y="4417"/>
                </a:cubicBezTo>
                <a:cubicBezTo>
                  <a:pt x="36464" y="2965"/>
                  <a:pt x="37061" y="1473"/>
                  <a:pt x="37697" y="1"/>
                </a:cubicBezTo>
                <a:close/>
              </a:path>
            </a:pathLst>
          </a:custGeom>
          <a:solidFill>
            <a:schemeClr val="dk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34"/>
          <p:cNvSpPr/>
          <p:nvPr/>
        </p:nvSpPr>
        <p:spPr>
          <a:xfrm>
            <a:off x="5425927" y="3833424"/>
            <a:ext cx="769463" cy="973943"/>
          </a:xfrm>
          <a:custGeom>
            <a:rect b="b" l="l" r="r" t="t"/>
            <a:pathLst>
              <a:path extrusionOk="0" h="18976" w="15299">
                <a:moveTo>
                  <a:pt x="9913" y="0"/>
                </a:moveTo>
                <a:cubicBezTo>
                  <a:pt x="8843" y="0"/>
                  <a:pt x="8455" y="1457"/>
                  <a:pt x="8455" y="1457"/>
                </a:cubicBezTo>
                <a:cubicBezTo>
                  <a:pt x="7302" y="5893"/>
                  <a:pt x="1" y="12974"/>
                  <a:pt x="1" y="12974"/>
                </a:cubicBezTo>
                <a:cubicBezTo>
                  <a:pt x="1876" y="18181"/>
                  <a:pt x="6085" y="18976"/>
                  <a:pt x="8423" y="18976"/>
                </a:cubicBezTo>
                <a:cubicBezTo>
                  <a:pt x="9408" y="18976"/>
                  <a:pt x="10061" y="18835"/>
                  <a:pt x="10067" y="18823"/>
                </a:cubicBezTo>
                <a:cubicBezTo>
                  <a:pt x="15298" y="13671"/>
                  <a:pt x="12414" y="1218"/>
                  <a:pt x="10723" y="243"/>
                </a:cubicBezTo>
                <a:cubicBezTo>
                  <a:pt x="10418" y="71"/>
                  <a:pt x="10149" y="0"/>
                  <a:pt x="991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34"/>
          <p:cNvSpPr/>
          <p:nvPr/>
        </p:nvSpPr>
        <p:spPr>
          <a:xfrm>
            <a:off x="5508009" y="4345139"/>
            <a:ext cx="525281" cy="382936"/>
          </a:xfrm>
          <a:custGeom>
            <a:rect b="b" l="l" r="r" t="t"/>
            <a:pathLst>
              <a:path extrusionOk="0" h="7461" w="10444">
                <a:moveTo>
                  <a:pt x="1234" y="1"/>
                </a:moveTo>
                <a:cubicBezTo>
                  <a:pt x="776" y="498"/>
                  <a:pt x="378" y="936"/>
                  <a:pt x="0" y="1333"/>
                </a:cubicBezTo>
                <a:cubicBezTo>
                  <a:pt x="1094" y="3024"/>
                  <a:pt x="3879" y="6287"/>
                  <a:pt x="9588" y="7460"/>
                </a:cubicBezTo>
                <a:cubicBezTo>
                  <a:pt x="9927" y="6903"/>
                  <a:pt x="10225" y="6307"/>
                  <a:pt x="10444" y="5690"/>
                </a:cubicBezTo>
                <a:cubicBezTo>
                  <a:pt x="7957" y="5093"/>
                  <a:pt x="4058" y="3621"/>
                  <a:pt x="1234" y="1"/>
                </a:cubicBezTo>
                <a:close/>
              </a:path>
            </a:pathLst>
          </a:custGeom>
          <a:solidFill>
            <a:srgbClr val="304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34"/>
          <p:cNvSpPr/>
          <p:nvPr/>
        </p:nvSpPr>
        <p:spPr>
          <a:xfrm>
            <a:off x="5653060" y="4164422"/>
            <a:ext cx="427256" cy="316573"/>
          </a:xfrm>
          <a:custGeom>
            <a:rect b="b" l="l" r="r" t="t"/>
            <a:pathLst>
              <a:path extrusionOk="0" h="6168" w="8495">
                <a:moveTo>
                  <a:pt x="1194" y="1"/>
                </a:moveTo>
                <a:cubicBezTo>
                  <a:pt x="796" y="538"/>
                  <a:pt x="398" y="1055"/>
                  <a:pt x="1" y="1552"/>
                </a:cubicBezTo>
                <a:cubicBezTo>
                  <a:pt x="1493" y="3223"/>
                  <a:pt x="4079" y="5272"/>
                  <a:pt x="8316" y="6167"/>
                </a:cubicBezTo>
                <a:cubicBezTo>
                  <a:pt x="8415" y="5531"/>
                  <a:pt x="8455" y="4874"/>
                  <a:pt x="8495" y="4218"/>
                </a:cubicBezTo>
                <a:cubicBezTo>
                  <a:pt x="6366" y="3621"/>
                  <a:pt x="3561" y="2428"/>
                  <a:pt x="1194" y="1"/>
                </a:cubicBezTo>
                <a:close/>
              </a:path>
            </a:pathLst>
          </a:custGeom>
          <a:solidFill>
            <a:srgbClr val="304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34"/>
          <p:cNvSpPr/>
          <p:nvPr/>
        </p:nvSpPr>
        <p:spPr>
          <a:xfrm>
            <a:off x="5777139" y="3978624"/>
            <a:ext cx="299205" cy="229782"/>
          </a:xfrm>
          <a:custGeom>
            <a:rect b="b" l="l" r="r" t="t"/>
            <a:pathLst>
              <a:path extrusionOk="0" h="4477" w="5949">
                <a:moveTo>
                  <a:pt x="975" y="0"/>
                </a:moveTo>
                <a:cubicBezTo>
                  <a:pt x="697" y="577"/>
                  <a:pt x="378" y="1194"/>
                  <a:pt x="0" y="1791"/>
                </a:cubicBezTo>
                <a:cubicBezTo>
                  <a:pt x="1413" y="2865"/>
                  <a:pt x="3362" y="3899"/>
                  <a:pt x="5948" y="4476"/>
                </a:cubicBezTo>
                <a:cubicBezTo>
                  <a:pt x="5869" y="3720"/>
                  <a:pt x="5769" y="2984"/>
                  <a:pt x="5630" y="2288"/>
                </a:cubicBezTo>
                <a:cubicBezTo>
                  <a:pt x="4158" y="1830"/>
                  <a:pt x="2507" y="1114"/>
                  <a:pt x="975" y="0"/>
                </a:cubicBezTo>
                <a:close/>
              </a:path>
            </a:pathLst>
          </a:custGeom>
          <a:solidFill>
            <a:srgbClr val="304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34"/>
          <p:cNvSpPr/>
          <p:nvPr/>
        </p:nvSpPr>
        <p:spPr>
          <a:xfrm>
            <a:off x="5306878" y="4500860"/>
            <a:ext cx="694423" cy="459667"/>
          </a:xfrm>
          <a:custGeom>
            <a:rect b="b" l="l" r="r" t="t"/>
            <a:pathLst>
              <a:path extrusionOk="0" h="8956" w="13807">
                <a:moveTo>
                  <a:pt x="1857" y="0"/>
                </a:moveTo>
                <a:cubicBezTo>
                  <a:pt x="1767" y="0"/>
                  <a:pt x="1679" y="3"/>
                  <a:pt x="1592" y="10"/>
                </a:cubicBezTo>
                <a:cubicBezTo>
                  <a:pt x="1" y="169"/>
                  <a:pt x="558" y="2000"/>
                  <a:pt x="1155" y="2994"/>
                </a:cubicBezTo>
                <a:cubicBezTo>
                  <a:pt x="1692" y="3969"/>
                  <a:pt x="2547" y="4725"/>
                  <a:pt x="3422" y="5421"/>
                </a:cubicBezTo>
                <a:cubicBezTo>
                  <a:pt x="4715" y="6456"/>
                  <a:pt x="6068" y="7470"/>
                  <a:pt x="7600" y="8146"/>
                </a:cubicBezTo>
                <a:cubicBezTo>
                  <a:pt x="8707" y="8642"/>
                  <a:pt x="9920" y="8955"/>
                  <a:pt x="11138" y="8955"/>
                </a:cubicBezTo>
                <a:cubicBezTo>
                  <a:pt x="11584" y="8955"/>
                  <a:pt x="12031" y="8913"/>
                  <a:pt x="12473" y="8823"/>
                </a:cubicBezTo>
                <a:cubicBezTo>
                  <a:pt x="13090" y="8664"/>
                  <a:pt x="13806" y="8306"/>
                  <a:pt x="13786" y="7649"/>
                </a:cubicBezTo>
                <a:cubicBezTo>
                  <a:pt x="12135" y="6913"/>
                  <a:pt x="10425" y="6416"/>
                  <a:pt x="8654" y="6117"/>
                </a:cubicBezTo>
                <a:cubicBezTo>
                  <a:pt x="9748" y="5879"/>
                  <a:pt x="10802" y="5580"/>
                  <a:pt x="11837" y="5222"/>
                </a:cubicBezTo>
                <a:cubicBezTo>
                  <a:pt x="9131" y="4148"/>
                  <a:pt x="6347" y="3293"/>
                  <a:pt x="3482" y="2736"/>
                </a:cubicBezTo>
                <a:cubicBezTo>
                  <a:pt x="4178" y="1880"/>
                  <a:pt x="5153" y="1283"/>
                  <a:pt x="6227" y="1045"/>
                </a:cubicBezTo>
                <a:lnTo>
                  <a:pt x="6227" y="1045"/>
                </a:lnTo>
                <a:cubicBezTo>
                  <a:pt x="6197" y="1051"/>
                  <a:pt x="6163" y="1054"/>
                  <a:pt x="6125" y="1054"/>
                </a:cubicBezTo>
                <a:cubicBezTo>
                  <a:pt x="5599" y="1054"/>
                  <a:pt x="4424" y="441"/>
                  <a:pt x="3959" y="348"/>
                </a:cubicBezTo>
                <a:cubicBezTo>
                  <a:pt x="3325" y="190"/>
                  <a:pt x="2551" y="0"/>
                  <a:pt x="18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34"/>
          <p:cNvSpPr/>
          <p:nvPr/>
        </p:nvSpPr>
        <p:spPr>
          <a:xfrm>
            <a:off x="2939678" y="3851234"/>
            <a:ext cx="769463" cy="973225"/>
          </a:xfrm>
          <a:custGeom>
            <a:rect b="b" l="l" r="r" t="t"/>
            <a:pathLst>
              <a:path extrusionOk="0" h="18962" w="15299">
                <a:moveTo>
                  <a:pt x="5374" y="0"/>
                </a:moveTo>
                <a:cubicBezTo>
                  <a:pt x="5141" y="0"/>
                  <a:pt x="4876" y="68"/>
                  <a:pt x="4576" y="234"/>
                </a:cubicBezTo>
                <a:cubicBezTo>
                  <a:pt x="2885" y="1209"/>
                  <a:pt x="1" y="13662"/>
                  <a:pt x="5213" y="18814"/>
                </a:cubicBezTo>
                <a:cubicBezTo>
                  <a:pt x="5224" y="18820"/>
                  <a:pt x="5888" y="18962"/>
                  <a:pt x="6885" y="18962"/>
                </a:cubicBezTo>
                <a:cubicBezTo>
                  <a:pt x="9233" y="18962"/>
                  <a:pt x="13427" y="18174"/>
                  <a:pt x="15298" y="12966"/>
                </a:cubicBezTo>
                <a:cubicBezTo>
                  <a:pt x="15298" y="12966"/>
                  <a:pt x="7978" y="5884"/>
                  <a:pt x="6844" y="1468"/>
                </a:cubicBezTo>
                <a:cubicBezTo>
                  <a:pt x="6844" y="1468"/>
                  <a:pt x="6453" y="0"/>
                  <a:pt x="5374" y="0"/>
                </a:cubicBezTo>
                <a:close/>
              </a:path>
            </a:pathLst>
          </a:custGeom>
          <a:solidFill>
            <a:srgbClr val="00D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34"/>
          <p:cNvSpPr/>
          <p:nvPr/>
        </p:nvSpPr>
        <p:spPr>
          <a:xfrm>
            <a:off x="3100774" y="4362487"/>
            <a:ext cx="525331" cy="382936"/>
          </a:xfrm>
          <a:custGeom>
            <a:rect b="b" l="l" r="r" t="t"/>
            <a:pathLst>
              <a:path extrusionOk="0" h="7461" w="10445">
                <a:moveTo>
                  <a:pt x="9231" y="1"/>
                </a:moveTo>
                <a:cubicBezTo>
                  <a:pt x="6386" y="3601"/>
                  <a:pt x="2487" y="5093"/>
                  <a:pt x="0" y="5690"/>
                </a:cubicBezTo>
                <a:cubicBezTo>
                  <a:pt x="219" y="6327"/>
                  <a:pt x="518" y="6924"/>
                  <a:pt x="876" y="7461"/>
                </a:cubicBezTo>
                <a:cubicBezTo>
                  <a:pt x="6565" y="6287"/>
                  <a:pt x="9350" y="3044"/>
                  <a:pt x="10444" y="1354"/>
                </a:cubicBezTo>
                <a:cubicBezTo>
                  <a:pt x="10066" y="956"/>
                  <a:pt x="9668" y="498"/>
                  <a:pt x="9231" y="1"/>
                </a:cubicBezTo>
                <a:close/>
              </a:path>
            </a:pathLst>
          </a:custGeom>
          <a:solidFill>
            <a:srgbClr val="304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34"/>
          <p:cNvSpPr/>
          <p:nvPr/>
        </p:nvSpPr>
        <p:spPr>
          <a:xfrm>
            <a:off x="3054754" y="4182796"/>
            <a:ext cx="426250" cy="316573"/>
          </a:xfrm>
          <a:custGeom>
            <a:rect b="b" l="l" r="r" t="t"/>
            <a:pathLst>
              <a:path extrusionOk="0" h="6168" w="8475">
                <a:moveTo>
                  <a:pt x="7281" y="1"/>
                </a:moveTo>
                <a:cubicBezTo>
                  <a:pt x="4914" y="2388"/>
                  <a:pt x="2109" y="3601"/>
                  <a:pt x="0" y="4198"/>
                </a:cubicBezTo>
                <a:cubicBezTo>
                  <a:pt x="20" y="4874"/>
                  <a:pt x="80" y="5511"/>
                  <a:pt x="179" y="6167"/>
                </a:cubicBezTo>
                <a:cubicBezTo>
                  <a:pt x="4397" y="5272"/>
                  <a:pt x="6983" y="3203"/>
                  <a:pt x="8475" y="1532"/>
                </a:cubicBezTo>
                <a:cubicBezTo>
                  <a:pt x="8077" y="1035"/>
                  <a:pt x="7679" y="518"/>
                  <a:pt x="7281" y="1"/>
                </a:cubicBezTo>
                <a:close/>
              </a:path>
            </a:pathLst>
          </a:custGeom>
          <a:solidFill>
            <a:srgbClr val="304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34"/>
          <p:cNvSpPr/>
          <p:nvPr/>
        </p:nvSpPr>
        <p:spPr>
          <a:xfrm>
            <a:off x="3058727" y="3995972"/>
            <a:ext cx="298199" cy="229782"/>
          </a:xfrm>
          <a:custGeom>
            <a:rect b="b" l="l" r="r" t="t"/>
            <a:pathLst>
              <a:path extrusionOk="0" h="4477" w="5929">
                <a:moveTo>
                  <a:pt x="4974" y="0"/>
                </a:moveTo>
                <a:cubicBezTo>
                  <a:pt x="3422" y="1134"/>
                  <a:pt x="1791" y="1850"/>
                  <a:pt x="319" y="2288"/>
                </a:cubicBezTo>
                <a:cubicBezTo>
                  <a:pt x="180" y="2984"/>
                  <a:pt x="61" y="3740"/>
                  <a:pt x="1" y="4476"/>
                </a:cubicBezTo>
                <a:cubicBezTo>
                  <a:pt x="2587" y="3919"/>
                  <a:pt x="4517" y="2865"/>
                  <a:pt x="5929" y="1791"/>
                </a:cubicBezTo>
                <a:cubicBezTo>
                  <a:pt x="5571" y="1194"/>
                  <a:pt x="5233" y="577"/>
                  <a:pt x="4974" y="0"/>
                </a:cubicBezTo>
                <a:close/>
              </a:path>
            </a:pathLst>
          </a:custGeom>
          <a:solidFill>
            <a:srgbClr val="304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34"/>
          <p:cNvSpPr/>
          <p:nvPr/>
        </p:nvSpPr>
        <p:spPr>
          <a:xfrm>
            <a:off x="4572516" y="5808272"/>
            <a:ext cx="200074" cy="9187"/>
          </a:xfrm>
          <a:custGeom>
            <a:rect b="b" l="l" r="r" t="t"/>
            <a:pathLst>
              <a:path extrusionOk="0" h="179" w="3978">
                <a:moveTo>
                  <a:pt x="3977" y="0"/>
                </a:moveTo>
                <a:cubicBezTo>
                  <a:pt x="2665" y="60"/>
                  <a:pt x="1333" y="139"/>
                  <a:pt x="1" y="179"/>
                </a:cubicBezTo>
                <a:cubicBezTo>
                  <a:pt x="1353" y="139"/>
                  <a:pt x="2665" y="60"/>
                  <a:pt x="3977" y="0"/>
                </a:cubicBezTo>
                <a:close/>
              </a:path>
            </a:pathLst>
          </a:custGeom>
          <a:solidFill>
            <a:srgbClr val="234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34"/>
          <p:cNvSpPr/>
          <p:nvPr/>
        </p:nvSpPr>
        <p:spPr>
          <a:xfrm>
            <a:off x="4439434" y="5817408"/>
            <a:ext cx="133131" cy="5184"/>
          </a:xfrm>
          <a:custGeom>
            <a:rect b="b" l="l" r="r" t="t"/>
            <a:pathLst>
              <a:path extrusionOk="0" h="101" w="2647">
                <a:moveTo>
                  <a:pt x="2647" y="1"/>
                </a:moveTo>
                <a:cubicBezTo>
                  <a:pt x="1751" y="21"/>
                  <a:pt x="896" y="81"/>
                  <a:pt x="1" y="100"/>
                </a:cubicBezTo>
                <a:cubicBezTo>
                  <a:pt x="896" y="81"/>
                  <a:pt x="1791" y="21"/>
                  <a:pt x="2647" y="1"/>
                </a:cubicBezTo>
                <a:close/>
              </a:path>
            </a:pathLst>
          </a:custGeom>
          <a:solidFill>
            <a:srgbClr val="234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34"/>
          <p:cNvSpPr/>
          <p:nvPr/>
        </p:nvSpPr>
        <p:spPr>
          <a:xfrm>
            <a:off x="4057240" y="5113942"/>
            <a:ext cx="890523" cy="221673"/>
          </a:xfrm>
          <a:custGeom>
            <a:rect b="b" l="l" r="r" t="t"/>
            <a:pathLst>
              <a:path extrusionOk="0" h="4319" w="17706">
                <a:moveTo>
                  <a:pt x="17705" y="1"/>
                </a:moveTo>
                <a:cubicBezTo>
                  <a:pt x="17703" y="3"/>
                  <a:pt x="17702" y="5"/>
                  <a:pt x="17700" y="7"/>
                </a:cubicBezTo>
                <a:lnTo>
                  <a:pt x="17700" y="7"/>
                </a:lnTo>
                <a:cubicBezTo>
                  <a:pt x="17702" y="5"/>
                  <a:pt x="17704" y="3"/>
                  <a:pt x="17705" y="1"/>
                </a:cubicBezTo>
                <a:close/>
                <a:moveTo>
                  <a:pt x="17700" y="7"/>
                </a:moveTo>
                <a:lnTo>
                  <a:pt x="17700" y="7"/>
                </a:lnTo>
                <a:cubicBezTo>
                  <a:pt x="17622" y="82"/>
                  <a:pt x="17185" y="102"/>
                  <a:pt x="17069" y="160"/>
                </a:cubicBezTo>
                <a:cubicBezTo>
                  <a:pt x="16890" y="240"/>
                  <a:pt x="16770" y="339"/>
                  <a:pt x="16611" y="439"/>
                </a:cubicBezTo>
                <a:cubicBezTo>
                  <a:pt x="16273" y="657"/>
                  <a:pt x="15855" y="797"/>
                  <a:pt x="15477" y="996"/>
                </a:cubicBezTo>
                <a:cubicBezTo>
                  <a:pt x="14005" y="1751"/>
                  <a:pt x="12314" y="1990"/>
                  <a:pt x="10683" y="2070"/>
                </a:cubicBezTo>
                <a:cubicBezTo>
                  <a:pt x="10202" y="2096"/>
                  <a:pt x="9719" y="2108"/>
                  <a:pt x="9236" y="2108"/>
                </a:cubicBezTo>
                <a:cubicBezTo>
                  <a:pt x="7863" y="2108"/>
                  <a:pt x="6487" y="2008"/>
                  <a:pt x="5133" y="1831"/>
                </a:cubicBezTo>
                <a:cubicBezTo>
                  <a:pt x="4337" y="1692"/>
                  <a:pt x="3562" y="1652"/>
                  <a:pt x="2865" y="1254"/>
                </a:cubicBezTo>
                <a:cubicBezTo>
                  <a:pt x="2547" y="1075"/>
                  <a:pt x="2189" y="936"/>
                  <a:pt x="1851" y="777"/>
                </a:cubicBezTo>
                <a:cubicBezTo>
                  <a:pt x="1611" y="684"/>
                  <a:pt x="1063" y="353"/>
                  <a:pt x="794" y="353"/>
                </a:cubicBezTo>
                <a:cubicBezTo>
                  <a:pt x="773" y="353"/>
                  <a:pt x="754" y="355"/>
                  <a:pt x="737" y="359"/>
                </a:cubicBezTo>
                <a:cubicBezTo>
                  <a:pt x="1" y="498"/>
                  <a:pt x="1194" y="1155"/>
                  <a:pt x="1393" y="1274"/>
                </a:cubicBezTo>
                <a:cubicBezTo>
                  <a:pt x="1891" y="1592"/>
                  <a:pt x="2448" y="1851"/>
                  <a:pt x="2985" y="2070"/>
                </a:cubicBezTo>
                <a:cubicBezTo>
                  <a:pt x="4138" y="2547"/>
                  <a:pt x="5332" y="2826"/>
                  <a:pt x="6526" y="3025"/>
                </a:cubicBezTo>
                <a:cubicBezTo>
                  <a:pt x="7242" y="3064"/>
                  <a:pt x="7938" y="3144"/>
                  <a:pt x="8634" y="3184"/>
                </a:cubicBezTo>
                <a:cubicBezTo>
                  <a:pt x="8992" y="3214"/>
                  <a:pt x="9360" y="3228"/>
                  <a:pt x="9728" y="3228"/>
                </a:cubicBezTo>
                <a:cubicBezTo>
                  <a:pt x="10096" y="3228"/>
                  <a:pt x="10464" y="3214"/>
                  <a:pt x="10822" y="3184"/>
                </a:cubicBezTo>
                <a:cubicBezTo>
                  <a:pt x="11439" y="3144"/>
                  <a:pt x="12076" y="3005"/>
                  <a:pt x="12672" y="2925"/>
                </a:cubicBezTo>
                <a:cubicBezTo>
                  <a:pt x="12728" y="2907"/>
                  <a:pt x="12796" y="2893"/>
                  <a:pt x="12863" y="2893"/>
                </a:cubicBezTo>
                <a:cubicBezTo>
                  <a:pt x="12941" y="2893"/>
                  <a:pt x="13017" y="2912"/>
                  <a:pt x="13070" y="2965"/>
                </a:cubicBezTo>
                <a:cubicBezTo>
                  <a:pt x="13130" y="3025"/>
                  <a:pt x="13170" y="3124"/>
                  <a:pt x="13190" y="3184"/>
                </a:cubicBezTo>
                <a:cubicBezTo>
                  <a:pt x="13309" y="3562"/>
                  <a:pt x="13408" y="3940"/>
                  <a:pt x="13468" y="4318"/>
                </a:cubicBezTo>
                <a:cubicBezTo>
                  <a:pt x="13478" y="4318"/>
                  <a:pt x="13488" y="4318"/>
                  <a:pt x="13497" y="4318"/>
                </a:cubicBezTo>
                <a:cubicBezTo>
                  <a:pt x="14135" y="4318"/>
                  <a:pt x="14487" y="3674"/>
                  <a:pt x="14781" y="3224"/>
                </a:cubicBezTo>
                <a:cubicBezTo>
                  <a:pt x="15179" y="2587"/>
                  <a:pt x="15597" y="2050"/>
                  <a:pt x="15855" y="1354"/>
                </a:cubicBezTo>
                <a:cubicBezTo>
                  <a:pt x="16549" y="1036"/>
                  <a:pt x="17184" y="581"/>
                  <a:pt x="17700" y="7"/>
                </a:cubicBezTo>
                <a:close/>
              </a:path>
            </a:pathLst>
          </a:custGeom>
          <a:solidFill>
            <a:srgbClr val="00D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34"/>
          <p:cNvSpPr/>
          <p:nvPr/>
        </p:nvSpPr>
        <p:spPr>
          <a:xfrm>
            <a:off x="3810139" y="4553109"/>
            <a:ext cx="536296" cy="512839"/>
          </a:xfrm>
          <a:custGeom>
            <a:rect b="b" l="l" r="r" t="t"/>
            <a:pathLst>
              <a:path extrusionOk="0" h="9992" w="10663">
                <a:moveTo>
                  <a:pt x="5831" y="0"/>
                </a:moveTo>
                <a:cubicBezTo>
                  <a:pt x="4788" y="0"/>
                  <a:pt x="3722" y="751"/>
                  <a:pt x="3024" y="1379"/>
                </a:cubicBezTo>
                <a:cubicBezTo>
                  <a:pt x="1870" y="2434"/>
                  <a:pt x="796" y="3667"/>
                  <a:pt x="398" y="5199"/>
                </a:cubicBezTo>
                <a:cubicBezTo>
                  <a:pt x="0" y="6711"/>
                  <a:pt x="418" y="8521"/>
                  <a:pt x="1711" y="9396"/>
                </a:cubicBezTo>
                <a:cubicBezTo>
                  <a:pt x="2411" y="9859"/>
                  <a:pt x="3253" y="9991"/>
                  <a:pt x="4118" y="9991"/>
                </a:cubicBezTo>
                <a:cubicBezTo>
                  <a:pt x="4629" y="9991"/>
                  <a:pt x="5148" y="9945"/>
                  <a:pt x="5650" y="9893"/>
                </a:cubicBezTo>
                <a:cubicBezTo>
                  <a:pt x="6684" y="9754"/>
                  <a:pt x="7739" y="9635"/>
                  <a:pt x="8753" y="9396"/>
                </a:cubicBezTo>
                <a:cubicBezTo>
                  <a:pt x="9051" y="9336"/>
                  <a:pt x="9330" y="9257"/>
                  <a:pt x="9549" y="9058"/>
                </a:cubicBezTo>
                <a:cubicBezTo>
                  <a:pt x="10046" y="8620"/>
                  <a:pt x="9927" y="7825"/>
                  <a:pt x="9768" y="7168"/>
                </a:cubicBezTo>
                <a:cubicBezTo>
                  <a:pt x="10026" y="7168"/>
                  <a:pt x="10285" y="7208"/>
                  <a:pt x="10543" y="7208"/>
                </a:cubicBezTo>
                <a:cubicBezTo>
                  <a:pt x="10444" y="6611"/>
                  <a:pt x="10225" y="6014"/>
                  <a:pt x="9927" y="5477"/>
                </a:cubicBezTo>
                <a:cubicBezTo>
                  <a:pt x="10165" y="5477"/>
                  <a:pt x="10424" y="5517"/>
                  <a:pt x="10663" y="5517"/>
                </a:cubicBezTo>
                <a:cubicBezTo>
                  <a:pt x="10563" y="4264"/>
                  <a:pt x="9947" y="3110"/>
                  <a:pt x="9091" y="2175"/>
                </a:cubicBezTo>
                <a:cubicBezTo>
                  <a:pt x="8435" y="1439"/>
                  <a:pt x="7281" y="265"/>
                  <a:pt x="6266" y="47"/>
                </a:cubicBezTo>
                <a:cubicBezTo>
                  <a:pt x="6123" y="15"/>
                  <a:pt x="5977" y="0"/>
                  <a:pt x="5831" y="0"/>
                </a:cubicBezTo>
                <a:close/>
              </a:path>
            </a:pathLst>
          </a:custGeom>
          <a:solidFill>
            <a:srgbClr val="00D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34"/>
          <p:cNvSpPr/>
          <p:nvPr/>
        </p:nvSpPr>
        <p:spPr>
          <a:xfrm>
            <a:off x="3700093" y="4497216"/>
            <a:ext cx="566322" cy="554515"/>
          </a:xfrm>
          <a:custGeom>
            <a:rect b="b" l="l" r="r" t="t"/>
            <a:pathLst>
              <a:path extrusionOk="0" h="10804" w="11260">
                <a:moveTo>
                  <a:pt x="5975" y="1"/>
                </a:moveTo>
                <a:cubicBezTo>
                  <a:pt x="4962" y="1"/>
                  <a:pt x="3954" y="308"/>
                  <a:pt x="3123" y="877"/>
                </a:cubicBezTo>
                <a:cubicBezTo>
                  <a:pt x="577" y="2707"/>
                  <a:pt x="0" y="6845"/>
                  <a:pt x="398" y="9709"/>
                </a:cubicBezTo>
                <a:cubicBezTo>
                  <a:pt x="1979" y="10455"/>
                  <a:pt x="3745" y="10803"/>
                  <a:pt x="5523" y="10803"/>
                </a:cubicBezTo>
                <a:cubicBezTo>
                  <a:pt x="7301" y="10803"/>
                  <a:pt x="9091" y="10455"/>
                  <a:pt x="10722" y="9809"/>
                </a:cubicBezTo>
                <a:cubicBezTo>
                  <a:pt x="10881" y="9769"/>
                  <a:pt x="11060" y="9670"/>
                  <a:pt x="11160" y="9510"/>
                </a:cubicBezTo>
                <a:cubicBezTo>
                  <a:pt x="11259" y="9371"/>
                  <a:pt x="11259" y="9212"/>
                  <a:pt x="11259" y="9033"/>
                </a:cubicBezTo>
                <a:cubicBezTo>
                  <a:pt x="11259" y="8118"/>
                  <a:pt x="11239" y="7203"/>
                  <a:pt x="11160" y="6288"/>
                </a:cubicBezTo>
                <a:cubicBezTo>
                  <a:pt x="11060" y="4856"/>
                  <a:pt x="10842" y="3403"/>
                  <a:pt x="10046" y="2210"/>
                </a:cubicBezTo>
                <a:cubicBezTo>
                  <a:pt x="9330" y="1116"/>
                  <a:pt x="8156" y="340"/>
                  <a:pt x="6863" y="81"/>
                </a:cubicBezTo>
                <a:cubicBezTo>
                  <a:pt x="6570" y="27"/>
                  <a:pt x="6272" y="1"/>
                  <a:pt x="59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34"/>
          <p:cNvSpPr/>
          <p:nvPr/>
        </p:nvSpPr>
        <p:spPr>
          <a:xfrm>
            <a:off x="3768092" y="4497216"/>
            <a:ext cx="491332" cy="427024"/>
          </a:xfrm>
          <a:custGeom>
            <a:rect b="b" l="l" r="r" t="t"/>
            <a:pathLst>
              <a:path extrusionOk="0" h="8320" w="9769">
                <a:moveTo>
                  <a:pt x="4643" y="1"/>
                </a:moveTo>
                <a:cubicBezTo>
                  <a:pt x="3631" y="1"/>
                  <a:pt x="2626" y="308"/>
                  <a:pt x="1811" y="877"/>
                </a:cubicBezTo>
                <a:cubicBezTo>
                  <a:pt x="1035" y="1434"/>
                  <a:pt x="438" y="2210"/>
                  <a:pt x="1" y="3065"/>
                </a:cubicBezTo>
                <a:cubicBezTo>
                  <a:pt x="41" y="4000"/>
                  <a:pt x="240" y="4856"/>
                  <a:pt x="617" y="5592"/>
                </a:cubicBezTo>
                <a:cubicBezTo>
                  <a:pt x="1453" y="7183"/>
                  <a:pt x="3204" y="8277"/>
                  <a:pt x="5014" y="8317"/>
                </a:cubicBezTo>
                <a:cubicBezTo>
                  <a:pt x="5066" y="8319"/>
                  <a:pt x="5119" y="8319"/>
                  <a:pt x="5171" y="8319"/>
                </a:cubicBezTo>
                <a:cubicBezTo>
                  <a:pt x="6927" y="8319"/>
                  <a:pt x="8642" y="7357"/>
                  <a:pt x="9569" y="5850"/>
                </a:cubicBezTo>
                <a:cubicBezTo>
                  <a:pt x="9629" y="5731"/>
                  <a:pt x="9689" y="5631"/>
                  <a:pt x="9768" y="5512"/>
                </a:cubicBezTo>
                <a:cubicBezTo>
                  <a:pt x="9609" y="4338"/>
                  <a:pt x="9370" y="3165"/>
                  <a:pt x="8714" y="2210"/>
                </a:cubicBezTo>
                <a:cubicBezTo>
                  <a:pt x="7978" y="1116"/>
                  <a:pt x="6804" y="340"/>
                  <a:pt x="5531" y="81"/>
                </a:cubicBezTo>
                <a:cubicBezTo>
                  <a:pt x="5237" y="27"/>
                  <a:pt x="4940" y="1"/>
                  <a:pt x="4643" y="1"/>
                </a:cubicBezTo>
                <a:close/>
              </a:path>
            </a:pathLst>
          </a:custGeom>
          <a:solidFill>
            <a:srgbClr val="1414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34"/>
          <p:cNvSpPr/>
          <p:nvPr/>
        </p:nvSpPr>
        <p:spPr>
          <a:xfrm>
            <a:off x="4727576" y="4553109"/>
            <a:ext cx="537352" cy="512839"/>
          </a:xfrm>
          <a:custGeom>
            <a:rect b="b" l="l" r="r" t="t"/>
            <a:pathLst>
              <a:path extrusionOk="0" h="9992" w="10684">
                <a:moveTo>
                  <a:pt x="4846" y="0"/>
                </a:moveTo>
                <a:cubicBezTo>
                  <a:pt x="4702" y="0"/>
                  <a:pt x="4559" y="15"/>
                  <a:pt x="4417" y="47"/>
                </a:cubicBezTo>
                <a:cubicBezTo>
                  <a:pt x="3383" y="265"/>
                  <a:pt x="2249" y="1439"/>
                  <a:pt x="1572" y="2175"/>
                </a:cubicBezTo>
                <a:cubicBezTo>
                  <a:pt x="737" y="3110"/>
                  <a:pt x="100" y="4264"/>
                  <a:pt x="1" y="5517"/>
                </a:cubicBezTo>
                <a:cubicBezTo>
                  <a:pt x="259" y="5517"/>
                  <a:pt x="498" y="5477"/>
                  <a:pt x="757" y="5477"/>
                </a:cubicBezTo>
                <a:cubicBezTo>
                  <a:pt x="458" y="6014"/>
                  <a:pt x="240" y="6611"/>
                  <a:pt x="140" y="7208"/>
                </a:cubicBezTo>
                <a:cubicBezTo>
                  <a:pt x="379" y="7208"/>
                  <a:pt x="657" y="7168"/>
                  <a:pt x="896" y="7168"/>
                </a:cubicBezTo>
                <a:cubicBezTo>
                  <a:pt x="757" y="7825"/>
                  <a:pt x="637" y="8620"/>
                  <a:pt x="1135" y="9058"/>
                </a:cubicBezTo>
                <a:cubicBezTo>
                  <a:pt x="1354" y="9257"/>
                  <a:pt x="1632" y="9336"/>
                  <a:pt x="1930" y="9396"/>
                </a:cubicBezTo>
                <a:cubicBezTo>
                  <a:pt x="2945" y="9635"/>
                  <a:pt x="3979" y="9754"/>
                  <a:pt x="5034" y="9893"/>
                </a:cubicBezTo>
                <a:cubicBezTo>
                  <a:pt x="5529" y="9945"/>
                  <a:pt x="6043" y="9991"/>
                  <a:pt x="6551" y="9991"/>
                </a:cubicBezTo>
                <a:cubicBezTo>
                  <a:pt x="7410" y="9991"/>
                  <a:pt x="8252" y="9859"/>
                  <a:pt x="8953" y="9396"/>
                </a:cubicBezTo>
                <a:cubicBezTo>
                  <a:pt x="10266" y="8521"/>
                  <a:pt x="10683" y="6711"/>
                  <a:pt x="10285" y="5199"/>
                </a:cubicBezTo>
                <a:cubicBezTo>
                  <a:pt x="9888" y="3667"/>
                  <a:pt x="8813" y="2434"/>
                  <a:pt x="7640" y="1379"/>
                </a:cubicBezTo>
                <a:cubicBezTo>
                  <a:pt x="6942" y="751"/>
                  <a:pt x="5876" y="0"/>
                  <a:pt x="4846" y="0"/>
                </a:cubicBezTo>
                <a:close/>
              </a:path>
            </a:pathLst>
          </a:custGeom>
          <a:solidFill>
            <a:srgbClr val="00D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34"/>
          <p:cNvSpPr/>
          <p:nvPr/>
        </p:nvSpPr>
        <p:spPr>
          <a:xfrm>
            <a:off x="4821628" y="4497216"/>
            <a:ext cx="566372" cy="554515"/>
          </a:xfrm>
          <a:custGeom>
            <a:rect b="b" l="l" r="r" t="t"/>
            <a:pathLst>
              <a:path extrusionOk="0" h="10804" w="11261">
                <a:moveTo>
                  <a:pt x="5285" y="1"/>
                </a:moveTo>
                <a:cubicBezTo>
                  <a:pt x="4988" y="1"/>
                  <a:pt x="4691" y="27"/>
                  <a:pt x="4397" y="81"/>
                </a:cubicBezTo>
                <a:cubicBezTo>
                  <a:pt x="3104" y="340"/>
                  <a:pt x="1950" y="1116"/>
                  <a:pt x="1214" y="2210"/>
                </a:cubicBezTo>
                <a:cubicBezTo>
                  <a:pt x="419" y="3403"/>
                  <a:pt x="200" y="4856"/>
                  <a:pt x="100" y="6288"/>
                </a:cubicBezTo>
                <a:cubicBezTo>
                  <a:pt x="21" y="7203"/>
                  <a:pt x="1" y="8118"/>
                  <a:pt x="1" y="9033"/>
                </a:cubicBezTo>
                <a:cubicBezTo>
                  <a:pt x="1" y="9212"/>
                  <a:pt x="1" y="9371"/>
                  <a:pt x="100" y="9510"/>
                </a:cubicBezTo>
                <a:cubicBezTo>
                  <a:pt x="200" y="9670"/>
                  <a:pt x="379" y="9769"/>
                  <a:pt x="558" y="9809"/>
                </a:cubicBezTo>
                <a:cubicBezTo>
                  <a:pt x="2179" y="10455"/>
                  <a:pt x="3969" y="10803"/>
                  <a:pt x="5747" y="10803"/>
                </a:cubicBezTo>
                <a:cubicBezTo>
                  <a:pt x="7525" y="10803"/>
                  <a:pt x="9291" y="10455"/>
                  <a:pt x="10862" y="9709"/>
                </a:cubicBezTo>
                <a:cubicBezTo>
                  <a:pt x="11260" y="6845"/>
                  <a:pt x="10703" y="2707"/>
                  <a:pt x="8137" y="877"/>
                </a:cubicBezTo>
                <a:cubicBezTo>
                  <a:pt x="7307" y="308"/>
                  <a:pt x="6298" y="1"/>
                  <a:pt x="52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34"/>
          <p:cNvSpPr/>
          <p:nvPr/>
        </p:nvSpPr>
        <p:spPr>
          <a:xfrm>
            <a:off x="4830631" y="4497216"/>
            <a:ext cx="491332" cy="427024"/>
          </a:xfrm>
          <a:custGeom>
            <a:rect b="b" l="l" r="r" t="t"/>
            <a:pathLst>
              <a:path extrusionOk="0" h="8320" w="9769">
                <a:moveTo>
                  <a:pt x="5106" y="1"/>
                </a:moveTo>
                <a:cubicBezTo>
                  <a:pt x="4809" y="1"/>
                  <a:pt x="4512" y="27"/>
                  <a:pt x="4218" y="81"/>
                </a:cubicBezTo>
                <a:cubicBezTo>
                  <a:pt x="2925" y="340"/>
                  <a:pt x="1771" y="1116"/>
                  <a:pt x="1035" y="2210"/>
                </a:cubicBezTo>
                <a:cubicBezTo>
                  <a:pt x="399" y="3165"/>
                  <a:pt x="140" y="4338"/>
                  <a:pt x="1" y="5512"/>
                </a:cubicBezTo>
                <a:cubicBezTo>
                  <a:pt x="80" y="5631"/>
                  <a:pt x="120" y="5731"/>
                  <a:pt x="200" y="5850"/>
                </a:cubicBezTo>
                <a:cubicBezTo>
                  <a:pt x="1108" y="7357"/>
                  <a:pt x="2822" y="8319"/>
                  <a:pt x="4596" y="8319"/>
                </a:cubicBezTo>
                <a:cubicBezTo>
                  <a:pt x="4649" y="8319"/>
                  <a:pt x="4702" y="8319"/>
                  <a:pt x="4755" y="8317"/>
                </a:cubicBezTo>
                <a:cubicBezTo>
                  <a:pt x="6565" y="8277"/>
                  <a:pt x="8296" y="7183"/>
                  <a:pt x="9151" y="5592"/>
                </a:cubicBezTo>
                <a:cubicBezTo>
                  <a:pt x="9529" y="4856"/>
                  <a:pt x="9728" y="4000"/>
                  <a:pt x="9768" y="3065"/>
                </a:cubicBezTo>
                <a:cubicBezTo>
                  <a:pt x="9331" y="2210"/>
                  <a:pt x="8734" y="1434"/>
                  <a:pt x="7958" y="877"/>
                </a:cubicBezTo>
                <a:cubicBezTo>
                  <a:pt x="7128" y="308"/>
                  <a:pt x="6119" y="1"/>
                  <a:pt x="5106" y="1"/>
                </a:cubicBezTo>
                <a:close/>
              </a:path>
            </a:pathLst>
          </a:custGeom>
          <a:solidFill>
            <a:srgbClr val="1414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34"/>
          <p:cNvSpPr/>
          <p:nvPr/>
        </p:nvSpPr>
        <p:spPr>
          <a:xfrm>
            <a:off x="4732606" y="5166037"/>
            <a:ext cx="113113" cy="160339"/>
          </a:xfrm>
          <a:custGeom>
            <a:rect b="b" l="l" r="r" t="t"/>
            <a:pathLst>
              <a:path extrusionOk="0" h="3124" w="2249">
                <a:moveTo>
                  <a:pt x="2248" y="0"/>
                </a:moveTo>
                <a:lnTo>
                  <a:pt x="0" y="816"/>
                </a:lnTo>
                <a:lnTo>
                  <a:pt x="577" y="3124"/>
                </a:lnTo>
                <a:cubicBezTo>
                  <a:pt x="577" y="3124"/>
                  <a:pt x="1751" y="2467"/>
                  <a:pt x="224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34"/>
          <p:cNvSpPr/>
          <p:nvPr/>
        </p:nvSpPr>
        <p:spPr>
          <a:xfrm>
            <a:off x="4051255" y="5094746"/>
            <a:ext cx="933525" cy="145866"/>
          </a:xfrm>
          <a:custGeom>
            <a:rect b="b" l="l" r="r" t="t"/>
            <a:pathLst>
              <a:path extrusionOk="0" h="2842" w="18561">
                <a:moveTo>
                  <a:pt x="18424" y="0"/>
                </a:moveTo>
                <a:cubicBezTo>
                  <a:pt x="18408" y="0"/>
                  <a:pt x="18393" y="5"/>
                  <a:pt x="18381" y="17"/>
                </a:cubicBezTo>
                <a:cubicBezTo>
                  <a:pt x="16969" y="653"/>
                  <a:pt x="15477" y="1171"/>
                  <a:pt x="13945" y="1549"/>
                </a:cubicBezTo>
                <a:cubicBezTo>
                  <a:pt x="12433" y="1887"/>
                  <a:pt x="10902" y="2086"/>
                  <a:pt x="9330" y="2125"/>
                </a:cubicBezTo>
                <a:cubicBezTo>
                  <a:pt x="9252" y="2126"/>
                  <a:pt x="9173" y="2127"/>
                  <a:pt x="9095" y="2127"/>
                </a:cubicBezTo>
                <a:cubicBezTo>
                  <a:pt x="7622" y="2127"/>
                  <a:pt x="6149" y="1951"/>
                  <a:pt x="4695" y="1668"/>
                </a:cubicBezTo>
                <a:cubicBezTo>
                  <a:pt x="3939" y="1509"/>
                  <a:pt x="3183" y="1330"/>
                  <a:pt x="2447" y="1071"/>
                </a:cubicBezTo>
                <a:cubicBezTo>
                  <a:pt x="1691" y="852"/>
                  <a:pt x="955" y="574"/>
                  <a:pt x="259" y="256"/>
                </a:cubicBezTo>
                <a:cubicBezTo>
                  <a:pt x="238" y="250"/>
                  <a:pt x="215" y="248"/>
                  <a:pt x="193" y="248"/>
                </a:cubicBezTo>
                <a:cubicBezTo>
                  <a:pt x="132" y="248"/>
                  <a:pt x="75" y="266"/>
                  <a:pt x="60" y="295"/>
                </a:cubicBezTo>
                <a:cubicBezTo>
                  <a:pt x="0" y="375"/>
                  <a:pt x="20" y="454"/>
                  <a:pt x="100" y="494"/>
                </a:cubicBezTo>
                <a:cubicBezTo>
                  <a:pt x="1472" y="1350"/>
                  <a:pt x="2984" y="1927"/>
                  <a:pt x="4556" y="2304"/>
                </a:cubicBezTo>
                <a:cubicBezTo>
                  <a:pt x="5332" y="2503"/>
                  <a:pt x="6127" y="2623"/>
                  <a:pt x="6923" y="2722"/>
                </a:cubicBezTo>
                <a:cubicBezTo>
                  <a:pt x="7719" y="2822"/>
                  <a:pt x="8534" y="2842"/>
                  <a:pt x="9330" y="2842"/>
                </a:cubicBezTo>
                <a:cubicBezTo>
                  <a:pt x="10941" y="2822"/>
                  <a:pt x="12553" y="2563"/>
                  <a:pt x="14104" y="2125"/>
                </a:cubicBezTo>
                <a:cubicBezTo>
                  <a:pt x="15636" y="1668"/>
                  <a:pt x="17108" y="1031"/>
                  <a:pt x="18481" y="216"/>
                </a:cubicBezTo>
                <a:cubicBezTo>
                  <a:pt x="18521" y="156"/>
                  <a:pt x="18560" y="116"/>
                  <a:pt x="18521" y="57"/>
                </a:cubicBezTo>
                <a:cubicBezTo>
                  <a:pt x="18506" y="28"/>
                  <a:pt x="18463" y="0"/>
                  <a:pt x="18424" y="0"/>
                </a:cubicBezTo>
                <a:close/>
              </a:path>
            </a:pathLst>
          </a:custGeom>
          <a:solidFill>
            <a:srgbClr val="1414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34"/>
          <p:cNvSpPr/>
          <p:nvPr/>
        </p:nvSpPr>
        <p:spPr>
          <a:xfrm>
            <a:off x="5159814" y="4931480"/>
            <a:ext cx="325207" cy="245282"/>
          </a:xfrm>
          <a:custGeom>
            <a:rect b="b" l="l" r="r" t="t"/>
            <a:pathLst>
              <a:path extrusionOk="0" h="4779" w="6466">
                <a:moveTo>
                  <a:pt x="3944" y="0"/>
                </a:moveTo>
                <a:cubicBezTo>
                  <a:pt x="3539" y="0"/>
                  <a:pt x="3129" y="84"/>
                  <a:pt x="2746" y="234"/>
                </a:cubicBezTo>
                <a:cubicBezTo>
                  <a:pt x="1851" y="572"/>
                  <a:pt x="1134" y="1268"/>
                  <a:pt x="538" y="2044"/>
                </a:cubicBezTo>
                <a:cubicBezTo>
                  <a:pt x="339" y="2323"/>
                  <a:pt x="180" y="2581"/>
                  <a:pt x="1" y="2860"/>
                </a:cubicBezTo>
                <a:lnTo>
                  <a:pt x="359" y="3417"/>
                </a:lnTo>
                <a:cubicBezTo>
                  <a:pt x="1075" y="4335"/>
                  <a:pt x="2283" y="4779"/>
                  <a:pt x="3435" y="4779"/>
                </a:cubicBezTo>
                <a:cubicBezTo>
                  <a:pt x="3531" y="4779"/>
                  <a:pt x="3626" y="4775"/>
                  <a:pt x="3720" y="4769"/>
                </a:cubicBezTo>
                <a:cubicBezTo>
                  <a:pt x="4118" y="4749"/>
                  <a:pt x="4516" y="4710"/>
                  <a:pt x="4894" y="4531"/>
                </a:cubicBezTo>
                <a:cubicBezTo>
                  <a:pt x="5650" y="4212"/>
                  <a:pt x="6207" y="3476"/>
                  <a:pt x="6326" y="2681"/>
                </a:cubicBezTo>
                <a:cubicBezTo>
                  <a:pt x="6466" y="1885"/>
                  <a:pt x="6167" y="1030"/>
                  <a:pt x="5511" y="532"/>
                </a:cubicBezTo>
                <a:cubicBezTo>
                  <a:pt x="5060" y="162"/>
                  <a:pt x="4507" y="0"/>
                  <a:pt x="39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34"/>
          <p:cNvSpPr/>
          <p:nvPr/>
        </p:nvSpPr>
        <p:spPr>
          <a:xfrm>
            <a:off x="5171835" y="4871994"/>
            <a:ext cx="311175" cy="189954"/>
          </a:xfrm>
          <a:custGeom>
            <a:rect b="b" l="l" r="r" t="t"/>
            <a:pathLst>
              <a:path extrusionOk="0" fill="none" h="3701" w="6187">
                <a:moveTo>
                  <a:pt x="0" y="3700"/>
                </a:moveTo>
                <a:cubicBezTo>
                  <a:pt x="0" y="3700"/>
                  <a:pt x="1791" y="0"/>
                  <a:pt x="6187" y="1472"/>
                </a:cubicBezTo>
              </a:path>
            </a:pathLst>
          </a:custGeom>
          <a:noFill/>
          <a:ln cap="flat" cmpd="sng" w="6475">
            <a:solidFill>
              <a:srgbClr val="00D9E2"/>
            </a:solidFill>
            <a:prstDash val="solid"/>
            <a:miter lim="198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34"/>
          <p:cNvSpPr/>
          <p:nvPr/>
        </p:nvSpPr>
        <p:spPr>
          <a:xfrm>
            <a:off x="3624047" y="4931480"/>
            <a:ext cx="325207" cy="245282"/>
          </a:xfrm>
          <a:custGeom>
            <a:rect b="b" l="l" r="r" t="t"/>
            <a:pathLst>
              <a:path extrusionOk="0" h="4779" w="6466">
                <a:moveTo>
                  <a:pt x="2510" y="0"/>
                </a:moveTo>
                <a:cubicBezTo>
                  <a:pt x="1945" y="0"/>
                  <a:pt x="1386" y="162"/>
                  <a:pt x="935" y="532"/>
                </a:cubicBezTo>
                <a:cubicBezTo>
                  <a:pt x="299" y="1030"/>
                  <a:pt x="0" y="1885"/>
                  <a:pt x="120" y="2681"/>
                </a:cubicBezTo>
                <a:cubicBezTo>
                  <a:pt x="239" y="3476"/>
                  <a:pt x="816" y="4212"/>
                  <a:pt x="1552" y="4531"/>
                </a:cubicBezTo>
                <a:cubicBezTo>
                  <a:pt x="1930" y="4710"/>
                  <a:pt x="2328" y="4749"/>
                  <a:pt x="2726" y="4769"/>
                </a:cubicBezTo>
                <a:cubicBezTo>
                  <a:pt x="2822" y="4775"/>
                  <a:pt x="2918" y="4779"/>
                  <a:pt x="3015" y="4779"/>
                </a:cubicBezTo>
                <a:cubicBezTo>
                  <a:pt x="4180" y="4779"/>
                  <a:pt x="5371" y="4335"/>
                  <a:pt x="6087" y="3417"/>
                </a:cubicBezTo>
                <a:lnTo>
                  <a:pt x="6465" y="2860"/>
                </a:lnTo>
                <a:cubicBezTo>
                  <a:pt x="6286" y="2581"/>
                  <a:pt x="6107" y="2323"/>
                  <a:pt x="5908" y="2044"/>
                </a:cubicBezTo>
                <a:cubicBezTo>
                  <a:pt x="5312" y="1268"/>
                  <a:pt x="4595" y="572"/>
                  <a:pt x="3700" y="234"/>
                </a:cubicBezTo>
                <a:cubicBezTo>
                  <a:pt x="3326" y="84"/>
                  <a:pt x="2916" y="0"/>
                  <a:pt x="251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34"/>
          <p:cNvSpPr/>
          <p:nvPr/>
        </p:nvSpPr>
        <p:spPr>
          <a:xfrm>
            <a:off x="3626058" y="4871994"/>
            <a:ext cx="311175" cy="189954"/>
          </a:xfrm>
          <a:custGeom>
            <a:rect b="b" l="l" r="r" t="t"/>
            <a:pathLst>
              <a:path extrusionOk="0" fill="none" h="3701" w="6187">
                <a:moveTo>
                  <a:pt x="6187" y="3700"/>
                </a:moveTo>
                <a:cubicBezTo>
                  <a:pt x="6187" y="3700"/>
                  <a:pt x="4396" y="0"/>
                  <a:pt x="0" y="1472"/>
                </a:cubicBezTo>
              </a:path>
            </a:pathLst>
          </a:custGeom>
          <a:noFill/>
          <a:ln cap="flat" cmpd="sng" w="6475">
            <a:solidFill>
              <a:srgbClr val="00D9E2"/>
            </a:solidFill>
            <a:prstDash val="solid"/>
            <a:miter lim="198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34"/>
          <p:cNvSpPr/>
          <p:nvPr/>
        </p:nvSpPr>
        <p:spPr>
          <a:xfrm>
            <a:off x="4941683" y="4534273"/>
            <a:ext cx="184180" cy="157722"/>
          </a:xfrm>
          <a:custGeom>
            <a:rect b="b" l="l" r="r" t="t"/>
            <a:pathLst>
              <a:path extrusionOk="0" h="3073" w="3662">
                <a:moveTo>
                  <a:pt x="2097" y="1"/>
                </a:moveTo>
                <a:cubicBezTo>
                  <a:pt x="1185" y="1"/>
                  <a:pt x="394" y="640"/>
                  <a:pt x="100" y="1587"/>
                </a:cubicBezTo>
                <a:cubicBezTo>
                  <a:pt x="1" y="1906"/>
                  <a:pt x="1" y="2283"/>
                  <a:pt x="180" y="2582"/>
                </a:cubicBezTo>
                <a:cubicBezTo>
                  <a:pt x="319" y="2801"/>
                  <a:pt x="578" y="2920"/>
                  <a:pt x="856" y="3000"/>
                </a:cubicBezTo>
                <a:cubicBezTo>
                  <a:pt x="1030" y="3049"/>
                  <a:pt x="1209" y="3072"/>
                  <a:pt x="1387" y="3072"/>
                </a:cubicBezTo>
                <a:cubicBezTo>
                  <a:pt x="2294" y="3072"/>
                  <a:pt x="3210" y="2474"/>
                  <a:pt x="3542" y="1627"/>
                </a:cubicBezTo>
                <a:cubicBezTo>
                  <a:pt x="3602" y="1428"/>
                  <a:pt x="3661" y="1229"/>
                  <a:pt x="3641" y="1010"/>
                </a:cubicBezTo>
                <a:cubicBezTo>
                  <a:pt x="3562" y="553"/>
                  <a:pt x="3164" y="215"/>
                  <a:pt x="2706" y="95"/>
                </a:cubicBezTo>
                <a:cubicBezTo>
                  <a:pt x="2500" y="31"/>
                  <a:pt x="2295" y="1"/>
                  <a:pt x="209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34"/>
          <p:cNvSpPr/>
          <p:nvPr/>
        </p:nvSpPr>
        <p:spPr>
          <a:xfrm>
            <a:off x="5085779" y="4652065"/>
            <a:ext cx="71067" cy="60615"/>
          </a:xfrm>
          <a:custGeom>
            <a:rect b="b" l="l" r="r" t="t"/>
            <a:pathLst>
              <a:path extrusionOk="0" h="1181" w="1413">
                <a:moveTo>
                  <a:pt x="843" y="1"/>
                </a:moveTo>
                <a:cubicBezTo>
                  <a:pt x="473" y="1"/>
                  <a:pt x="158" y="256"/>
                  <a:pt x="40" y="625"/>
                </a:cubicBezTo>
                <a:cubicBezTo>
                  <a:pt x="20" y="744"/>
                  <a:pt x="0" y="904"/>
                  <a:pt x="80" y="1003"/>
                </a:cubicBezTo>
                <a:cubicBezTo>
                  <a:pt x="120" y="1083"/>
                  <a:pt x="219" y="1122"/>
                  <a:pt x="319" y="1142"/>
                </a:cubicBezTo>
                <a:cubicBezTo>
                  <a:pt x="397" y="1168"/>
                  <a:pt x="476" y="1180"/>
                  <a:pt x="556" y="1180"/>
                </a:cubicBezTo>
                <a:cubicBezTo>
                  <a:pt x="903" y="1180"/>
                  <a:pt x="1244" y="949"/>
                  <a:pt x="1373" y="625"/>
                </a:cubicBezTo>
                <a:cubicBezTo>
                  <a:pt x="1393" y="545"/>
                  <a:pt x="1413" y="486"/>
                  <a:pt x="1393" y="386"/>
                </a:cubicBezTo>
                <a:cubicBezTo>
                  <a:pt x="1373" y="207"/>
                  <a:pt x="1214" y="88"/>
                  <a:pt x="1055" y="28"/>
                </a:cubicBezTo>
                <a:cubicBezTo>
                  <a:pt x="983" y="9"/>
                  <a:pt x="912" y="1"/>
                  <a:pt x="84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34"/>
          <p:cNvSpPr/>
          <p:nvPr/>
        </p:nvSpPr>
        <p:spPr>
          <a:xfrm>
            <a:off x="3995226" y="4534273"/>
            <a:ext cx="184130" cy="157722"/>
          </a:xfrm>
          <a:custGeom>
            <a:rect b="b" l="l" r="r" t="t"/>
            <a:pathLst>
              <a:path extrusionOk="0" h="3073" w="3661">
                <a:moveTo>
                  <a:pt x="1565" y="1"/>
                </a:moveTo>
                <a:cubicBezTo>
                  <a:pt x="1366" y="1"/>
                  <a:pt x="1162" y="31"/>
                  <a:pt x="955" y="95"/>
                </a:cubicBezTo>
                <a:cubicBezTo>
                  <a:pt x="498" y="215"/>
                  <a:pt x="100" y="553"/>
                  <a:pt x="20" y="1010"/>
                </a:cubicBezTo>
                <a:cubicBezTo>
                  <a:pt x="0" y="1229"/>
                  <a:pt x="40" y="1428"/>
                  <a:pt x="120" y="1627"/>
                </a:cubicBezTo>
                <a:cubicBezTo>
                  <a:pt x="452" y="2474"/>
                  <a:pt x="1353" y="3072"/>
                  <a:pt x="2267" y="3072"/>
                </a:cubicBezTo>
                <a:cubicBezTo>
                  <a:pt x="2448" y="3072"/>
                  <a:pt x="2628" y="3049"/>
                  <a:pt x="2805" y="3000"/>
                </a:cubicBezTo>
                <a:cubicBezTo>
                  <a:pt x="3084" y="2920"/>
                  <a:pt x="3323" y="2801"/>
                  <a:pt x="3482" y="2582"/>
                </a:cubicBezTo>
                <a:cubicBezTo>
                  <a:pt x="3661" y="2283"/>
                  <a:pt x="3661" y="1906"/>
                  <a:pt x="3561" y="1587"/>
                </a:cubicBezTo>
                <a:cubicBezTo>
                  <a:pt x="3267" y="640"/>
                  <a:pt x="2477" y="1"/>
                  <a:pt x="15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34"/>
          <p:cNvSpPr/>
          <p:nvPr/>
        </p:nvSpPr>
        <p:spPr>
          <a:xfrm>
            <a:off x="3964194" y="4652065"/>
            <a:ext cx="71117" cy="60615"/>
          </a:xfrm>
          <a:custGeom>
            <a:rect b="b" l="l" r="r" t="t"/>
            <a:pathLst>
              <a:path extrusionOk="0" h="1181" w="1414">
                <a:moveTo>
                  <a:pt x="571" y="1"/>
                </a:moveTo>
                <a:cubicBezTo>
                  <a:pt x="502" y="1"/>
                  <a:pt x="431" y="9"/>
                  <a:pt x="359" y="28"/>
                </a:cubicBezTo>
                <a:cubicBezTo>
                  <a:pt x="200" y="88"/>
                  <a:pt x="41" y="207"/>
                  <a:pt x="21" y="386"/>
                </a:cubicBezTo>
                <a:cubicBezTo>
                  <a:pt x="1" y="486"/>
                  <a:pt x="21" y="545"/>
                  <a:pt x="41" y="625"/>
                </a:cubicBezTo>
                <a:cubicBezTo>
                  <a:pt x="170" y="949"/>
                  <a:pt x="497" y="1180"/>
                  <a:pt x="850" y="1180"/>
                </a:cubicBezTo>
                <a:cubicBezTo>
                  <a:pt x="931" y="1180"/>
                  <a:pt x="1013" y="1168"/>
                  <a:pt x="1095" y="1142"/>
                </a:cubicBezTo>
                <a:cubicBezTo>
                  <a:pt x="1194" y="1122"/>
                  <a:pt x="1294" y="1083"/>
                  <a:pt x="1334" y="1003"/>
                </a:cubicBezTo>
                <a:cubicBezTo>
                  <a:pt x="1413" y="904"/>
                  <a:pt x="1393" y="744"/>
                  <a:pt x="1353" y="625"/>
                </a:cubicBezTo>
                <a:cubicBezTo>
                  <a:pt x="1253" y="256"/>
                  <a:pt x="941" y="1"/>
                  <a:pt x="57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34"/>
          <p:cNvSpPr/>
          <p:nvPr/>
        </p:nvSpPr>
        <p:spPr>
          <a:xfrm>
            <a:off x="4979161" y="4429366"/>
            <a:ext cx="394263" cy="214487"/>
          </a:xfrm>
          <a:custGeom>
            <a:rect b="b" l="l" r="r" t="t"/>
            <a:pathLst>
              <a:path extrusionOk="0" h="4179" w="7839">
                <a:moveTo>
                  <a:pt x="978" y="0"/>
                </a:moveTo>
                <a:cubicBezTo>
                  <a:pt x="759" y="0"/>
                  <a:pt x="532" y="10"/>
                  <a:pt x="299" y="33"/>
                </a:cubicBezTo>
                <a:cubicBezTo>
                  <a:pt x="120" y="73"/>
                  <a:pt x="1" y="212"/>
                  <a:pt x="21" y="391"/>
                </a:cubicBezTo>
                <a:cubicBezTo>
                  <a:pt x="21" y="520"/>
                  <a:pt x="157" y="632"/>
                  <a:pt x="320" y="632"/>
                </a:cubicBezTo>
                <a:cubicBezTo>
                  <a:pt x="333" y="632"/>
                  <a:pt x="346" y="631"/>
                  <a:pt x="359" y="630"/>
                </a:cubicBezTo>
                <a:lnTo>
                  <a:pt x="379" y="630"/>
                </a:lnTo>
                <a:cubicBezTo>
                  <a:pt x="684" y="585"/>
                  <a:pt x="1000" y="565"/>
                  <a:pt x="1320" y="565"/>
                </a:cubicBezTo>
                <a:cubicBezTo>
                  <a:pt x="1710" y="565"/>
                  <a:pt x="2105" y="595"/>
                  <a:pt x="2488" y="650"/>
                </a:cubicBezTo>
                <a:cubicBezTo>
                  <a:pt x="3184" y="749"/>
                  <a:pt x="3880" y="948"/>
                  <a:pt x="4536" y="1247"/>
                </a:cubicBezTo>
                <a:cubicBezTo>
                  <a:pt x="4875" y="1406"/>
                  <a:pt x="5173" y="1605"/>
                  <a:pt x="5471" y="1784"/>
                </a:cubicBezTo>
                <a:cubicBezTo>
                  <a:pt x="5770" y="2003"/>
                  <a:pt x="6068" y="2201"/>
                  <a:pt x="6327" y="2440"/>
                </a:cubicBezTo>
                <a:cubicBezTo>
                  <a:pt x="6446" y="2579"/>
                  <a:pt x="6585" y="2679"/>
                  <a:pt x="6685" y="2818"/>
                </a:cubicBezTo>
                <a:lnTo>
                  <a:pt x="7043" y="3236"/>
                </a:lnTo>
                <a:cubicBezTo>
                  <a:pt x="7162" y="3395"/>
                  <a:pt x="7262" y="3534"/>
                  <a:pt x="7361" y="3693"/>
                </a:cubicBezTo>
                <a:lnTo>
                  <a:pt x="7660" y="4131"/>
                </a:lnTo>
                <a:cubicBezTo>
                  <a:pt x="7674" y="4160"/>
                  <a:pt x="7710" y="4179"/>
                  <a:pt x="7744" y="4179"/>
                </a:cubicBezTo>
                <a:cubicBezTo>
                  <a:pt x="7756" y="4179"/>
                  <a:pt x="7768" y="4176"/>
                  <a:pt x="7779" y="4171"/>
                </a:cubicBezTo>
                <a:cubicBezTo>
                  <a:pt x="7819" y="4131"/>
                  <a:pt x="7839" y="4091"/>
                  <a:pt x="7819" y="4032"/>
                </a:cubicBezTo>
                <a:lnTo>
                  <a:pt x="7540" y="3574"/>
                </a:lnTo>
                <a:cubicBezTo>
                  <a:pt x="7441" y="3395"/>
                  <a:pt x="7361" y="3236"/>
                  <a:pt x="7242" y="3097"/>
                </a:cubicBezTo>
                <a:lnTo>
                  <a:pt x="6884" y="2639"/>
                </a:lnTo>
                <a:cubicBezTo>
                  <a:pt x="6784" y="2480"/>
                  <a:pt x="6645" y="2380"/>
                  <a:pt x="6506" y="2221"/>
                </a:cubicBezTo>
                <a:cubicBezTo>
                  <a:pt x="6267" y="1943"/>
                  <a:pt x="5969" y="1724"/>
                  <a:pt x="5670" y="1485"/>
                </a:cubicBezTo>
                <a:cubicBezTo>
                  <a:pt x="5352" y="1247"/>
                  <a:pt x="5054" y="1028"/>
                  <a:pt x="4696" y="889"/>
                </a:cubicBezTo>
                <a:cubicBezTo>
                  <a:pt x="4019" y="570"/>
                  <a:pt x="3303" y="312"/>
                  <a:pt x="2567" y="172"/>
                </a:cubicBezTo>
                <a:cubicBezTo>
                  <a:pt x="2388" y="113"/>
                  <a:pt x="2209" y="93"/>
                  <a:pt x="2010" y="73"/>
                </a:cubicBezTo>
                <a:cubicBezTo>
                  <a:pt x="1811" y="33"/>
                  <a:pt x="1632" y="13"/>
                  <a:pt x="1433" y="13"/>
                </a:cubicBezTo>
                <a:cubicBezTo>
                  <a:pt x="1285" y="5"/>
                  <a:pt x="1133" y="0"/>
                  <a:pt x="978" y="0"/>
                </a:cubicBezTo>
                <a:close/>
              </a:path>
            </a:pathLst>
          </a:custGeom>
          <a:solidFill>
            <a:srgbClr val="1414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34"/>
          <p:cNvSpPr/>
          <p:nvPr/>
        </p:nvSpPr>
        <p:spPr>
          <a:xfrm>
            <a:off x="3700088" y="4429241"/>
            <a:ext cx="393257" cy="214744"/>
          </a:xfrm>
          <a:custGeom>
            <a:rect b="b" l="l" r="r" t="t"/>
            <a:pathLst>
              <a:path extrusionOk="0" h="4184" w="7819">
                <a:moveTo>
                  <a:pt x="6807" y="0"/>
                </a:moveTo>
                <a:cubicBezTo>
                  <a:pt x="6671" y="0"/>
                  <a:pt x="6537" y="5"/>
                  <a:pt x="6406" y="12"/>
                </a:cubicBezTo>
                <a:cubicBezTo>
                  <a:pt x="6207" y="12"/>
                  <a:pt x="6028" y="52"/>
                  <a:pt x="5829" y="72"/>
                </a:cubicBezTo>
                <a:cubicBezTo>
                  <a:pt x="5650" y="92"/>
                  <a:pt x="5451" y="152"/>
                  <a:pt x="5272" y="172"/>
                </a:cubicBezTo>
                <a:cubicBezTo>
                  <a:pt x="4536" y="291"/>
                  <a:pt x="3820" y="549"/>
                  <a:pt x="3144" y="888"/>
                </a:cubicBezTo>
                <a:cubicBezTo>
                  <a:pt x="2786" y="1067"/>
                  <a:pt x="2487" y="1286"/>
                  <a:pt x="2169" y="1484"/>
                </a:cubicBezTo>
                <a:cubicBezTo>
                  <a:pt x="1871" y="1743"/>
                  <a:pt x="1572" y="1962"/>
                  <a:pt x="1334" y="2240"/>
                </a:cubicBezTo>
                <a:cubicBezTo>
                  <a:pt x="1194" y="2380"/>
                  <a:pt x="1055" y="2499"/>
                  <a:pt x="956" y="2658"/>
                </a:cubicBezTo>
                <a:lnTo>
                  <a:pt x="617" y="3096"/>
                </a:lnTo>
                <a:cubicBezTo>
                  <a:pt x="478" y="3255"/>
                  <a:pt x="399" y="3434"/>
                  <a:pt x="299" y="3573"/>
                </a:cubicBezTo>
                <a:lnTo>
                  <a:pt x="41" y="4051"/>
                </a:lnTo>
                <a:cubicBezTo>
                  <a:pt x="1" y="4090"/>
                  <a:pt x="1" y="4150"/>
                  <a:pt x="60" y="4170"/>
                </a:cubicBezTo>
                <a:cubicBezTo>
                  <a:pt x="85" y="4178"/>
                  <a:pt x="107" y="4183"/>
                  <a:pt x="124" y="4183"/>
                </a:cubicBezTo>
                <a:cubicBezTo>
                  <a:pt x="150" y="4183"/>
                  <a:pt x="168" y="4173"/>
                  <a:pt x="180" y="4150"/>
                </a:cubicBezTo>
                <a:lnTo>
                  <a:pt x="478" y="3693"/>
                </a:lnTo>
                <a:cubicBezTo>
                  <a:pt x="578" y="3553"/>
                  <a:pt x="677" y="3374"/>
                  <a:pt x="797" y="3255"/>
                </a:cubicBezTo>
                <a:lnTo>
                  <a:pt x="1155" y="2837"/>
                </a:lnTo>
                <a:cubicBezTo>
                  <a:pt x="1254" y="2678"/>
                  <a:pt x="1393" y="2579"/>
                  <a:pt x="1533" y="2459"/>
                </a:cubicBezTo>
                <a:cubicBezTo>
                  <a:pt x="1771" y="2201"/>
                  <a:pt x="2090" y="2002"/>
                  <a:pt x="2368" y="1783"/>
                </a:cubicBezTo>
                <a:cubicBezTo>
                  <a:pt x="2686" y="1584"/>
                  <a:pt x="2985" y="1385"/>
                  <a:pt x="3323" y="1266"/>
                </a:cubicBezTo>
                <a:cubicBezTo>
                  <a:pt x="3959" y="967"/>
                  <a:pt x="4656" y="768"/>
                  <a:pt x="5352" y="669"/>
                </a:cubicBezTo>
                <a:cubicBezTo>
                  <a:pt x="5745" y="614"/>
                  <a:pt x="6145" y="584"/>
                  <a:pt x="6534" y="584"/>
                </a:cubicBezTo>
                <a:cubicBezTo>
                  <a:pt x="6853" y="584"/>
                  <a:pt x="7165" y="604"/>
                  <a:pt x="7461" y="649"/>
                </a:cubicBezTo>
                <a:cubicBezTo>
                  <a:pt x="7480" y="659"/>
                  <a:pt x="7490" y="664"/>
                  <a:pt x="7495" y="664"/>
                </a:cubicBezTo>
                <a:cubicBezTo>
                  <a:pt x="7500" y="664"/>
                  <a:pt x="7500" y="659"/>
                  <a:pt x="7500" y="649"/>
                </a:cubicBezTo>
                <a:cubicBezTo>
                  <a:pt x="7660" y="649"/>
                  <a:pt x="7819" y="549"/>
                  <a:pt x="7819" y="370"/>
                </a:cubicBezTo>
                <a:cubicBezTo>
                  <a:pt x="7819" y="191"/>
                  <a:pt x="7719" y="72"/>
                  <a:pt x="7540" y="52"/>
                </a:cubicBezTo>
                <a:cubicBezTo>
                  <a:pt x="7288" y="14"/>
                  <a:pt x="7044" y="0"/>
                  <a:pt x="6807" y="0"/>
                </a:cubicBezTo>
                <a:close/>
              </a:path>
            </a:pathLst>
          </a:custGeom>
          <a:solidFill>
            <a:srgbClr val="1414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34"/>
          <p:cNvSpPr/>
          <p:nvPr/>
        </p:nvSpPr>
        <p:spPr>
          <a:xfrm>
            <a:off x="1138859" y="1020789"/>
            <a:ext cx="30045" cy="30045"/>
          </a:xfrm>
          <a:custGeom>
            <a:rect b="b" l="l" r="r" t="t"/>
            <a:pathLst>
              <a:path extrusionOk="0" h="399" w="399">
                <a:moveTo>
                  <a:pt x="200" y="1"/>
                </a:moveTo>
                <a:cubicBezTo>
                  <a:pt x="80" y="1"/>
                  <a:pt x="1" y="80"/>
                  <a:pt x="1" y="200"/>
                </a:cubicBezTo>
                <a:cubicBezTo>
                  <a:pt x="1" y="299"/>
                  <a:pt x="80" y="398"/>
                  <a:pt x="200" y="398"/>
                </a:cubicBezTo>
                <a:cubicBezTo>
                  <a:pt x="299" y="398"/>
                  <a:pt x="399" y="299"/>
                  <a:pt x="399" y="200"/>
                </a:cubicBezTo>
                <a:cubicBezTo>
                  <a:pt x="399" y="80"/>
                  <a:pt x="299" y="1"/>
                  <a:pt x="20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34"/>
          <p:cNvSpPr/>
          <p:nvPr/>
        </p:nvSpPr>
        <p:spPr>
          <a:xfrm>
            <a:off x="1225077" y="540001"/>
            <a:ext cx="64457" cy="63026"/>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34"/>
          <p:cNvSpPr/>
          <p:nvPr/>
        </p:nvSpPr>
        <p:spPr>
          <a:xfrm>
            <a:off x="7944394" y="761275"/>
            <a:ext cx="142392" cy="140811"/>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34"/>
          <p:cNvSpPr/>
          <p:nvPr/>
        </p:nvSpPr>
        <p:spPr>
          <a:xfrm>
            <a:off x="1082675" y="1209246"/>
            <a:ext cx="142392" cy="142392"/>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34"/>
          <p:cNvSpPr/>
          <p:nvPr/>
        </p:nvSpPr>
        <p:spPr>
          <a:xfrm>
            <a:off x="7739456" y="3304923"/>
            <a:ext cx="20360" cy="20292"/>
          </a:xfrm>
          <a:custGeom>
            <a:rect b="b" l="l" r="r" t="t"/>
            <a:pathLst>
              <a:path extrusionOk="0" h="299" w="300">
                <a:moveTo>
                  <a:pt x="160" y="0"/>
                </a:moveTo>
                <a:cubicBezTo>
                  <a:pt x="80" y="0"/>
                  <a:pt x="1" y="60"/>
                  <a:pt x="1" y="139"/>
                </a:cubicBezTo>
                <a:cubicBezTo>
                  <a:pt x="1" y="219"/>
                  <a:pt x="80" y="299"/>
                  <a:pt x="160" y="299"/>
                </a:cubicBezTo>
                <a:cubicBezTo>
                  <a:pt x="220" y="299"/>
                  <a:pt x="299" y="219"/>
                  <a:pt x="299" y="139"/>
                </a:cubicBezTo>
                <a:cubicBezTo>
                  <a:pt x="299" y="60"/>
                  <a:pt x="220" y="0"/>
                  <a:pt x="160"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34"/>
          <p:cNvSpPr/>
          <p:nvPr/>
        </p:nvSpPr>
        <p:spPr>
          <a:xfrm>
            <a:off x="7210235" y="2180308"/>
            <a:ext cx="128337" cy="128337"/>
          </a:xfrm>
          <a:custGeom>
            <a:rect b="b" l="l" r="r" t="t"/>
            <a:pathLst>
              <a:path extrusionOk="0" h="1891" w="1891">
                <a:moveTo>
                  <a:pt x="936" y="1"/>
                </a:moveTo>
                <a:cubicBezTo>
                  <a:pt x="419" y="1"/>
                  <a:pt x="1" y="438"/>
                  <a:pt x="1" y="955"/>
                </a:cubicBezTo>
                <a:cubicBezTo>
                  <a:pt x="1" y="1473"/>
                  <a:pt x="419" y="1890"/>
                  <a:pt x="936" y="1890"/>
                </a:cubicBezTo>
                <a:cubicBezTo>
                  <a:pt x="1453" y="1890"/>
                  <a:pt x="1891" y="1473"/>
                  <a:pt x="1891" y="955"/>
                </a:cubicBezTo>
                <a:cubicBezTo>
                  <a:pt x="1891" y="438"/>
                  <a:pt x="1453" y="1"/>
                  <a:pt x="936" y="1"/>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34"/>
          <p:cNvSpPr/>
          <p:nvPr/>
        </p:nvSpPr>
        <p:spPr>
          <a:xfrm>
            <a:off x="7442473" y="2074980"/>
            <a:ext cx="58095" cy="56805"/>
          </a:xfrm>
          <a:custGeom>
            <a:rect b="b" l="l" r="r" t="t"/>
            <a:pathLst>
              <a:path extrusionOk="0" h="837" w="856">
                <a:moveTo>
                  <a:pt x="418" y="1"/>
                </a:moveTo>
                <a:cubicBezTo>
                  <a:pt x="199" y="1"/>
                  <a:pt x="0" y="160"/>
                  <a:pt x="0" y="419"/>
                </a:cubicBezTo>
                <a:cubicBezTo>
                  <a:pt x="0" y="637"/>
                  <a:pt x="179" y="836"/>
                  <a:pt x="418" y="836"/>
                </a:cubicBezTo>
                <a:cubicBezTo>
                  <a:pt x="657" y="836"/>
                  <a:pt x="856" y="657"/>
                  <a:pt x="856" y="419"/>
                </a:cubicBezTo>
                <a:cubicBezTo>
                  <a:pt x="856" y="180"/>
                  <a:pt x="657" y="1"/>
                  <a:pt x="418" y="1"/>
                </a:cubicBezTo>
                <a:close/>
              </a:path>
            </a:pathLst>
          </a:custGeom>
          <a:solidFill>
            <a:srgbClr val="1B75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34"/>
          <p:cNvSpPr/>
          <p:nvPr/>
        </p:nvSpPr>
        <p:spPr>
          <a:xfrm>
            <a:off x="6702663" y="3549242"/>
            <a:ext cx="27079" cy="27079"/>
          </a:xfrm>
          <a:custGeom>
            <a:rect b="b" l="l" r="r" t="t"/>
            <a:pathLst>
              <a:path extrusionOk="0" h="399" w="399">
                <a:moveTo>
                  <a:pt x="199" y="1"/>
                </a:moveTo>
                <a:cubicBezTo>
                  <a:pt x="80" y="1"/>
                  <a:pt x="0" y="80"/>
                  <a:pt x="0" y="200"/>
                </a:cubicBezTo>
                <a:cubicBezTo>
                  <a:pt x="0" y="319"/>
                  <a:pt x="80" y="399"/>
                  <a:pt x="199" y="399"/>
                </a:cubicBezTo>
                <a:cubicBezTo>
                  <a:pt x="299" y="399"/>
                  <a:pt x="398" y="319"/>
                  <a:pt x="398" y="200"/>
                </a:cubicBezTo>
                <a:cubicBezTo>
                  <a:pt x="398" y="80"/>
                  <a:pt x="299" y="1"/>
                  <a:pt x="199" y="1"/>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34"/>
          <p:cNvSpPr/>
          <p:nvPr/>
        </p:nvSpPr>
        <p:spPr>
          <a:xfrm>
            <a:off x="7605828" y="4175649"/>
            <a:ext cx="27079" cy="27079"/>
          </a:xfrm>
          <a:custGeom>
            <a:rect b="b" l="l" r="r" t="t"/>
            <a:pathLst>
              <a:path extrusionOk="0" h="399" w="399">
                <a:moveTo>
                  <a:pt x="199" y="1"/>
                </a:moveTo>
                <a:cubicBezTo>
                  <a:pt x="100" y="1"/>
                  <a:pt x="0" y="81"/>
                  <a:pt x="0" y="200"/>
                </a:cubicBezTo>
                <a:cubicBezTo>
                  <a:pt x="0" y="299"/>
                  <a:pt x="100" y="399"/>
                  <a:pt x="199" y="399"/>
                </a:cubicBezTo>
                <a:cubicBezTo>
                  <a:pt x="319" y="399"/>
                  <a:pt x="398" y="299"/>
                  <a:pt x="398" y="200"/>
                </a:cubicBezTo>
                <a:cubicBezTo>
                  <a:pt x="398" y="81"/>
                  <a:pt x="319" y="1"/>
                  <a:pt x="1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34"/>
          <p:cNvSpPr/>
          <p:nvPr/>
        </p:nvSpPr>
        <p:spPr>
          <a:xfrm>
            <a:off x="6967274" y="1961575"/>
            <a:ext cx="27079" cy="27079"/>
          </a:xfrm>
          <a:custGeom>
            <a:rect b="b" l="l" r="r" t="t"/>
            <a:pathLst>
              <a:path extrusionOk="0" h="399" w="399">
                <a:moveTo>
                  <a:pt x="199" y="1"/>
                </a:moveTo>
                <a:cubicBezTo>
                  <a:pt x="80" y="1"/>
                  <a:pt x="0" y="80"/>
                  <a:pt x="0" y="200"/>
                </a:cubicBezTo>
                <a:cubicBezTo>
                  <a:pt x="0" y="299"/>
                  <a:pt x="80" y="399"/>
                  <a:pt x="199" y="399"/>
                </a:cubicBezTo>
                <a:cubicBezTo>
                  <a:pt x="299" y="399"/>
                  <a:pt x="398" y="299"/>
                  <a:pt x="398" y="200"/>
                </a:cubicBezTo>
                <a:cubicBezTo>
                  <a:pt x="398" y="80"/>
                  <a:pt x="299" y="1"/>
                  <a:pt x="1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34"/>
          <p:cNvSpPr/>
          <p:nvPr/>
        </p:nvSpPr>
        <p:spPr>
          <a:xfrm>
            <a:off x="6658075" y="3751687"/>
            <a:ext cx="56805" cy="56873"/>
          </a:xfrm>
          <a:custGeom>
            <a:rect b="b" l="l" r="r" t="t"/>
            <a:pathLst>
              <a:path extrusionOk="0" h="838" w="837">
                <a:moveTo>
                  <a:pt x="449" y="0"/>
                </a:moveTo>
                <a:cubicBezTo>
                  <a:pt x="439" y="0"/>
                  <a:pt x="429" y="1"/>
                  <a:pt x="419" y="2"/>
                </a:cubicBezTo>
                <a:cubicBezTo>
                  <a:pt x="200" y="2"/>
                  <a:pt x="1" y="181"/>
                  <a:pt x="1" y="419"/>
                </a:cubicBezTo>
                <a:cubicBezTo>
                  <a:pt x="1" y="638"/>
                  <a:pt x="180" y="837"/>
                  <a:pt x="419" y="837"/>
                </a:cubicBezTo>
                <a:cubicBezTo>
                  <a:pt x="657" y="837"/>
                  <a:pt x="836" y="678"/>
                  <a:pt x="836" y="419"/>
                </a:cubicBezTo>
                <a:cubicBezTo>
                  <a:pt x="836" y="192"/>
                  <a:pt x="655" y="0"/>
                  <a:pt x="4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34"/>
          <p:cNvSpPr/>
          <p:nvPr/>
        </p:nvSpPr>
        <p:spPr>
          <a:xfrm>
            <a:off x="7670640" y="4345790"/>
            <a:ext cx="128337" cy="128337"/>
          </a:xfrm>
          <a:custGeom>
            <a:rect b="b" l="l" r="r" t="t"/>
            <a:pathLst>
              <a:path extrusionOk="0" h="1891" w="1891">
                <a:moveTo>
                  <a:pt x="935" y="0"/>
                </a:moveTo>
                <a:cubicBezTo>
                  <a:pt x="418" y="0"/>
                  <a:pt x="0" y="418"/>
                  <a:pt x="0" y="935"/>
                </a:cubicBezTo>
                <a:cubicBezTo>
                  <a:pt x="0" y="1473"/>
                  <a:pt x="418" y="1890"/>
                  <a:pt x="935" y="1890"/>
                </a:cubicBezTo>
                <a:cubicBezTo>
                  <a:pt x="1472" y="1890"/>
                  <a:pt x="1890" y="1473"/>
                  <a:pt x="1890" y="935"/>
                </a:cubicBezTo>
                <a:cubicBezTo>
                  <a:pt x="1890" y="418"/>
                  <a:pt x="1472" y="0"/>
                  <a:pt x="935" y="0"/>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34"/>
          <p:cNvSpPr/>
          <p:nvPr/>
        </p:nvSpPr>
        <p:spPr>
          <a:xfrm>
            <a:off x="2209734" y="4332473"/>
            <a:ext cx="22366" cy="22366"/>
          </a:xfrm>
          <a:custGeom>
            <a:rect b="b" l="l" r="r" t="t"/>
            <a:pathLst>
              <a:path extrusionOk="0" h="399" w="399">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34"/>
          <p:cNvSpPr/>
          <p:nvPr/>
        </p:nvSpPr>
        <p:spPr>
          <a:xfrm>
            <a:off x="1865160" y="4072657"/>
            <a:ext cx="22366" cy="22366"/>
          </a:xfrm>
          <a:custGeom>
            <a:rect b="b" l="l" r="r" t="t"/>
            <a:pathLst>
              <a:path extrusionOk="0" h="399" w="399">
                <a:moveTo>
                  <a:pt x="200" y="0"/>
                </a:moveTo>
                <a:cubicBezTo>
                  <a:pt x="100" y="0"/>
                  <a:pt x="1" y="80"/>
                  <a:pt x="1" y="199"/>
                </a:cubicBezTo>
                <a:cubicBezTo>
                  <a:pt x="1" y="299"/>
                  <a:pt x="100" y="398"/>
                  <a:pt x="200" y="398"/>
                </a:cubicBezTo>
                <a:cubicBezTo>
                  <a:pt x="319" y="398"/>
                  <a:pt x="399" y="299"/>
                  <a:pt x="399" y="199"/>
                </a:cubicBezTo>
                <a:cubicBezTo>
                  <a:pt x="399" y="80"/>
                  <a:pt x="319" y="0"/>
                  <a:pt x="200"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34"/>
          <p:cNvSpPr/>
          <p:nvPr/>
        </p:nvSpPr>
        <p:spPr>
          <a:xfrm>
            <a:off x="969784" y="4451759"/>
            <a:ext cx="22310" cy="22366"/>
          </a:xfrm>
          <a:custGeom>
            <a:rect b="b" l="l" r="r" t="t"/>
            <a:pathLst>
              <a:path extrusionOk="0" h="399" w="398">
                <a:moveTo>
                  <a:pt x="199" y="1"/>
                </a:moveTo>
                <a:cubicBezTo>
                  <a:pt x="80" y="1"/>
                  <a:pt x="0" y="80"/>
                  <a:pt x="0" y="200"/>
                </a:cubicBezTo>
                <a:cubicBezTo>
                  <a:pt x="0" y="299"/>
                  <a:pt x="80" y="399"/>
                  <a:pt x="199" y="399"/>
                </a:cubicBezTo>
                <a:cubicBezTo>
                  <a:pt x="298" y="399"/>
                  <a:pt x="398" y="299"/>
                  <a:pt x="398" y="200"/>
                </a:cubicBezTo>
                <a:cubicBezTo>
                  <a:pt x="398" y="80"/>
                  <a:pt x="298" y="1"/>
                  <a:pt x="1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34"/>
          <p:cNvSpPr/>
          <p:nvPr/>
        </p:nvSpPr>
        <p:spPr>
          <a:xfrm>
            <a:off x="720000" y="4314648"/>
            <a:ext cx="46862" cy="47983"/>
          </a:xfrm>
          <a:custGeom>
            <a:rect b="b" l="l" r="r" t="t"/>
            <a:pathLst>
              <a:path extrusionOk="0" h="856" w="836">
                <a:moveTo>
                  <a:pt x="418" y="0"/>
                </a:moveTo>
                <a:cubicBezTo>
                  <a:pt x="199" y="0"/>
                  <a:pt x="0" y="179"/>
                  <a:pt x="0" y="418"/>
                </a:cubicBezTo>
                <a:cubicBezTo>
                  <a:pt x="0" y="657"/>
                  <a:pt x="159" y="855"/>
                  <a:pt x="418" y="855"/>
                </a:cubicBezTo>
                <a:cubicBezTo>
                  <a:pt x="637" y="855"/>
                  <a:pt x="836" y="676"/>
                  <a:pt x="836" y="418"/>
                </a:cubicBezTo>
                <a:cubicBezTo>
                  <a:pt x="836" y="199"/>
                  <a:pt x="637" y="0"/>
                  <a:pt x="418"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34"/>
          <p:cNvSpPr/>
          <p:nvPr/>
        </p:nvSpPr>
        <p:spPr>
          <a:xfrm>
            <a:off x="1942124" y="3734700"/>
            <a:ext cx="46862" cy="48095"/>
          </a:xfrm>
          <a:custGeom>
            <a:rect b="b" l="l" r="r" t="t"/>
            <a:pathLst>
              <a:path extrusionOk="0" h="858" w="836">
                <a:moveTo>
                  <a:pt x="449" y="0"/>
                </a:moveTo>
                <a:cubicBezTo>
                  <a:pt x="438" y="0"/>
                  <a:pt x="428" y="1"/>
                  <a:pt x="418" y="2"/>
                </a:cubicBezTo>
                <a:cubicBezTo>
                  <a:pt x="199" y="2"/>
                  <a:pt x="0" y="181"/>
                  <a:pt x="0" y="420"/>
                </a:cubicBezTo>
                <a:cubicBezTo>
                  <a:pt x="0" y="658"/>
                  <a:pt x="180" y="857"/>
                  <a:pt x="418" y="857"/>
                </a:cubicBezTo>
                <a:cubicBezTo>
                  <a:pt x="657" y="857"/>
                  <a:pt x="836" y="678"/>
                  <a:pt x="836" y="420"/>
                </a:cubicBezTo>
                <a:cubicBezTo>
                  <a:pt x="836" y="192"/>
                  <a:pt x="655" y="0"/>
                  <a:pt x="4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34"/>
          <p:cNvSpPr/>
          <p:nvPr/>
        </p:nvSpPr>
        <p:spPr>
          <a:xfrm>
            <a:off x="829252" y="4146258"/>
            <a:ext cx="47983" cy="46862"/>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34"/>
          <p:cNvSpPr/>
          <p:nvPr/>
        </p:nvSpPr>
        <p:spPr>
          <a:xfrm>
            <a:off x="6568757" y="2418190"/>
            <a:ext cx="294917" cy="250209"/>
          </a:xfrm>
          <a:custGeom>
            <a:rect b="b" l="l" r="r" t="t"/>
            <a:pathLst>
              <a:path extrusionOk="0" h="4119" w="4855">
                <a:moveTo>
                  <a:pt x="2984" y="0"/>
                </a:moveTo>
                <a:lnTo>
                  <a:pt x="0" y="4118"/>
                </a:lnTo>
                <a:lnTo>
                  <a:pt x="4854" y="3979"/>
                </a:lnTo>
                <a:lnTo>
                  <a:pt x="2984"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34"/>
          <p:cNvSpPr/>
          <p:nvPr/>
        </p:nvSpPr>
        <p:spPr>
          <a:xfrm>
            <a:off x="6613465" y="2131776"/>
            <a:ext cx="234476" cy="309435"/>
          </a:xfrm>
          <a:custGeom>
            <a:rect b="b" l="l" r="r" t="t"/>
            <a:pathLst>
              <a:path extrusionOk="0" h="5094" w="3860">
                <a:moveTo>
                  <a:pt x="1632" y="1"/>
                </a:moveTo>
                <a:lnTo>
                  <a:pt x="0" y="5093"/>
                </a:lnTo>
                <a:lnTo>
                  <a:pt x="3860" y="876"/>
                </a:lnTo>
                <a:lnTo>
                  <a:pt x="1632"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34"/>
          <p:cNvSpPr/>
          <p:nvPr/>
        </p:nvSpPr>
        <p:spPr>
          <a:xfrm>
            <a:off x="1942125" y="890330"/>
            <a:ext cx="387918" cy="219958"/>
          </a:xfrm>
          <a:custGeom>
            <a:rect b="b" l="l" r="r" t="t"/>
            <a:pathLst>
              <a:path extrusionOk="0" h="3621" w="6386">
                <a:moveTo>
                  <a:pt x="0" y="0"/>
                </a:moveTo>
                <a:lnTo>
                  <a:pt x="617" y="3621"/>
                </a:lnTo>
                <a:lnTo>
                  <a:pt x="6386" y="2129"/>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34"/>
          <p:cNvSpPr/>
          <p:nvPr/>
        </p:nvSpPr>
        <p:spPr>
          <a:xfrm>
            <a:off x="6729742" y="635939"/>
            <a:ext cx="432626" cy="210360"/>
          </a:xfrm>
          <a:custGeom>
            <a:rect b="b" l="l" r="r" t="t"/>
            <a:pathLst>
              <a:path extrusionOk="0" h="3463" w="7122">
                <a:moveTo>
                  <a:pt x="6306" y="1"/>
                </a:moveTo>
                <a:lnTo>
                  <a:pt x="0" y="3462"/>
                </a:lnTo>
                <a:lnTo>
                  <a:pt x="7122" y="2209"/>
                </a:lnTo>
                <a:lnTo>
                  <a:pt x="630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34"/>
          <p:cNvSpPr/>
          <p:nvPr/>
        </p:nvSpPr>
        <p:spPr>
          <a:xfrm>
            <a:off x="6950855" y="852253"/>
            <a:ext cx="432687" cy="113654"/>
          </a:xfrm>
          <a:custGeom>
            <a:rect b="b" l="l" r="r" t="t"/>
            <a:pathLst>
              <a:path extrusionOk="0" h="1871" w="7123">
                <a:moveTo>
                  <a:pt x="7122" y="0"/>
                </a:moveTo>
                <a:lnTo>
                  <a:pt x="1" y="538"/>
                </a:lnTo>
                <a:lnTo>
                  <a:pt x="7043" y="1870"/>
                </a:lnTo>
                <a:lnTo>
                  <a:pt x="712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34"/>
          <p:cNvSpPr/>
          <p:nvPr/>
        </p:nvSpPr>
        <p:spPr>
          <a:xfrm>
            <a:off x="2031542" y="707852"/>
            <a:ext cx="277969" cy="224817"/>
          </a:xfrm>
          <a:custGeom>
            <a:rect b="b" l="l" r="r" t="t"/>
            <a:pathLst>
              <a:path extrusionOk="0" h="3701" w="4576">
                <a:moveTo>
                  <a:pt x="199" y="0"/>
                </a:moveTo>
                <a:lnTo>
                  <a:pt x="0" y="1512"/>
                </a:lnTo>
                <a:lnTo>
                  <a:pt x="4575" y="3700"/>
                </a:lnTo>
                <a:lnTo>
                  <a:pt x="19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34"/>
          <p:cNvSpPr/>
          <p:nvPr/>
        </p:nvSpPr>
        <p:spPr>
          <a:xfrm>
            <a:off x="1874813" y="1966475"/>
            <a:ext cx="243820" cy="206222"/>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34"/>
          <p:cNvSpPr/>
          <p:nvPr/>
        </p:nvSpPr>
        <p:spPr>
          <a:xfrm>
            <a:off x="2202836" y="2530832"/>
            <a:ext cx="263413" cy="347687"/>
          </a:xfrm>
          <a:custGeom>
            <a:rect b="b" l="l" r="r" t="t"/>
            <a:pathLst>
              <a:path extrusionOk="0" h="4596" w="3482">
                <a:moveTo>
                  <a:pt x="3482" y="0"/>
                </a:moveTo>
                <a:lnTo>
                  <a:pt x="1" y="2845"/>
                </a:lnTo>
                <a:lnTo>
                  <a:pt x="2627" y="4596"/>
                </a:lnTo>
                <a:lnTo>
                  <a:pt x="3482"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34"/>
          <p:cNvSpPr/>
          <p:nvPr/>
        </p:nvSpPr>
        <p:spPr>
          <a:xfrm>
            <a:off x="5306878" y="4500860"/>
            <a:ext cx="694423" cy="459667"/>
          </a:xfrm>
          <a:custGeom>
            <a:rect b="b" l="l" r="r" t="t"/>
            <a:pathLst>
              <a:path extrusionOk="0" h="8956" w="13807">
                <a:moveTo>
                  <a:pt x="1857" y="0"/>
                </a:moveTo>
                <a:cubicBezTo>
                  <a:pt x="1767" y="0"/>
                  <a:pt x="1679" y="3"/>
                  <a:pt x="1592" y="10"/>
                </a:cubicBezTo>
                <a:cubicBezTo>
                  <a:pt x="1" y="169"/>
                  <a:pt x="558" y="2000"/>
                  <a:pt x="1155" y="2994"/>
                </a:cubicBezTo>
                <a:cubicBezTo>
                  <a:pt x="1692" y="3969"/>
                  <a:pt x="2547" y="4725"/>
                  <a:pt x="3422" y="5421"/>
                </a:cubicBezTo>
                <a:cubicBezTo>
                  <a:pt x="4715" y="6456"/>
                  <a:pt x="6068" y="7470"/>
                  <a:pt x="7600" y="8146"/>
                </a:cubicBezTo>
                <a:cubicBezTo>
                  <a:pt x="8707" y="8642"/>
                  <a:pt x="9920" y="8955"/>
                  <a:pt x="11138" y="8955"/>
                </a:cubicBezTo>
                <a:cubicBezTo>
                  <a:pt x="11584" y="8955"/>
                  <a:pt x="12031" y="8913"/>
                  <a:pt x="12473" y="8823"/>
                </a:cubicBezTo>
                <a:cubicBezTo>
                  <a:pt x="13090" y="8664"/>
                  <a:pt x="13806" y="8306"/>
                  <a:pt x="13786" y="7649"/>
                </a:cubicBezTo>
                <a:cubicBezTo>
                  <a:pt x="12135" y="6913"/>
                  <a:pt x="10425" y="6416"/>
                  <a:pt x="8654" y="6117"/>
                </a:cubicBezTo>
                <a:cubicBezTo>
                  <a:pt x="9748" y="5879"/>
                  <a:pt x="10802" y="5580"/>
                  <a:pt x="11837" y="5222"/>
                </a:cubicBezTo>
                <a:cubicBezTo>
                  <a:pt x="9131" y="4148"/>
                  <a:pt x="6347" y="3293"/>
                  <a:pt x="3482" y="2736"/>
                </a:cubicBezTo>
                <a:cubicBezTo>
                  <a:pt x="4178" y="1880"/>
                  <a:pt x="5153" y="1283"/>
                  <a:pt x="6227" y="1045"/>
                </a:cubicBezTo>
                <a:lnTo>
                  <a:pt x="6227" y="1045"/>
                </a:lnTo>
                <a:cubicBezTo>
                  <a:pt x="6197" y="1051"/>
                  <a:pt x="6163" y="1054"/>
                  <a:pt x="6125" y="1054"/>
                </a:cubicBezTo>
                <a:cubicBezTo>
                  <a:pt x="5599" y="1054"/>
                  <a:pt x="4424" y="441"/>
                  <a:pt x="3959" y="348"/>
                </a:cubicBezTo>
                <a:cubicBezTo>
                  <a:pt x="3325" y="190"/>
                  <a:pt x="2551" y="0"/>
                  <a:pt x="1857" y="0"/>
                </a:cubicBezTo>
                <a:close/>
              </a:path>
            </a:pathLst>
          </a:custGeom>
          <a:solidFill>
            <a:srgbClr val="3049B5">
              <a:alpha val="1562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5" name="Shape 1585"/>
        <p:cNvGrpSpPr/>
        <p:nvPr/>
      </p:nvGrpSpPr>
      <p:grpSpPr>
        <a:xfrm>
          <a:off x="0" y="0"/>
          <a:ext cx="0" cy="0"/>
          <a:chOff x="0" y="0"/>
          <a:chExt cx="0" cy="0"/>
        </a:xfrm>
      </p:grpSpPr>
      <p:sp>
        <p:nvSpPr>
          <p:cNvPr id="1586" name="Google Shape;1586;p43"/>
          <p:cNvSpPr/>
          <p:nvPr/>
        </p:nvSpPr>
        <p:spPr>
          <a:xfrm>
            <a:off x="2462426" y="4128700"/>
            <a:ext cx="4193195" cy="1199722"/>
          </a:xfrm>
          <a:custGeom>
            <a:rect b="b" l="l" r="r" t="t"/>
            <a:pathLst>
              <a:path extrusionOk="0" h="23375" w="83372">
                <a:moveTo>
                  <a:pt x="806" y="17898"/>
                </a:moveTo>
                <a:cubicBezTo>
                  <a:pt x="783" y="17920"/>
                  <a:pt x="760" y="17942"/>
                  <a:pt x="737" y="17964"/>
                </a:cubicBezTo>
                <a:cubicBezTo>
                  <a:pt x="498" y="18262"/>
                  <a:pt x="240" y="18580"/>
                  <a:pt x="1" y="18899"/>
                </a:cubicBezTo>
                <a:cubicBezTo>
                  <a:pt x="263" y="18561"/>
                  <a:pt x="532" y="18227"/>
                  <a:pt x="806" y="17898"/>
                </a:cubicBezTo>
                <a:close/>
                <a:moveTo>
                  <a:pt x="39130" y="0"/>
                </a:moveTo>
                <a:cubicBezTo>
                  <a:pt x="38414" y="199"/>
                  <a:pt x="37717" y="438"/>
                  <a:pt x="37021" y="677"/>
                </a:cubicBezTo>
                <a:cubicBezTo>
                  <a:pt x="32128" y="2388"/>
                  <a:pt x="27572" y="5073"/>
                  <a:pt x="23713" y="8534"/>
                </a:cubicBezTo>
                <a:cubicBezTo>
                  <a:pt x="23832" y="7699"/>
                  <a:pt x="23972" y="6824"/>
                  <a:pt x="24091" y="5968"/>
                </a:cubicBezTo>
                <a:lnTo>
                  <a:pt x="24091" y="5968"/>
                </a:lnTo>
                <a:cubicBezTo>
                  <a:pt x="23494" y="6127"/>
                  <a:pt x="22877" y="6306"/>
                  <a:pt x="22301" y="6505"/>
                </a:cubicBezTo>
                <a:cubicBezTo>
                  <a:pt x="21405" y="6804"/>
                  <a:pt x="20530" y="7122"/>
                  <a:pt x="19695" y="7500"/>
                </a:cubicBezTo>
                <a:cubicBezTo>
                  <a:pt x="18839" y="7858"/>
                  <a:pt x="18004" y="8296"/>
                  <a:pt x="17168" y="8753"/>
                </a:cubicBezTo>
                <a:cubicBezTo>
                  <a:pt x="16631" y="9052"/>
                  <a:pt x="16114" y="9410"/>
                  <a:pt x="15577" y="9748"/>
                </a:cubicBezTo>
                <a:cubicBezTo>
                  <a:pt x="15338" y="9927"/>
                  <a:pt x="15060" y="10106"/>
                  <a:pt x="14821" y="10285"/>
                </a:cubicBezTo>
                <a:cubicBezTo>
                  <a:pt x="14324" y="10643"/>
                  <a:pt x="13826" y="11021"/>
                  <a:pt x="13329" y="11419"/>
                </a:cubicBezTo>
                <a:cubicBezTo>
                  <a:pt x="12593" y="12016"/>
                  <a:pt x="11897" y="12672"/>
                  <a:pt x="11260" y="13329"/>
                </a:cubicBezTo>
                <a:cubicBezTo>
                  <a:pt x="11956" y="11479"/>
                  <a:pt x="12871" y="9708"/>
                  <a:pt x="13985" y="8057"/>
                </a:cubicBezTo>
                <a:lnTo>
                  <a:pt x="13985" y="8057"/>
                </a:lnTo>
                <a:cubicBezTo>
                  <a:pt x="11936" y="8932"/>
                  <a:pt x="9967" y="10006"/>
                  <a:pt x="8097" y="11280"/>
                </a:cubicBezTo>
                <a:cubicBezTo>
                  <a:pt x="7182" y="11896"/>
                  <a:pt x="6287" y="12573"/>
                  <a:pt x="5412" y="13289"/>
                </a:cubicBezTo>
                <a:cubicBezTo>
                  <a:pt x="3734" y="14684"/>
                  <a:pt x="2195" y="16232"/>
                  <a:pt x="806" y="17898"/>
                </a:cubicBezTo>
                <a:lnTo>
                  <a:pt x="806" y="17898"/>
                </a:lnTo>
                <a:cubicBezTo>
                  <a:pt x="3178" y="15656"/>
                  <a:pt x="5955" y="13591"/>
                  <a:pt x="8674" y="11936"/>
                </a:cubicBezTo>
                <a:lnTo>
                  <a:pt x="8674" y="11936"/>
                </a:lnTo>
                <a:cubicBezTo>
                  <a:pt x="7481" y="14104"/>
                  <a:pt x="6824" y="16551"/>
                  <a:pt x="6804" y="18998"/>
                </a:cubicBezTo>
                <a:cubicBezTo>
                  <a:pt x="10822" y="13925"/>
                  <a:pt x="16472" y="10126"/>
                  <a:pt x="22698" y="8276"/>
                </a:cubicBezTo>
                <a:lnTo>
                  <a:pt x="22698" y="8276"/>
                </a:lnTo>
                <a:cubicBezTo>
                  <a:pt x="21724" y="9708"/>
                  <a:pt x="21167" y="11399"/>
                  <a:pt x="21107" y="13090"/>
                </a:cubicBezTo>
                <a:cubicBezTo>
                  <a:pt x="24708" y="8753"/>
                  <a:pt x="29581" y="5511"/>
                  <a:pt x="34952" y="3840"/>
                </a:cubicBezTo>
                <a:lnTo>
                  <a:pt x="34952" y="3840"/>
                </a:lnTo>
                <a:cubicBezTo>
                  <a:pt x="34336" y="5292"/>
                  <a:pt x="33739" y="6784"/>
                  <a:pt x="33102" y="8256"/>
                </a:cubicBezTo>
                <a:cubicBezTo>
                  <a:pt x="37459" y="5809"/>
                  <a:pt x="42432" y="4476"/>
                  <a:pt x="47425" y="4417"/>
                </a:cubicBezTo>
                <a:lnTo>
                  <a:pt x="47425" y="4417"/>
                </a:lnTo>
                <a:cubicBezTo>
                  <a:pt x="45714" y="5650"/>
                  <a:pt x="44282" y="7261"/>
                  <a:pt x="43228" y="9131"/>
                </a:cubicBezTo>
                <a:cubicBezTo>
                  <a:pt x="46030" y="8028"/>
                  <a:pt x="49034" y="7472"/>
                  <a:pt x="52029" y="7472"/>
                </a:cubicBezTo>
                <a:cubicBezTo>
                  <a:pt x="53031" y="7472"/>
                  <a:pt x="54032" y="7534"/>
                  <a:pt x="55024" y="7659"/>
                </a:cubicBezTo>
                <a:cubicBezTo>
                  <a:pt x="54427" y="7997"/>
                  <a:pt x="53870" y="8395"/>
                  <a:pt x="53393" y="8892"/>
                </a:cubicBezTo>
                <a:cubicBezTo>
                  <a:pt x="53545" y="8867"/>
                  <a:pt x="53698" y="8855"/>
                  <a:pt x="53852" y="8855"/>
                </a:cubicBezTo>
                <a:cubicBezTo>
                  <a:pt x="54663" y="8855"/>
                  <a:pt x="55473" y="9196"/>
                  <a:pt x="56058" y="9748"/>
                </a:cubicBezTo>
                <a:cubicBezTo>
                  <a:pt x="54805" y="10424"/>
                  <a:pt x="53612" y="11240"/>
                  <a:pt x="52518" y="12195"/>
                </a:cubicBezTo>
                <a:cubicBezTo>
                  <a:pt x="57988" y="13289"/>
                  <a:pt x="63379" y="14880"/>
                  <a:pt x="68571" y="16949"/>
                </a:cubicBezTo>
                <a:cubicBezTo>
                  <a:pt x="67855" y="16760"/>
                  <a:pt x="67117" y="16667"/>
                  <a:pt x="66378" y="16667"/>
                </a:cubicBezTo>
                <a:cubicBezTo>
                  <a:pt x="64631" y="16667"/>
                  <a:pt x="62883" y="17184"/>
                  <a:pt x="61429" y="18162"/>
                </a:cubicBezTo>
                <a:cubicBezTo>
                  <a:pt x="69028" y="18680"/>
                  <a:pt x="76946" y="19296"/>
                  <a:pt x="83371" y="23374"/>
                </a:cubicBezTo>
                <a:cubicBezTo>
                  <a:pt x="83292" y="22738"/>
                  <a:pt x="83252" y="22081"/>
                  <a:pt x="83172" y="21445"/>
                </a:cubicBezTo>
                <a:cubicBezTo>
                  <a:pt x="83112" y="21047"/>
                  <a:pt x="83093" y="20649"/>
                  <a:pt x="82874" y="20331"/>
                </a:cubicBezTo>
                <a:cubicBezTo>
                  <a:pt x="82794" y="20231"/>
                  <a:pt x="82715" y="20132"/>
                  <a:pt x="82615" y="20052"/>
                </a:cubicBezTo>
                <a:cubicBezTo>
                  <a:pt x="82456" y="19893"/>
                  <a:pt x="82197" y="19794"/>
                  <a:pt x="81979" y="19694"/>
                </a:cubicBezTo>
                <a:cubicBezTo>
                  <a:pt x="81859" y="19654"/>
                  <a:pt x="81760" y="19595"/>
                  <a:pt x="81621" y="19575"/>
                </a:cubicBezTo>
                <a:cubicBezTo>
                  <a:pt x="78318" y="18401"/>
                  <a:pt x="75155" y="16869"/>
                  <a:pt x="72231" y="14980"/>
                </a:cubicBezTo>
                <a:cubicBezTo>
                  <a:pt x="73823" y="14582"/>
                  <a:pt x="75434" y="14204"/>
                  <a:pt x="77025" y="13806"/>
                </a:cubicBezTo>
                <a:cubicBezTo>
                  <a:pt x="74101" y="12394"/>
                  <a:pt x="70978" y="11319"/>
                  <a:pt x="67795" y="10643"/>
                </a:cubicBezTo>
                <a:cubicBezTo>
                  <a:pt x="67238" y="10524"/>
                  <a:pt x="66641" y="10424"/>
                  <a:pt x="66064" y="10325"/>
                </a:cubicBezTo>
                <a:cubicBezTo>
                  <a:pt x="65189" y="10185"/>
                  <a:pt x="64294" y="10046"/>
                  <a:pt x="63419" y="9987"/>
                </a:cubicBezTo>
                <a:cubicBezTo>
                  <a:pt x="64473" y="9390"/>
                  <a:pt x="65567" y="8932"/>
                  <a:pt x="66701" y="8594"/>
                </a:cubicBezTo>
                <a:cubicBezTo>
                  <a:pt x="67855" y="8256"/>
                  <a:pt x="69048" y="8057"/>
                  <a:pt x="70242" y="7997"/>
                </a:cubicBezTo>
                <a:cubicBezTo>
                  <a:pt x="69267" y="7619"/>
                  <a:pt x="68273" y="7321"/>
                  <a:pt x="67278" y="7042"/>
                </a:cubicBezTo>
                <a:lnTo>
                  <a:pt x="66681" y="6903"/>
                </a:lnTo>
                <a:cubicBezTo>
                  <a:pt x="66283" y="6804"/>
                  <a:pt x="65885" y="6724"/>
                  <a:pt x="65468" y="6625"/>
                </a:cubicBezTo>
                <a:cubicBezTo>
                  <a:pt x="65269" y="6565"/>
                  <a:pt x="65070" y="6545"/>
                  <a:pt x="64871" y="6505"/>
                </a:cubicBezTo>
                <a:cubicBezTo>
                  <a:pt x="64055" y="6346"/>
                  <a:pt x="63220" y="6227"/>
                  <a:pt x="62404" y="6147"/>
                </a:cubicBezTo>
                <a:cubicBezTo>
                  <a:pt x="61986" y="6107"/>
                  <a:pt x="61589" y="6048"/>
                  <a:pt x="61171" y="6028"/>
                </a:cubicBezTo>
                <a:cubicBezTo>
                  <a:pt x="60733" y="6008"/>
                  <a:pt x="60335" y="5948"/>
                  <a:pt x="59918" y="5928"/>
                </a:cubicBezTo>
                <a:cubicBezTo>
                  <a:pt x="59301" y="5869"/>
                  <a:pt x="58684" y="5849"/>
                  <a:pt x="58048" y="5829"/>
                </a:cubicBezTo>
                <a:cubicBezTo>
                  <a:pt x="57849" y="5829"/>
                  <a:pt x="57630" y="5809"/>
                  <a:pt x="57431" y="5809"/>
                </a:cubicBezTo>
                <a:cubicBezTo>
                  <a:pt x="57013" y="5809"/>
                  <a:pt x="56596" y="5769"/>
                  <a:pt x="56198" y="5769"/>
                </a:cubicBezTo>
                <a:lnTo>
                  <a:pt x="53671" y="5769"/>
                </a:lnTo>
                <a:cubicBezTo>
                  <a:pt x="52637" y="5809"/>
                  <a:pt x="51583" y="5809"/>
                  <a:pt x="50548" y="5829"/>
                </a:cubicBezTo>
                <a:cubicBezTo>
                  <a:pt x="51642" y="4834"/>
                  <a:pt x="52915" y="4039"/>
                  <a:pt x="54248" y="3442"/>
                </a:cubicBezTo>
                <a:cubicBezTo>
                  <a:pt x="51699" y="3062"/>
                  <a:pt x="49120" y="2872"/>
                  <a:pt x="46541" y="2872"/>
                </a:cubicBezTo>
                <a:cubicBezTo>
                  <a:pt x="43585" y="2872"/>
                  <a:pt x="40628" y="3122"/>
                  <a:pt x="37717" y="3621"/>
                </a:cubicBezTo>
                <a:cubicBezTo>
                  <a:pt x="38195" y="2427"/>
                  <a:pt x="38652" y="1194"/>
                  <a:pt x="3913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43"/>
          <p:cNvSpPr/>
          <p:nvPr/>
        </p:nvSpPr>
        <p:spPr>
          <a:xfrm>
            <a:off x="2462426" y="4130825"/>
            <a:ext cx="4193195" cy="1199722"/>
          </a:xfrm>
          <a:custGeom>
            <a:rect b="b" l="l" r="r" t="t"/>
            <a:pathLst>
              <a:path extrusionOk="0" h="23375" w="83372">
                <a:moveTo>
                  <a:pt x="806" y="17898"/>
                </a:moveTo>
                <a:cubicBezTo>
                  <a:pt x="783" y="17920"/>
                  <a:pt x="760" y="17942"/>
                  <a:pt x="737" y="17964"/>
                </a:cubicBezTo>
                <a:cubicBezTo>
                  <a:pt x="498" y="18262"/>
                  <a:pt x="240" y="18580"/>
                  <a:pt x="1" y="18899"/>
                </a:cubicBezTo>
                <a:cubicBezTo>
                  <a:pt x="263" y="18561"/>
                  <a:pt x="532" y="18227"/>
                  <a:pt x="806" y="17898"/>
                </a:cubicBezTo>
                <a:close/>
                <a:moveTo>
                  <a:pt x="39130" y="0"/>
                </a:moveTo>
                <a:cubicBezTo>
                  <a:pt x="38414" y="199"/>
                  <a:pt x="37717" y="438"/>
                  <a:pt x="37021" y="677"/>
                </a:cubicBezTo>
                <a:cubicBezTo>
                  <a:pt x="32128" y="2388"/>
                  <a:pt x="27572" y="5073"/>
                  <a:pt x="23713" y="8534"/>
                </a:cubicBezTo>
                <a:cubicBezTo>
                  <a:pt x="23832" y="7699"/>
                  <a:pt x="23972" y="6824"/>
                  <a:pt x="24091" y="5968"/>
                </a:cubicBezTo>
                <a:lnTo>
                  <a:pt x="24091" y="5968"/>
                </a:lnTo>
                <a:cubicBezTo>
                  <a:pt x="23494" y="6127"/>
                  <a:pt x="22877" y="6306"/>
                  <a:pt x="22301" y="6505"/>
                </a:cubicBezTo>
                <a:cubicBezTo>
                  <a:pt x="21405" y="6804"/>
                  <a:pt x="20530" y="7122"/>
                  <a:pt x="19695" y="7500"/>
                </a:cubicBezTo>
                <a:cubicBezTo>
                  <a:pt x="18839" y="7858"/>
                  <a:pt x="18004" y="8296"/>
                  <a:pt x="17168" y="8753"/>
                </a:cubicBezTo>
                <a:cubicBezTo>
                  <a:pt x="16631" y="9052"/>
                  <a:pt x="16114" y="9410"/>
                  <a:pt x="15577" y="9748"/>
                </a:cubicBezTo>
                <a:cubicBezTo>
                  <a:pt x="15338" y="9927"/>
                  <a:pt x="15060" y="10106"/>
                  <a:pt x="14821" y="10285"/>
                </a:cubicBezTo>
                <a:cubicBezTo>
                  <a:pt x="14324" y="10643"/>
                  <a:pt x="13826" y="11021"/>
                  <a:pt x="13329" y="11419"/>
                </a:cubicBezTo>
                <a:cubicBezTo>
                  <a:pt x="12593" y="12016"/>
                  <a:pt x="11897" y="12672"/>
                  <a:pt x="11260" y="13329"/>
                </a:cubicBezTo>
                <a:cubicBezTo>
                  <a:pt x="11956" y="11479"/>
                  <a:pt x="12871" y="9708"/>
                  <a:pt x="13985" y="8057"/>
                </a:cubicBezTo>
                <a:lnTo>
                  <a:pt x="13985" y="8057"/>
                </a:lnTo>
                <a:cubicBezTo>
                  <a:pt x="11936" y="8932"/>
                  <a:pt x="9967" y="10006"/>
                  <a:pt x="8097" y="11280"/>
                </a:cubicBezTo>
                <a:cubicBezTo>
                  <a:pt x="7182" y="11896"/>
                  <a:pt x="6287" y="12573"/>
                  <a:pt x="5412" y="13289"/>
                </a:cubicBezTo>
                <a:cubicBezTo>
                  <a:pt x="3734" y="14684"/>
                  <a:pt x="2195" y="16232"/>
                  <a:pt x="806" y="17898"/>
                </a:cubicBezTo>
                <a:lnTo>
                  <a:pt x="806" y="17898"/>
                </a:lnTo>
                <a:cubicBezTo>
                  <a:pt x="3178" y="15656"/>
                  <a:pt x="5955" y="13591"/>
                  <a:pt x="8674" y="11936"/>
                </a:cubicBezTo>
                <a:lnTo>
                  <a:pt x="8674" y="11936"/>
                </a:lnTo>
                <a:cubicBezTo>
                  <a:pt x="7481" y="14104"/>
                  <a:pt x="6824" y="16551"/>
                  <a:pt x="6804" y="18998"/>
                </a:cubicBezTo>
                <a:cubicBezTo>
                  <a:pt x="10822" y="13925"/>
                  <a:pt x="16472" y="10126"/>
                  <a:pt x="22698" y="8276"/>
                </a:cubicBezTo>
                <a:lnTo>
                  <a:pt x="22698" y="8276"/>
                </a:lnTo>
                <a:cubicBezTo>
                  <a:pt x="21724" y="9708"/>
                  <a:pt x="21167" y="11399"/>
                  <a:pt x="21107" y="13090"/>
                </a:cubicBezTo>
                <a:cubicBezTo>
                  <a:pt x="24708" y="8753"/>
                  <a:pt x="29581" y="5511"/>
                  <a:pt x="34952" y="3840"/>
                </a:cubicBezTo>
                <a:lnTo>
                  <a:pt x="34952" y="3840"/>
                </a:lnTo>
                <a:cubicBezTo>
                  <a:pt x="34336" y="5292"/>
                  <a:pt x="33739" y="6784"/>
                  <a:pt x="33102" y="8256"/>
                </a:cubicBezTo>
                <a:cubicBezTo>
                  <a:pt x="37459" y="5809"/>
                  <a:pt x="42432" y="4476"/>
                  <a:pt x="47425" y="4417"/>
                </a:cubicBezTo>
                <a:lnTo>
                  <a:pt x="47425" y="4417"/>
                </a:lnTo>
                <a:cubicBezTo>
                  <a:pt x="45714" y="5650"/>
                  <a:pt x="44282" y="7261"/>
                  <a:pt x="43228" y="9131"/>
                </a:cubicBezTo>
                <a:cubicBezTo>
                  <a:pt x="46030" y="8028"/>
                  <a:pt x="49034" y="7472"/>
                  <a:pt x="52029" y="7472"/>
                </a:cubicBezTo>
                <a:cubicBezTo>
                  <a:pt x="53031" y="7472"/>
                  <a:pt x="54032" y="7534"/>
                  <a:pt x="55024" y="7659"/>
                </a:cubicBezTo>
                <a:cubicBezTo>
                  <a:pt x="54427" y="7997"/>
                  <a:pt x="53870" y="8395"/>
                  <a:pt x="53393" y="8892"/>
                </a:cubicBezTo>
                <a:cubicBezTo>
                  <a:pt x="53545" y="8867"/>
                  <a:pt x="53698" y="8855"/>
                  <a:pt x="53852" y="8855"/>
                </a:cubicBezTo>
                <a:cubicBezTo>
                  <a:pt x="54663" y="8855"/>
                  <a:pt x="55473" y="9196"/>
                  <a:pt x="56058" y="9748"/>
                </a:cubicBezTo>
                <a:cubicBezTo>
                  <a:pt x="54805" y="10424"/>
                  <a:pt x="53612" y="11240"/>
                  <a:pt x="52518" y="12195"/>
                </a:cubicBezTo>
                <a:cubicBezTo>
                  <a:pt x="57988" y="13289"/>
                  <a:pt x="63379" y="14880"/>
                  <a:pt x="68571" y="16949"/>
                </a:cubicBezTo>
                <a:cubicBezTo>
                  <a:pt x="67855" y="16760"/>
                  <a:pt x="67117" y="16667"/>
                  <a:pt x="66378" y="16667"/>
                </a:cubicBezTo>
                <a:cubicBezTo>
                  <a:pt x="64631" y="16667"/>
                  <a:pt x="62883" y="17184"/>
                  <a:pt x="61429" y="18162"/>
                </a:cubicBezTo>
                <a:cubicBezTo>
                  <a:pt x="69028" y="18680"/>
                  <a:pt x="76946" y="19296"/>
                  <a:pt x="83371" y="23374"/>
                </a:cubicBezTo>
                <a:cubicBezTo>
                  <a:pt x="83292" y="22738"/>
                  <a:pt x="83252" y="22081"/>
                  <a:pt x="83172" y="21445"/>
                </a:cubicBezTo>
                <a:cubicBezTo>
                  <a:pt x="83112" y="21047"/>
                  <a:pt x="83093" y="20649"/>
                  <a:pt x="82874" y="20331"/>
                </a:cubicBezTo>
                <a:cubicBezTo>
                  <a:pt x="82794" y="20231"/>
                  <a:pt x="82715" y="20132"/>
                  <a:pt x="82615" y="20052"/>
                </a:cubicBezTo>
                <a:cubicBezTo>
                  <a:pt x="82456" y="19893"/>
                  <a:pt x="82197" y="19794"/>
                  <a:pt x="81979" y="19694"/>
                </a:cubicBezTo>
                <a:cubicBezTo>
                  <a:pt x="81859" y="19654"/>
                  <a:pt x="81760" y="19595"/>
                  <a:pt x="81621" y="19575"/>
                </a:cubicBezTo>
                <a:cubicBezTo>
                  <a:pt x="78318" y="18401"/>
                  <a:pt x="75155" y="16869"/>
                  <a:pt x="72231" y="14980"/>
                </a:cubicBezTo>
                <a:cubicBezTo>
                  <a:pt x="73823" y="14582"/>
                  <a:pt x="75434" y="14204"/>
                  <a:pt x="77025" y="13806"/>
                </a:cubicBezTo>
                <a:cubicBezTo>
                  <a:pt x="74101" y="12394"/>
                  <a:pt x="70978" y="11319"/>
                  <a:pt x="67795" y="10643"/>
                </a:cubicBezTo>
                <a:cubicBezTo>
                  <a:pt x="67238" y="10524"/>
                  <a:pt x="66641" y="10424"/>
                  <a:pt x="66064" y="10325"/>
                </a:cubicBezTo>
                <a:cubicBezTo>
                  <a:pt x="65189" y="10185"/>
                  <a:pt x="64294" y="10046"/>
                  <a:pt x="63419" y="9987"/>
                </a:cubicBezTo>
                <a:cubicBezTo>
                  <a:pt x="64473" y="9390"/>
                  <a:pt x="65567" y="8932"/>
                  <a:pt x="66701" y="8594"/>
                </a:cubicBezTo>
                <a:cubicBezTo>
                  <a:pt x="67855" y="8256"/>
                  <a:pt x="69048" y="8057"/>
                  <a:pt x="70242" y="7997"/>
                </a:cubicBezTo>
                <a:cubicBezTo>
                  <a:pt x="69267" y="7619"/>
                  <a:pt x="68273" y="7321"/>
                  <a:pt x="67278" y="7042"/>
                </a:cubicBezTo>
                <a:lnTo>
                  <a:pt x="66681" y="6903"/>
                </a:lnTo>
                <a:cubicBezTo>
                  <a:pt x="66283" y="6804"/>
                  <a:pt x="65885" y="6724"/>
                  <a:pt x="65468" y="6625"/>
                </a:cubicBezTo>
                <a:cubicBezTo>
                  <a:pt x="65269" y="6565"/>
                  <a:pt x="65070" y="6545"/>
                  <a:pt x="64871" y="6505"/>
                </a:cubicBezTo>
                <a:cubicBezTo>
                  <a:pt x="64055" y="6346"/>
                  <a:pt x="63220" y="6227"/>
                  <a:pt x="62404" y="6147"/>
                </a:cubicBezTo>
                <a:cubicBezTo>
                  <a:pt x="61986" y="6107"/>
                  <a:pt x="61589" y="6048"/>
                  <a:pt x="61171" y="6028"/>
                </a:cubicBezTo>
                <a:cubicBezTo>
                  <a:pt x="60733" y="6008"/>
                  <a:pt x="60335" y="5948"/>
                  <a:pt x="59918" y="5928"/>
                </a:cubicBezTo>
                <a:cubicBezTo>
                  <a:pt x="59301" y="5869"/>
                  <a:pt x="58684" y="5849"/>
                  <a:pt x="58048" y="5829"/>
                </a:cubicBezTo>
                <a:cubicBezTo>
                  <a:pt x="57849" y="5829"/>
                  <a:pt x="57630" y="5809"/>
                  <a:pt x="57431" y="5809"/>
                </a:cubicBezTo>
                <a:cubicBezTo>
                  <a:pt x="57013" y="5809"/>
                  <a:pt x="56596" y="5769"/>
                  <a:pt x="56198" y="5769"/>
                </a:cubicBezTo>
                <a:lnTo>
                  <a:pt x="53671" y="5769"/>
                </a:lnTo>
                <a:cubicBezTo>
                  <a:pt x="52637" y="5809"/>
                  <a:pt x="51583" y="5809"/>
                  <a:pt x="50548" y="5829"/>
                </a:cubicBezTo>
                <a:cubicBezTo>
                  <a:pt x="51642" y="4834"/>
                  <a:pt x="52915" y="4039"/>
                  <a:pt x="54248" y="3442"/>
                </a:cubicBezTo>
                <a:cubicBezTo>
                  <a:pt x="51699" y="3062"/>
                  <a:pt x="49120" y="2872"/>
                  <a:pt x="46541" y="2872"/>
                </a:cubicBezTo>
                <a:cubicBezTo>
                  <a:pt x="43585" y="2872"/>
                  <a:pt x="40628" y="3122"/>
                  <a:pt x="37717" y="3621"/>
                </a:cubicBezTo>
                <a:cubicBezTo>
                  <a:pt x="38195" y="2427"/>
                  <a:pt x="38652" y="1194"/>
                  <a:pt x="39130" y="0"/>
                </a:cubicBezTo>
                <a:close/>
              </a:path>
            </a:pathLst>
          </a:custGeom>
          <a:solidFill>
            <a:srgbClr val="3049B5">
              <a:alpha val="1562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43"/>
          <p:cNvSpPr txBox="1"/>
          <p:nvPr>
            <p:ph type="ctrTitle"/>
          </p:nvPr>
        </p:nvSpPr>
        <p:spPr>
          <a:xfrm>
            <a:off x="2076888" y="594550"/>
            <a:ext cx="50157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8800">
                <a:solidFill>
                  <a:schemeClr val="accent3"/>
                </a:solidFill>
              </a:rPr>
              <a:t>Lesson 3</a:t>
            </a:r>
            <a:endParaRPr>
              <a:solidFill>
                <a:schemeClr val="accent3"/>
              </a:solidFill>
            </a:endParaRPr>
          </a:p>
        </p:txBody>
      </p:sp>
      <p:sp>
        <p:nvSpPr>
          <p:cNvPr id="1589" name="Google Shape;1589;p43"/>
          <p:cNvSpPr txBox="1"/>
          <p:nvPr>
            <p:ph idx="1" type="subTitle"/>
          </p:nvPr>
        </p:nvSpPr>
        <p:spPr>
          <a:xfrm>
            <a:off x="720000" y="2641200"/>
            <a:ext cx="7704000" cy="150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Thursday Week 2</a:t>
            </a:r>
            <a:endParaRPr/>
          </a:p>
          <a:p>
            <a:pPr indent="0" lvl="0" marL="0" rtl="0" algn="ctr">
              <a:spcBef>
                <a:spcPts val="0"/>
              </a:spcBef>
              <a:spcAft>
                <a:spcPts val="0"/>
              </a:spcAft>
              <a:buNone/>
            </a:pPr>
            <a:r>
              <a:t/>
            </a:r>
            <a:endParaRPr/>
          </a:p>
          <a:p>
            <a:pPr indent="0" lvl="0" marL="0" rtl="0" algn="ctr">
              <a:spcBef>
                <a:spcPts val="0"/>
              </a:spcBef>
              <a:spcAft>
                <a:spcPts val="0"/>
              </a:spcAft>
              <a:buNone/>
            </a:pPr>
            <a:r>
              <a:rPr b="1" lang="en">
                <a:solidFill>
                  <a:schemeClr val="accent3"/>
                </a:solidFill>
                <a:latin typeface="Montserrat"/>
                <a:ea typeface="Montserrat"/>
                <a:cs typeface="Montserrat"/>
                <a:sym typeface="Montserrat"/>
              </a:rPr>
              <a:t>Learning Intention: </a:t>
            </a:r>
            <a:endParaRPr b="1">
              <a:solidFill>
                <a:schemeClr val="accent3"/>
              </a:solidFill>
              <a:latin typeface="Montserrat"/>
              <a:ea typeface="Montserrat"/>
              <a:cs typeface="Montserrat"/>
              <a:sym typeface="Montserrat"/>
            </a:endParaRPr>
          </a:p>
          <a:p>
            <a:pPr indent="0" lvl="0" marL="0" rtl="0" algn="ctr">
              <a:spcBef>
                <a:spcPts val="0"/>
              </a:spcBef>
              <a:spcAft>
                <a:spcPts val="0"/>
              </a:spcAft>
              <a:buNone/>
            </a:pPr>
            <a:r>
              <a:rPr lang="en"/>
              <a:t>I am learning what ‘even chance’ and ‘50/50 chance’ means.</a:t>
            </a:r>
            <a:endParaRPr/>
          </a:p>
        </p:txBody>
      </p:sp>
      <p:grpSp>
        <p:nvGrpSpPr>
          <p:cNvPr id="1590" name="Google Shape;1590;p43"/>
          <p:cNvGrpSpPr/>
          <p:nvPr/>
        </p:nvGrpSpPr>
        <p:grpSpPr>
          <a:xfrm>
            <a:off x="-2229200" y="-289925"/>
            <a:ext cx="3518729" cy="3440625"/>
            <a:chOff x="-2229200" y="-289925"/>
            <a:chExt cx="3518729" cy="3440625"/>
          </a:xfrm>
        </p:grpSpPr>
        <p:sp>
          <p:nvSpPr>
            <p:cNvPr id="1591" name="Google Shape;1591;p43"/>
            <p:cNvSpPr/>
            <p:nvPr/>
          </p:nvSpPr>
          <p:spPr>
            <a:xfrm>
              <a:off x="968874" y="2131669"/>
              <a:ext cx="320654" cy="342658"/>
            </a:xfrm>
            <a:custGeom>
              <a:rect b="b" l="l" r="r" t="t"/>
              <a:pathLst>
                <a:path extrusionOk="0" h="4636" w="4338">
                  <a:moveTo>
                    <a:pt x="1" y="1"/>
                  </a:moveTo>
                  <a:lnTo>
                    <a:pt x="239" y="4636"/>
                  </a:lnTo>
                  <a:lnTo>
                    <a:pt x="4337" y="1274"/>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43"/>
            <p:cNvSpPr/>
            <p:nvPr/>
          </p:nvSpPr>
          <p:spPr>
            <a:xfrm>
              <a:off x="778726" y="2396172"/>
              <a:ext cx="414751" cy="358845"/>
            </a:xfrm>
            <a:custGeom>
              <a:rect b="b" l="l" r="r" t="t"/>
              <a:pathLst>
                <a:path extrusionOk="0" h="4855" w="5611">
                  <a:moveTo>
                    <a:pt x="3044" y="1"/>
                  </a:moveTo>
                  <a:lnTo>
                    <a:pt x="0" y="4855"/>
                  </a:lnTo>
                  <a:lnTo>
                    <a:pt x="5610" y="4238"/>
                  </a:lnTo>
                  <a:lnTo>
                    <a:pt x="30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43"/>
            <p:cNvSpPr/>
            <p:nvPr/>
          </p:nvSpPr>
          <p:spPr>
            <a:xfrm>
              <a:off x="592491" y="2788898"/>
              <a:ext cx="425026" cy="361802"/>
            </a:xfrm>
            <a:custGeom>
              <a:rect b="b" l="l" r="r" t="t"/>
              <a:pathLst>
                <a:path extrusionOk="0" h="4895" w="5750">
                  <a:moveTo>
                    <a:pt x="3839" y="1"/>
                  </a:moveTo>
                  <a:lnTo>
                    <a:pt x="0" y="3084"/>
                  </a:lnTo>
                  <a:lnTo>
                    <a:pt x="5749" y="4894"/>
                  </a:lnTo>
                  <a:lnTo>
                    <a:pt x="383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43"/>
            <p:cNvSpPr/>
            <p:nvPr/>
          </p:nvSpPr>
          <p:spPr>
            <a:xfrm>
              <a:off x="-2229200" y="-289925"/>
              <a:ext cx="3373151" cy="3348458"/>
            </a:xfrm>
            <a:custGeom>
              <a:rect b="b" l="l" r="r" t="t"/>
              <a:pathLst>
                <a:path extrusionOk="0" h="45303" w="45634">
                  <a:moveTo>
                    <a:pt x="8614" y="0"/>
                  </a:moveTo>
                  <a:cubicBezTo>
                    <a:pt x="8614" y="0"/>
                    <a:pt x="0" y="10046"/>
                    <a:pt x="6923" y="27771"/>
                  </a:cubicBezTo>
                  <a:cubicBezTo>
                    <a:pt x="8534" y="31928"/>
                    <a:pt x="12194" y="35827"/>
                    <a:pt x="16591" y="38891"/>
                  </a:cubicBezTo>
                  <a:cubicBezTo>
                    <a:pt x="22156" y="42770"/>
                    <a:pt x="28865" y="45302"/>
                    <a:pt x="34105" y="45302"/>
                  </a:cubicBezTo>
                  <a:cubicBezTo>
                    <a:pt x="35233" y="45302"/>
                    <a:pt x="36293" y="45185"/>
                    <a:pt x="37259" y="44938"/>
                  </a:cubicBezTo>
                  <a:cubicBezTo>
                    <a:pt x="38353" y="44660"/>
                    <a:pt x="39348" y="44182"/>
                    <a:pt x="40163" y="43526"/>
                  </a:cubicBezTo>
                  <a:cubicBezTo>
                    <a:pt x="41834" y="42193"/>
                    <a:pt x="42948" y="40681"/>
                    <a:pt x="43545" y="39129"/>
                  </a:cubicBezTo>
                  <a:cubicBezTo>
                    <a:pt x="45634" y="33858"/>
                    <a:pt x="42073" y="28228"/>
                    <a:pt x="37040" y="27771"/>
                  </a:cubicBezTo>
                  <a:cubicBezTo>
                    <a:pt x="30516" y="27154"/>
                    <a:pt x="11697" y="23792"/>
                    <a:pt x="15477" y="6784"/>
                  </a:cubicBezTo>
                  <a:lnTo>
                    <a:pt x="12174" y="3502"/>
                  </a:lnTo>
                  <a:lnTo>
                    <a:pt x="86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43"/>
            <p:cNvSpPr/>
            <p:nvPr/>
          </p:nvSpPr>
          <p:spPr>
            <a:xfrm>
              <a:off x="-2229200" y="-289925"/>
              <a:ext cx="3218811" cy="3348458"/>
            </a:xfrm>
            <a:custGeom>
              <a:rect b="b" l="l" r="r" t="t"/>
              <a:pathLst>
                <a:path extrusionOk="0" h="45303" w="43546">
                  <a:moveTo>
                    <a:pt x="8614" y="0"/>
                  </a:moveTo>
                  <a:cubicBezTo>
                    <a:pt x="8614" y="0"/>
                    <a:pt x="0" y="10046"/>
                    <a:pt x="6923" y="27771"/>
                  </a:cubicBezTo>
                  <a:cubicBezTo>
                    <a:pt x="8534" y="31928"/>
                    <a:pt x="12194" y="35827"/>
                    <a:pt x="16591" y="38891"/>
                  </a:cubicBezTo>
                  <a:cubicBezTo>
                    <a:pt x="22156" y="42770"/>
                    <a:pt x="28865" y="45302"/>
                    <a:pt x="34105" y="45302"/>
                  </a:cubicBezTo>
                  <a:cubicBezTo>
                    <a:pt x="35233" y="45302"/>
                    <a:pt x="36293" y="45185"/>
                    <a:pt x="37259" y="44938"/>
                  </a:cubicBezTo>
                  <a:cubicBezTo>
                    <a:pt x="38353" y="44660"/>
                    <a:pt x="39348" y="44182"/>
                    <a:pt x="40163" y="43526"/>
                  </a:cubicBezTo>
                  <a:cubicBezTo>
                    <a:pt x="41834" y="42193"/>
                    <a:pt x="42948" y="40681"/>
                    <a:pt x="43545" y="39129"/>
                  </a:cubicBezTo>
                  <a:lnTo>
                    <a:pt x="43545" y="39129"/>
                  </a:lnTo>
                  <a:cubicBezTo>
                    <a:pt x="43267" y="39269"/>
                    <a:pt x="43028" y="39388"/>
                    <a:pt x="42809" y="39488"/>
                  </a:cubicBezTo>
                  <a:cubicBezTo>
                    <a:pt x="41391" y="40146"/>
                    <a:pt x="39918" y="40426"/>
                    <a:pt x="38422" y="40426"/>
                  </a:cubicBezTo>
                  <a:cubicBezTo>
                    <a:pt x="34044" y="40426"/>
                    <a:pt x="29477" y="38021"/>
                    <a:pt x="25562" y="35648"/>
                  </a:cubicBezTo>
                  <a:cubicBezTo>
                    <a:pt x="19853" y="32227"/>
                    <a:pt x="13726" y="28169"/>
                    <a:pt x="11896" y="21763"/>
                  </a:cubicBezTo>
                  <a:cubicBezTo>
                    <a:pt x="11001" y="18660"/>
                    <a:pt x="11220" y="15417"/>
                    <a:pt x="11478" y="12195"/>
                  </a:cubicBezTo>
                  <a:cubicBezTo>
                    <a:pt x="11677" y="9251"/>
                    <a:pt x="11976" y="6366"/>
                    <a:pt x="12174" y="3502"/>
                  </a:cubicBezTo>
                  <a:lnTo>
                    <a:pt x="8614" y="0"/>
                  </a:lnTo>
                  <a:close/>
                </a:path>
              </a:pathLst>
            </a:custGeom>
            <a:solidFill>
              <a:srgbClr val="3049B5">
                <a:alpha val="1562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6" name="Google Shape;1596;p43"/>
          <p:cNvGrpSpPr/>
          <p:nvPr/>
        </p:nvGrpSpPr>
        <p:grpSpPr>
          <a:xfrm>
            <a:off x="7700849" y="399876"/>
            <a:ext cx="2728371" cy="2670981"/>
            <a:chOff x="7700849" y="399876"/>
            <a:chExt cx="2728371" cy="2670981"/>
          </a:xfrm>
        </p:grpSpPr>
        <p:sp>
          <p:nvSpPr>
            <p:cNvPr id="1597" name="Google Shape;1597;p43"/>
            <p:cNvSpPr/>
            <p:nvPr/>
          </p:nvSpPr>
          <p:spPr>
            <a:xfrm>
              <a:off x="7749746" y="2280908"/>
              <a:ext cx="248410" cy="266640"/>
            </a:xfrm>
            <a:custGeom>
              <a:rect b="b" l="l" r="r" t="t"/>
              <a:pathLst>
                <a:path extrusionOk="0" h="3801" w="3541">
                  <a:moveTo>
                    <a:pt x="3541" y="1"/>
                  </a:moveTo>
                  <a:lnTo>
                    <a:pt x="0" y="1055"/>
                  </a:lnTo>
                  <a:lnTo>
                    <a:pt x="3342" y="3800"/>
                  </a:lnTo>
                  <a:lnTo>
                    <a:pt x="3541" y="1"/>
                  </a:lnTo>
                  <a:close/>
                </a:path>
              </a:pathLst>
            </a:custGeom>
            <a:solidFill>
              <a:srgbClr val="304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43"/>
            <p:cNvSpPr/>
            <p:nvPr/>
          </p:nvSpPr>
          <p:spPr>
            <a:xfrm>
              <a:off x="7748343" y="2512609"/>
              <a:ext cx="321018" cy="277724"/>
            </a:xfrm>
            <a:custGeom>
              <a:rect b="b" l="l" r="r" t="t"/>
              <a:pathLst>
                <a:path extrusionOk="0" h="3959" w="4576">
                  <a:moveTo>
                    <a:pt x="2089" y="0"/>
                  </a:moveTo>
                  <a:lnTo>
                    <a:pt x="0" y="3461"/>
                  </a:lnTo>
                  <a:lnTo>
                    <a:pt x="4575" y="3959"/>
                  </a:lnTo>
                  <a:lnTo>
                    <a:pt x="4575" y="3959"/>
                  </a:lnTo>
                  <a:lnTo>
                    <a:pt x="2089" y="0"/>
                  </a:lnTo>
                  <a:close/>
                </a:path>
              </a:pathLst>
            </a:custGeom>
            <a:solidFill>
              <a:srgbClr val="304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43"/>
            <p:cNvSpPr/>
            <p:nvPr/>
          </p:nvSpPr>
          <p:spPr>
            <a:xfrm>
              <a:off x="7960417" y="2790257"/>
              <a:ext cx="328033" cy="280600"/>
            </a:xfrm>
            <a:custGeom>
              <a:rect b="b" l="l" r="r" t="t"/>
              <a:pathLst>
                <a:path extrusionOk="0" h="4000" w="4676">
                  <a:moveTo>
                    <a:pt x="1552" y="1"/>
                  </a:moveTo>
                  <a:lnTo>
                    <a:pt x="1" y="3999"/>
                  </a:lnTo>
                  <a:lnTo>
                    <a:pt x="4676" y="2547"/>
                  </a:lnTo>
                  <a:lnTo>
                    <a:pt x="1552" y="1"/>
                  </a:lnTo>
                  <a:close/>
                </a:path>
              </a:pathLst>
            </a:custGeom>
            <a:solidFill>
              <a:srgbClr val="304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43"/>
            <p:cNvSpPr/>
            <p:nvPr/>
          </p:nvSpPr>
          <p:spPr>
            <a:xfrm>
              <a:off x="7700849" y="399876"/>
              <a:ext cx="2728371" cy="2597514"/>
            </a:xfrm>
            <a:custGeom>
              <a:rect b="b" l="l" r="r" t="t"/>
              <a:pathLst>
                <a:path extrusionOk="0" h="37028" w="38892">
                  <a:moveTo>
                    <a:pt x="31849" y="1"/>
                  </a:moveTo>
                  <a:lnTo>
                    <a:pt x="26239" y="5551"/>
                  </a:lnTo>
                  <a:cubicBezTo>
                    <a:pt x="26458" y="6525"/>
                    <a:pt x="26577" y="7440"/>
                    <a:pt x="26637" y="8316"/>
                  </a:cubicBezTo>
                  <a:cubicBezTo>
                    <a:pt x="27234" y="19834"/>
                    <a:pt x="13588" y="22221"/>
                    <a:pt x="8634" y="22678"/>
                  </a:cubicBezTo>
                  <a:cubicBezTo>
                    <a:pt x="3283" y="23215"/>
                    <a:pt x="1" y="30794"/>
                    <a:pt x="6068" y="35589"/>
                  </a:cubicBezTo>
                  <a:cubicBezTo>
                    <a:pt x="6744" y="36146"/>
                    <a:pt x="7560" y="36504"/>
                    <a:pt x="8455" y="36742"/>
                  </a:cubicBezTo>
                  <a:cubicBezTo>
                    <a:pt x="9260" y="36934"/>
                    <a:pt x="10130" y="37027"/>
                    <a:pt x="11056" y="37027"/>
                  </a:cubicBezTo>
                  <a:cubicBezTo>
                    <a:pt x="11572" y="37027"/>
                    <a:pt x="12104" y="36998"/>
                    <a:pt x="12653" y="36941"/>
                  </a:cubicBezTo>
                  <a:cubicBezTo>
                    <a:pt x="16631" y="36484"/>
                    <a:pt x="21366" y="34574"/>
                    <a:pt x="25344" y="31789"/>
                  </a:cubicBezTo>
                  <a:cubicBezTo>
                    <a:pt x="28945" y="29303"/>
                    <a:pt x="31929" y="26120"/>
                    <a:pt x="33242" y="22718"/>
                  </a:cubicBezTo>
                  <a:cubicBezTo>
                    <a:pt x="38891" y="8216"/>
                    <a:pt x="31849" y="40"/>
                    <a:pt x="31849" y="1"/>
                  </a:cubicBezTo>
                  <a:close/>
                </a:path>
              </a:pathLst>
            </a:custGeom>
            <a:solidFill>
              <a:srgbClr val="FFFA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43"/>
            <p:cNvSpPr/>
            <p:nvPr/>
          </p:nvSpPr>
          <p:spPr>
            <a:xfrm>
              <a:off x="7700849" y="983161"/>
              <a:ext cx="2126883" cy="2014778"/>
            </a:xfrm>
            <a:custGeom>
              <a:rect b="b" l="l" r="r" t="t"/>
              <a:pathLst>
                <a:path extrusionOk="0" h="28721" w="30318">
                  <a:moveTo>
                    <a:pt x="26637" y="1"/>
                  </a:moveTo>
                  <a:lnTo>
                    <a:pt x="26637" y="1"/>
                  </a:lnTo>
                  <a:cubicBezTo>
                    <a:pt x="27234" y="11519"/>
                    <a:pt x="13588" y="13906"/>
                    <a:pt x="8634" y="14383"/>
                  </a:cubicBezTo>
                  <a:cubicBezTo>
                    <a:pt x="3283" y="14900"/>
                    <a:pt x="1" y="22479"/>
                    <a:pt x="6068" y="27274"/>
                  </a:cubicBezTo>
                  <a:cubicBezTo>
                    <a:pt x="6744" y="27831"/>
                    <a:pt x="7560" y="28209"/>
                    <a:pt x="8455" y="28427"/>
                  </a:cubicBezTo>
                  <a:cubicBezTo>
                    <a:pt x="9262" y="28620"/>
                    <a:pt x="10136" y="28721"/>
                    <a:pt x="11064" y="28721"/>
                  </a:cubicBezTo>
                  <a:cubicBezTo>
                    <a:pt x="11577" y="28721"/>
                    <a:pt x="12107" y="28690"/>
                    <a:pt x="12653" y="28626"/>
                  </a:cubicBezTo>
                  <a:cubicBezTo>
                    <a:pt x="4755" y="23673"/>
                    <a:pt x="9410" y="18222"/>
                    <a:pt x="19476" y="13428"/>
                  </a:cubicBezTo>
                  <a:cubicBezTo>
                    <a:pt x="30317" y="8256"/>
                    <a:pt x="26836" y="200"/>
                    <a:pt x="26836" y="180"/>
                  </a:cubicBezTo>
                  <a:lnTo>
                    <a:pt x="26637" y="1"/>
                  </a:lnTo>
                  <a:close/>
                </a:path>
              </a:pathLst>
            </a:custGeom>
            <a:solidFill>
              <a:srgbClr val="3049B5">
                <a:alpha val="1562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02" name="Google Shape;1602;p43"/>
          <p:cNvSpPr/>
          <p:nvPr/>
        </p:nvSpPr>
        <p:spPr>
          <a:xfrm>
            <a:off x="2346924" y="4333149"/>
            <a:ext cx="4311162" cy="1505127"/>
          </a:xfrm>
          <a:custGeom>
            <a:rect b="b" l="l" r="r" t="t"/>
            <a:pathLst>
              <a:path extrusionOk="0" h="29684" w="86435">
                <a:moveTo>
                  <a:pt x="37697" y="1"/>
                </a:moveTo>
                <a:cubicBezTo>
                  <a:pt x="32326" y="1672"/>
                  <a:pt x="27453" y="4914"/>
                  <a:pt x="23832" y="9251"/>
                </a:cubicBezTo>
                <a:cubicBezTo>
                  <a:pt x="23912" y="7540"/>
                  <a:pt x="24469" y="5849"/>
                  <a:pt x="25424" y="4437"/>
                </a:cubicBezTo>
                <a:lnTo>
                  <a:pt x="25424" y="4437"/>
                </a:lnTo>
                <a:cubicBezTo>
                  <a:pt x="19217" y="6287"/>
                  <a:pt x="13587" y="10086"/>
                  <a:pt x="9549" y="15159"/>
                </a:cubicBezTo>
                <a:cubicBezTo>
                  <a:pt x="9569" y="12712"/>
                  <a:pt x="10246" y="10265"/>
                  <a:pt x="11399" y="8097"/>
                </a:cubicBezTo>
                <a:lnTo>
                  <a:pt x="11399" y="8097"/>
                </a:lnTo>
                <a:cubicBezTo>
                  <a:pt x="8674" y="9768"/>
                  <a:pt x="5869" y="11857"/>
                  <a:pt x="3402" y="14204"/>
                </a:cubicBezTo>
                <a:cubicBezTo>
                  <a:pt x="3144" y="14522"/>
                  <a:pt x="2905" y="14821"/>
                  <a:pt x="2647" y="15139"/>
                </a:cubicBezTo>
                <a:cubicBezTo>
                  <a:pt x="1" y="18600"/>
                  <a:pt x="3283" y="21465"/>
                  <a:pt x="6187" y="23295"/>
                </a:cubicBezTo>
                <a:cubicBezTo>
                  <a:pt x="8515" y="24767"/>
                  <a:pt x="10882" y="26259"/>
                  <a:pt x="13428" y="27333"/>
                </a:cubicBezTo>
                <a:cubicBezTo>
                  <a:pt x="17996" y="29227"/>
                  <a:pt x="22943" y="29684"/>
                  <a:pt x="27935" y="29684"/>
                </a:cubicBezTo>
                <a:cubicBezTo>
                  <a:pt x="30443" y="29684"/>
                  <a:pt x="32962" y="29568"/>
                  <a:pt x="35450" y="29462"/>
                </a:cubicBezTo>
                <a:cubicBezTo>
                  <a:pt x="49553" y="28845"/>
                  <a:pt x="63757" y="28587"/>
                  <a:pt x="77622" y="25901"/>
                </a:cubicBezTo>
                <a:cubicBezTo>
                  <a:pt x="80168" y="25404"/>
                  <a:pt x="82695" y="24847"/>
                  <a:pt x="85102" y="23952"/>
                </a:cubicBezTo>
                <a:cubicBezTo>
                  <a:pt x="85500" y="23792"/>
                  <a:pt x="85957" y="23613"/>
                  <a:pt x="86176" y="23255"/>
                </a:cubicBezTo>
                <a:cubicBezTo>
                  <a:pt x="86434" y="22838"/>
                  <a:pt x="86395" y="22340"/>
                  <a:pt x="86355" y="21903"/>
                </a:cubicBezTo>
                <a:cubicBezTo>
                  <a:pt x="86275" y="21107"/>
                  <a:pt x="86196" y="20331"/>
                  <a:pt x="86116" y="19535"/>
                </a:cubicBezTo>
                <a:cubicBezTo>
                  <a:pt x="79691" y="15457"/>
                  <a:pt x="71754" y="14841"/>
                  <a:pt x="64175" y="14323"/>
                </a:cubicBezTo>
                <a:cubicBezTo>
                  <a:pt x="65627" y="13346"/>
                  <a:pt x="67363" y="12819"/>
                  <a:pt x="69109" y="12819"/>
                </a:cubicBezTo>
                <a:cubicBezTo>
                  <a:pt x="69850" y="12819"/>
                  <a:pt x="70593" y="12914"/>
                  <a:pt x="71316" y="13110"/>
                </a:cubicBezTo>
                <a:cubicBezTo>
                  <a:pt x="66104" y="11041"/>
                  <a:pt x="60733" y="9450"/>
                  <a:pt x="55243" y="8356"/>
                </a:cubicBezTo>
                <a:cubicBezTo>
                  <a:pt x="56337" y="7401"/>
                  <a:pt x="57530" y="6585"/>
                  <a:pt x="58804" y="5909"/>
                </a:cubicBezTo>
                <a:cubicBezTo>
                  <a:pt x="58218" y="5357"/>
                  <a:pt x="57422" y="5016"/>
                  <a:pt x="56604" y="5016"/>
                </a:cubicBezTo>
                <a:cubicBezTo>
                  <a:pt x="56449" y="5016"/>
                  <a:pt x="56293" y="5028"/>
                  <a:pt x="56138" y="5053"/>
                </a:cubicBezTo>
                <a:cubicBezTo>
                  <a:pt x="56615" y="4556"/>
                  <a:pt x="57133" y="4119"/>
                  <a:pt x="57749" y="3820"/>
                </a:cubicBezTo>
                <a:cubicBezTo>
                  <a:pt x="56752" y="3695"/>
                  <a:pt x="55749" y="3633"/>
                  <a:pt x="54746" y="3633"/>
                </a:cubicBezTo>
                <a:cubicBezTo>
                  <a:pt x="51749" y="3633"/>
                  <a:pt x="48760" y="4189"/>
                  <a:pt x="45973" y="5292"/>
                </a:cubicBezTo>
                <a:cubicBezTo>
                  <a:pt x="47007" y="3422"/>
                  <a:pt x="48459" y="1811"/>
                  <a:pt x="50170" y="578"/>
                </a:cubicBezTo>
                <a:lnTo>
                  <a:pt x="50170" y="578"/>
                </a:lnTo>
                <a:cubicBezTo>
                  <a:pt x="45177" y="617"/>
                  <a:pt x="40204" y="1970"/>
                  <a:pt x="35847" y="4417"/>
                </a:cubicBezTo>
                <a:cubicBezTo>
                  <a:pt x="36464" y="2965"/>
                  <a:pt x="37061" y="1473"/>
                  <a:pt x="37697" y="1"/>
                </a:cubicBezTo>
                <a:close/>
              </a:path>
            </a:pathLst>
          </a:custGeom>
          <a:solidFill>
            <a:schemeClr val="dk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43"/>
          <p:cNvSpPr/>
          <p:nvPr/>
        </p:nvSpPr>
        <p:spPr>
          <a:xfrm>
            <a:off x="5425927" y="3833424"/>
            <a:ext cx="769463" cy="973943"/>
          </a:xfrm>
          <a:custGeom>
            <a:rect b="b" l="l" r="r" t="t"/>
            <a:pathLst>
              <a:path extrusionOk="0" h="18976" w="15299">
                <a:moveTo>
                  <a:pt x="9913" y="0"/>
                </a:moveTo>
                <a:cubicBezTo>
                  <a:pt x="8843" y="0"/>
                  <a:pt x="8455" y="1457"/>
                  <a:pt x="8455" y="1457"/>
                </a:cubicBezTo>
                <a:cubicBezTo>
                  <a:pt x="7302" y="5893"/>
                  <a:pt x="1" y="12974"/>
                  <a:pt x="1" y="12974"/>
                </a:cubicBezTo>
                <a:cubicBezTo>
                  <a:pt x="1876" y="18181"/>
                  <a:pt x="6085" y="18976"/>
                  <a:pt x="8423" y="18976"/>
                </a:cubicBezTo>
                <a:cubicBezTo>
                  <a:pt x="9408" y="18976"/>
                  <a:pt x="10061" y="18835"/>
                  <a:pt x="10067" y="18823"/>
                </a:cubicBezTo>
                <a:cubicBezTo>
                  <a:pt x="15298" y="13671"/>
                  <a:pt x="12414" y="1218"/>
                  <a:pt x="10723" y="243"/>
                </a:cubicBezTo>
                <a:cubicBezTo>
                  <a:pt x="10418" y="71"/>
                  <a:pt x="10149" y="0"/>
                  <a:pt x="991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43"/>
          <p:cNvSpPr/>
          <p:nvPr/>
        </p:nvSpPr>
        <p:spPr>
          <a:xfrm>
            <a:off x="5508009" y="4345139"/>
            <a:ext cx="525281" cy="382936"/>
          </a:xfrm>
          <a:custGeom>
            <a:rect b="b" l="l" r="r" t="t"/>
            <a:pathLst>
              <a:path extrusionOk="0" h="7461" w="10444">
                <a:moveTo>
                  <a:pt x="1234" y="1"/>
                </a:moveTo>
                <a:cubicBezTo>
                  <a:pt x="776" y="498"/>
                  <a:pt x="378" y="936"/>
                  <a:pt x="0" y="1333"/>
                </a:cubicBezTo>
                <a:cubicBezTo>
                  <a:pt x="1094" y="3024"/>
                  <a:pt x="3879" y="6287"/>
                  <a:pt x="9588" y="7460"/>
                </a:cubicBezTo>
                <a:cubicBezTo>
                  <a:pt x="9927" y="6903"/>
                  <a:pt x="10225" y="6307"/>
                  <a:pt x="10444" y="5690"/>
                </a:cubicBezTo>
                <a:cubicBezTo>
                  <a:pt x="7957" y="5093"/>
                  <a:pt x="4058" y="3621"/>
                  <a:pt x="1234" y="1"/>
                </a:cubicBezTo>
                <a:close/>
              </a:path>
            </a:pathLst>
          </a:custGeom>
          <a:solidFill>
            <a:srgbClr val="304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43"/>
          <p:cNvSpPr/>
          <p:nvPr/>
        </p:nvSpPr>
        <p:spPr>
          <a:xfrm>
            <a:off x="5653060" y="4164422"/>
            <a:ext cx="427256" cy="316573"/>
          </a:xfrm>
          <a:custGeom>
            <a:rect b="b" l="l" r="r" t="t"/>
            <a:pathLst>
              <a:path extrusionOk="0" h="6168" w="8495">
                <a:moveTo>
                  <a:pt x="1194" y="1"/>
                </a:moveTo>
                <a:cubicBezTo>
                  <a:pt x="796" y="538"/>
                  <a:pt x="398" y="1055"/>
                  <a:pt x="1" y="1552"/>
                </a:cubicBezTo>
                <a:cubicBezTo>
                  <a:pt x="1493" y="3223"/>
                  <a:pt x="4079" y="5272"/>
                  <a:pt x="8316" y="6167"/>
                </a:cubicBezTo>
                <a:cubicBezTo>
                  <a:pt x="8415" y="5531"/>
                  <a:pt x="8455" y="4874"/>
                  <a:pt x="8495" y="4218"/>
                </a:cubicBezTo>
                <a:cubicBezTo>
                  <a:pt x="6366" y="3621"/>
                  <a:pt x="3561" y="2428"/>
                  <a:pt x="1194" y="1"/>
                </a:cubicBezTo>
                <a:close/>
              </a:path>
            </a:pathLst>
          </a:custGeom>
          <a:solidFill>
            <a:srgbClr val="304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43"/>
          <p:cNvSpPr/>
          <p:nvPr/>
        </p:nvSpPr>
        <p:spPr>
          <a:xfrm>
            <a:off x="5777139" y="3978624"/>
            <a:ext cx="299205" cy="229782"/>
          </a:xfrm>
          <a:custGeom>
            <a:rect b="b" l="l" r="r" t="t"/>
            <a:pathLst>
              <a:path extrusionOk="0" h="4477" w="5949">
                <a:moveTo>
                  <a:pt x="975" y="0"/>
                </a:moveTo>
                <a:cubicBezTo>
                  <a:pt x="697" y="577"/>
                  <a:pt x="378" y="1194"/>
                  <a:pt x="0" y="1791"/>
                </a:cubicBezTo>
                <a:cubicBezTo>
                  <a:pt x="1413" y="2865"/>
                  <a:pt x="3362" y="3899"/>
                  <a:pt x="5948" y="4476"/>
                </a:cubicBezTo>
                <a:cubicBezTo>
                  <a:pt x="5869" y="3720"/>
                  <a:pt x="5769" y="2984"/>
                  <a:pt x="5630" y="2288"/>
                </a:cubicBezTo>
                <a:cubicBezTo>
                  <a:pt x="4158" y="1830"/>
                  <a:pt x="2507" y="1114"/>
                  <a:pt x="975" y="0"/>
                </a:cubicBezTo>
                <a:close/>
              </a:path>
            </a:pathLst>
          </a:custGeom>
          <a:solidFill>
            <a:srgbClr val="304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43"/>
          <p:cNvSpPr/>
          <p:nvPr/>
        </p:nvSpPr>
        <p:spPr>
          <a:xfrm>
            <a:off x="5306878" y="4500860"/>
            <a:ext cx="694423" cy="459667"/>
          </a:xfrm>
          <a:custGeom>
            <a:rect b="b" l="l" r="r" t="t"/>
            <a:pathLst>
              <a:path extrusionOk="0" h="8956" w="13807">
                <a:moveTo>
                  <a:pt x="1857" y="0"/>
                </a:moveTo>
                <a:cubicBezTo>
                  <a:pt x="1767" y="0"/>
                  <a:pt x="1679" y="3"/>
                  <a:pt x="1592" y="10"/>
                </a:cubicBezTo>
                <a:cubicBezTo>
                  <a:pt x="1" y="169"/>
                  <a:pt x="558" y="2000"/>
                  <a:pt x="1155" y="2994"/>
                </a:cubicBezTo>
                <a:cubicBezTo>
                  <a:pt x="1692" y="3969"/>
                  <a:pt x="2547" y="4725"/>
                  <a:pt x="3422" y="5421"/>
                </a:cubicBezTo>
                <a:cubicBezTo>
                  <a:pt x="4715" y="6456"/>
                  <a:pt x="6068" y="7470"/>
                  <a:pt x="7600" y="8146"/>
                </a:cubicBezTo>
                <a:cubicBezTo>
                  <a:pt x="8707" y="8642"/>
                  <a:pt x="9920" y="8955"/>
                  <a:pt x="11138" y="8955"/>
                </a:cubicBezTo>
                <a:cubicBezTo>
                  <a:pt x="11584" y="8955"/>
                  <a:pt x="12031" y="8913"/>
                  <a:pt x="12473" y="8823"/>
                </a:cubicBezTo>
                <a:cubicBezTo>
                  <a:pt x="13090" y="8664"/>
                  <a:pt x="13806" y="8306"/>
                  <a:pt x="13786" y="7649"/>
                </a:cubicBezTo>
                <a:cubicBezTo>
                  <a:pt x="12135" y="6913"/>
                  <a:pt x="10425" y="6416"/>
                  <a:pt x="8654" y="6117"/>
                </a:cubicBezTo>
                <a:cubicBezTo>
                  <a:pt x="9748" y="5879"/>
                  <a:pt x="10802" y="5580"/>
                  <a:pt x="11837" y="5222"/>
                </a:cubicBezTo>
                <a:cubicBezTo>
                  <a:pt x="9131" y="4148"/>
                  <a:pt x="6347" y="3293"/>
                  <a:pt x="3482" y="2736"/>
                </a:cubicBezTo>
                <a:cubicBezTo>
                  <a:pt x="4178" y="1880"/>
                  <a:pt x="5153" y="1283"/>
                  <a:pt x="6227" y="1045"/>
                </a:cubicBezTo>
                <a:lnTo>
                  <a:pt x="6227" y="1045"/>
                </a:lnTo>
                <a:cubicBezTo>
                  <a:pt x="6197" y="1051"/>
                  <a:pt x="6163" y="1054"/>
                  <a:pt x="6125" y="1054"/>
                </a:cubicBezTo>
                <a:cubicBezTo>
                  <a:pt x="5599" y="1054"/>
                  <a:pt x="4424" y="441"/>
                  <a:pt x="3959" y="348"/>
                </a:cubicBezTo>
                <a:cubicBezTo>
                  <a:pt x="3325" y="190"/>
                  <a:pt x="2551" y="0"/>
                  <a:pt x="18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43"/>
          <p:cNvSpPr/>
          <p:nvPr/>
        </p:nvSpPr>
        <p:spPr>
          <a:xfrm>
            <a:off x="2939678" y="3851234"/>
            <a:ext cx="769463" cy="973225"/>
          </a:xfrm>
          <a:custGeom>
            <a:rect b="b" l="l" r="r" t="t"/>
            <a:pathLst>
              <a:path extrusionOk="0" h="18962" w="15299">
                <a:moveTo>
                  <a:pt x="5374" y="0"/>
                </a:moveTo>
                <a:cubicBezTo>
                  <a:pt x="5141" y="0"/>
                  <a:pt x="4876" y="68"/>
                  <a:pt x="4576" y="234"/>
                </a:cubicBezTo>
                <a:cubicBezTo>
                  <a:pt x="2885" y="1209"/>
                  <a:pt x="1" y="13662"/>
                  <a:pt x="5213" y="18814"/>
                </a:cubicBezTo>
                <a:cubicBezTo>
                  <a:pt x="5224" y="18820"/>
                  <a:pt x="5888" y="18962"/>
                  <a:pt x="6885" y="18962"/>
                </a:cubicBezTo>
                <a:cubicBezTo>
                  <a:pt x="9233" y="18962"/>
                  <a:pt x="13427" y="18174"/>
                  <a:pt x="15298" y="12966"/>
                </a:cubicBezTo>
                <a:cubicBezTo>
                  <a:pt x="15298" y="12966"/>
                  <a:pt x="7978" y="5884"/>
                  <a:pt x="6844" y="1468"/>
                </a:cubicBezTo>
                <a:cubicBezTo>
                  <a:pt x="6844" y="1468"/>
                  <a:pt x="6453" y="0"/>
                  <a:pt x="5374" y="0"/>
                </a:cubicBezTo>
                <a:close/>
              </a:path>
            </a:pathLst>
          </a:custGeom>
          <a:solidFill>
            <a:srgbClr val="00D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43"/>
          <p:cNvSpPr/>
          <p:nvPr/>
        </p:nvSpPr>
        <p:spPr>
          <a:xfrm>
            <a:off x="3100774" y="4362487"/>
            <a:ext cx="525331" cy="382936"/>
          </a:xfrm>
          <a:custGeom>
            <a:rect b="b" l="l" r="r" t="t"/>
            <a:pathLst>
              <a:path extrusionOk="0" h="7461" w="10445">
                <a:moveTo>
                  <a:pt x="9231" y="1"/>
                </a:moveTo>
                <a:cubicBezTo>
                  <a:pt x="6386" y="3601"/>
                  <a:pt x="2487" y="5093"/>
                  <a:pt x="0" y="5690"/>
                </a:cubicBezTo>
                <a:cubicBezTo>
                  <a:pt x="219" y="6327"/>
                  <a:pt x="518" y="6924"/>
                  <a:pt x="876" y="7461"/>
                </a:cubicBezTo>
                <a:cubicBezTo>
                  <a:pt x="6565" y="6287"/>
                  <a:pt x="9350" y="3044"/>
                  <a:pt x="10444" y="1354"/>
                </a:cubicBezTo>
                <a:cubicBezTo>
                  <a:pt x="10066" y="956"/>
                  <a:pt x="9668" y="498"/>
                  <a:pt x="9231" y="1"/>
                </a:cubicBezTo>
                <a:close/>
              </a:path>
            </a:pathLst>
          </a:custGeom>
          <a:solidFill>
            <a:srgbClr val="304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43"/>
          <p:cNvSpPr/>
          <p:nvPr/>
        </p:nvSpPr>
        <p:spPr>
          <a:xfrm>
            <a:off x="3054754" y="4182796"/>
            <a:ext cx="426250" cy="316573"/>
          </a:xfrm>
          <a:custGeom>
            <a:rect b="b" l="l" r="r" t="t"/>
            <a:pathLst>
              <a:path extrusionOk="0" h="6168" w="8475">
                <a:moveTo>
                  <a:pt x="7281" y="1"/>
                </a:moveTo>
                <a:cubicBezTo>
                  <a:pt x="4914" y="2388"/>
                  <a:pt x="2109" y="3601"/>
                  <a:pt x="0" y="4198"/>
                </a:cubicBezTo>
                <a:cubicBezTo>
                  <a:pt x="20" y="4874"/>
                  <a:pt x="80" y="5511"/>
                  <a:pt x="179" y="6167"/>
                </a:cubicBezTo>
                <a:cubicBezTo>
                  <a:pt x="4397" y="5272"/>
                  <a:pt x="6983" y="3203"/>
                  <a:pt x="8475" y="1532"/>
                </a:cubicBezTo>
                <a:cubicBezTo>
                  <a:pt x="8077" y="1035"/>
                  <a:pt x="7679" y="518"/>
                  <a:pt x="7281" y="1"/>
                </a:cubicBezTo>
                <a:close/>
              </a:path>
            </a:pathLst>
          </a:custGeom>
          <a:solidFill>
            <a:srgbClr val="304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43"/>
          <p:cNvSpPr/>
          <p:nvPr/>
        </p:nvSpPr>
        <p:spPr>
          <a:xfrm>
            <a:off x="3058727" y="3995972"/>
            <a:ext cx="298199" cy="229782"/>
          </a:xfrm>
          <a:custGeom>
            <a:rect b="b" l="l" r="r" t="t"/>
            <a:pathLst>
              <a:path extrusionOk="0" h="4477" w="5929">
                <a:moveTo>
                  <a:pt x="4974" y="0"/>
                </a:moveTo>
                <a:cubicBezTo>
                  <a:pt x="3422" y="1134"/>
                  <a:pt x="1791" y="1850"/>
                  <a:pt x="319" y="2288"/>
                </a:cubicBezTo>
                <a:cubicBezTo>
                  <a:pt x="180" y="2984"/>
                  <a:pt x="61" y="3740"/>
                  <a:pt x="1" y="4476"/>
                </a:cubicBezTo>
                <a:cubicBezTo>
                  <a:pt x="2587" y="3919"/>
                  <a:pt x="4517" y="2865"/>
                  <a:pt x="5929" y="1791"/>
                </a:cubicBezTo>
                <a:cubicBezTo>
                  <a:pt x="5571" y="1194"/>
                  <a:pt x="5233" y="577"/>
                  <a:pt x="4974" y="0"/>
                </a:cubicBezTo>
                <a:close/>
              </a:path>
            </a:pathLst>
          </a:custGeom>
          <a:solidFill>
            <a:srgbClr val="304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43"/>
          <p:cNvSpPr/>
          <p:nvPr/>
        </p:nvSpPr>
        <p:spPr>
          <a:xfrm>
            <a:off x="4572516" y="5808272"/>
            <a:ext cx="200074" cy="9187"/>
          </a:xfrm>
          <a:custGeom>
            <a:rect b="b" l="l" r="r" t="t"/>
            <a:pathLst>
              <a:path extrusionOk="0" h="179" w="3978">
                <a:moveTo>
                  <a:pt x="3977" y="0"/>
                </a:moveTo>
                <a:cubicBezTo>
                  <a:pt x="2665" y="60"/>
                  <a:pt x="1333" y="139"/>
                  <a:pt x="1" y="179"/>
                </a:cubicBezTo>
                <a:cubicBezTo>
                  <a:pt x="1353" y="139"/>
                  <a:pt x="2665" y="60"/>
                  <a:pt x="3977" y="0"/>
                </a:cubicBezTo>
                <a:close/>
              </a:path>
            </a:pathLst>
          </a:custGeom>
          <a:solidFill>
            <a:srgbClr val="234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43"/>
          <p:cNvSpPr/>
          <p:nvPr/>
        </p:nvSpPr>
        <p:spPr>
          <a:xfrm>
            <a:off x="4439434" y="5817408"/>
            <a:ext cx="133131" cy="5184"/>
          </a:xfrm>
          <a:custGeom>
            <a:rect b="b" l="l" r="r" t="t"/>
            <a:pathLst>
              <a:path extrusionOk="0" h="101" w="2647">
                <a:moveTo>
                  <a:pt x="2647" y="1"/>
                </a:moveTo>
                <a:cubicBezTo>
                  <a:pt x="1751" y="21"/>
                  <a:pt x="896" y="81"/>
                  <a:pt x="1" y="100"/>
                </a:cubicBezTo>
                <a:cubicBezTo>
                  <a:pt x="896" y="81"/>
                  <a:pt x="1791" y="21"/>
                  <a:pt x="2647" y="1"/>
                </a:cubicBezTo>
                <a:close/>
              </a:path>
            </a:pathLst>
          </a:custGeom>
          <a:solidFill>
            <a:srgbClr val="234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43"/>
          <p:cNvSpPr/>
          <p:nvPr/>
        </p:nvSpPr>
        <p:spPr>
          <a:xfrm>
            <a:off x="4057240" y="5113942"/>
            <a:ext cx="890523" cy="221673"/>
          </a:xfrm>
          <a:custGeom>
            <a:rect b="b" l="l" r="r" t="t"/>
            <a:pathLst>
              <a:path extrusionOk="0" h="4319" w="17706">
                <a:moveTo>
                  <a:pt x="17705" y="1"/>
                </a:moveTo>
                <a:cubicBezTo>
                  <a:pt x="17703" y="3"/>
                  <a:pt x="17702" y="5"/>
                  <a:pt x="17700" y="7"/>
                </a:cubicBezTo>
                <a:lnTo>
                  <a:pt x="17700" y="7"/>
                </a:lnTo>
                <a:cubicBezTo>
                  <a:pt x="17702" y="5"/>
                  <a:pt x="17704" y="3"/>
                  <a:pt x="17705" y="1"/>
                </a:cubicBezTo>
                <a:close/>
                <a:moveTo>
                  <a:pt x="17700" y="7"/>
                </a:moveTo>
                <a:lnTo>
                  <a:pt x="17700" y="7"/>
                </a:lnTo>
                <a:cubicBezTo>
                  <a:pt x="17622" y="82"/>
                  <a:pt x="17185" y="102"/>
                  <a:pt x="17069" y="160"/>
                </a:cubicBezTo>
                <a:cubicBezTo>
                  <a:pt x="16890" y="240"/>
                  <a:pt x="16770" y="339"/>
                  <a:pt x="16611" y="439"/>
                </a:cubicBezTo>
                <a:cubicBezTo>
                  <a:pt x="16273" y="657"/>
                  <a:pt x="15855" y="797"/>
                  <a:pt x="15477" y="996"/>
                </a:cubicBezTo>
                <a:cubicBezTo>
                  <a:pt x="14005" y="1751"/>
                  <a:pt x="12314" y="1990"/>
                  <a:pt x="10683" y="2070"/>
                </a:cubicBezTo>
                <a:cubicBezTo>
                  <a:pt x="10202" y="2096"/>
                  <a:pt x="9719" y="2108"/>
                  <a:pt x="9236" y="2108"/>
                </a:cubicBezTo>
                <a:cubicBezTo>
                  <a:pt x="7863" y="2108"/>
                  <a:pt x="6487" y="2008"/>
                  <a:pt x="5133" y="1831"/>
                </a:cubicBezTo>
                <a:cubicBezTo>
                  <a:pt x="4337" y="1692"/>
                  <a:pt x="3562" y="1652"/>
                  <a:pt x="2865" y="1254"/>
                </a:cubicBezTo>
                <a:cubicBezTo>
                  <a:pt x="2547" y="1075"/>
                  <a:pt x="2189" y="936"/>
                  <a:pt x="1851" y="777"/>
                </a:cubicBezTo>
                <a:cubicBezTo>
                  <a:pt x="1611" y="684"/>
                  <a:pt x="1063" y="353"/>
                  <a:pt x="794" y="353"/>
                </a:cubicBezTo>
                <a:cubicBezTo>
                  <a:pt x="773" y="353"/>
                  <a:pt x="754" y="355"/>
                  <a:pt x="737" y="359"/>
                </a:cubicBezTo>
                <a:cubicBezTo>
                  <a:pt x="1" y="498"/>
                  <a:pt x="1194" y="1155"/>
                  <a:pt x="1393" y="1274"/>
                </a:cubicBezTo>
                <a:cubicBezTo>
                  <a:pt x="1891" y="1592"/>
                  <a:pt x="2448" y="1851"/>
                  <a:pt x="2985" y="2070"/>
                </a:cubicBezTo>
                <a:cubicBezTo>
                  <a:pt x="4138" y="2547"/>
                  <a:pt x="5332" y="2826"/>
                  <a:pt x="6526" y="3025"/>
                </a:cubicBezTo>
                <a:cubicBezTo>
                  <a:pt x="7242" y="3064"/>
                  <a:pt x="7938" y="3144"/>
                  <a:pt x="8634" y="3184"/>
                </a:cubicBezTo>
                <a:cubicBezTo>
                  <a:pt x="8992" y="3214"/>
                  <a:pt x="9360" y="3228"/>
                  <a:pt x="9728" y="3228"/>
                </a:cubicBezTo>
                <a:cubicBezTo>
                  <a:pt x="10096" y="3228"/>
                  <a:pt x="10464" y="3214"/>
                  <a:pt x="10822" y="3184"/>
                </a:cubicBezTo>
                <a:cubicBezTo>
                  <a:pt x="11439" y="3144"/>
                  <a:pt x="12076" y="3005"/>
                  <a:pt x="12672" y="2925"/>
                </a:cubicBezTo>
                <a:cubicBezTo>
                  <a:pt x="12728" y="2907"/>
                  <a:pt x="12796" y="2893"/>
                  <a:pt x="12863" y="2893"/>
                </a:cubicBezTo>
                <a:cubicBezTo>
                  <a:pt x="12941" y="2893"/>
                  <a:pt x="13017" y="2912"/>
                  <a:pt x="13070" y="2965"/>
                </a:cubicBezTo>
                <a:cubicBezTo>
                  <a:pt x="13130" y="3025"/>
                  <a:pt x="13170" y="3124"/>
                  <a:pt x="13190" y="3184"/>
                </a:cubicBezTo>
                <a:cubicBezTo>
                  <a:pt x="13309" y="3562"/>
                  <a:pt x="13408" y="3940"/>
                  <a:pt x="13468" y="4318"/>
                </a:cubicBezTo>
                <a:cubicBezTo>
                  <a:pt x="13478" y="4318"/>
                  <a:pt x="13488" y="4318"/>
                  <a:pt x="13497" y="4318"/>
                </a:cubicBezTo>
                <a:cubicBezTo>
                  <a:pt x="14135" y="4318"/>
                  <a:pt x="14487" y="3674"/>
                  <a:pt x="14781" y="3224"/>
                </a:cubicBezTo>
                <a:cubicBezTo>
                  <a:pt x="15179" y="2587"/>
                  <a:pt x="15597" y="2050"/>
                  <a:pt x="15855" y="1354"/>
                </a:cubicBezTo>
                <a:cubicBezTo>
                  <a:pt x="16549" y="1036"/>
                  <a:pt x="17184" y="581"/>
                  <a:pt x="17700" y="7"/>
                </a:cubicBezTo>
                <a:close/>
              </a:path>
            </a:pathLst>
          </a:custGeom>
          <a:solidFill>
            <a:srgbClr val="00D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43"/>
          <p:cNvSpPr/>
          <p:nvPr/>
        </p:nvSpPr>
        <p:spPr>
          <a:xfrm>
            <a:off x="3810139" y="4553109"/>
            <a:ext cx="536296" cy="512839"/>
          </a:xfrm>
          <a:custGeom>
            <a:rect b="b" l="l" r="r" t="t"/>
            <a:pathLst>
              <a:path extrusionOk="0" h="9992" w="10663">
                <a:moveTo>
                  <a:pt x="5831" y="0"/>
                </a:moveTo>
                <a:cubicBezTo>
                  <a:pt x="4788" y="0"/>
                  <a:pt x="3722" y="751"/>
                  <a:pt x="3024" y="1379"/>
                </a:cubicBezTo>
                <a:cubicBezTo>
                  <a:pt x="1870" y="2434"/>
                  <a:pt x="796" y="3667"/>
                  <a:pt x="398" y="5199"/>
                </a:cubicBezTo>
                <a:cubicBezTo>
                  <a:pt x="0" y="6711"/>
                  <a:pt x="418" y="8521"/>
                  <a:pt x="1711" y="9396"/>
                </a:cubicBezTo>
                <a:cubicBezTo>
                  <a:pt x="2411" y="9859"/>
                  <a:pt x="3253" y="9991"/>
                  <a:pt x="4118" y="9991"/>
                </a:cubicBezTo>
                <a:cubicBezTo>
                  <a:pt x="4629" y="9991"/>
                  <a:pt x="5148" y="9945"/>
                  <a:pt x="5650" y="9893"/>
                </a:cubicBezTo>
                <a:cubicBezTo>
                  <a:pt x="6684" y="9754"/>
                  <a:pt x="7739" y="9635"/>
                  <a:pt x="8753" y="9396"/>
                </a:cubicBezTo>
                <a:cubicBezTo>
                  <a:pt x="9051" y="9336"/>
                  <a:pt x="9330" y="9257"/>
                  <a:pt x="9549" y="9058"/>
                </a:cubicBezTo>
                <a:cubicBezTo>
                  <a:pt x="10046" y="8620"/>
                  <a:pt x="9927" y="7825"/>
                  <a:pt x="9768" y="7168"/>
                </a:cubicBezTo>
                <a:cubicBezTo>
                  <a:pt x="10026" y="7168"/>
                  <a:pt x="10285" y="7208"/>
                  <a:pt x="10543" y="7208"/>
                </a:cubicBezTo>
                <a:cubicBezTo>
                  <a:pt x="10444" y="6611"/>
                  <a:pt x="10225" y="6014"/>
                  <a:pt x="9927" y="5477"/>
                </a:cubicBezTo>
                <a:cubicBezTo>
                  <a:pt x="10165" y="5477"/>
                  <a:pt x="10424" y="5517"/>
                  <a:pt x="10663" y="5517"/>
                </a:cubicBezTo>
                <a:cubicBezTo>
                  <a:pt x="10563" y="4264"/>
                  <a:pt x="9947" y="3110"/>
                  <a:pt x="9091" y="2175"/>
                </a:cubicBezTo>
                <a:cubicBezTo>
                  <a:pt x="8435" y="1439"/>
                  <a:pt x="7281" y="265"/>
                  <a:pt x="6266" y="47"/>
                </a:cubicBezTo>
                <a:cubicBezTo>
                  <a:pt x="6123" y="15"/>
                  <a:pt x="5977" y="0"/>
                  <a:pt x="5831" y="0"/>
                </a:cubicBezTo>
                <a:close/>
              </a:path>
            </a:pathLst>
          </a:custGeom>
          <a:solidFill>
            <a:srgbClr val="00D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43"/>
          <p:cNvSpPr/>
          <p:nvPr/>
        </p:nvSpPr>
        <p:spPr>
          <a:xfrm>
            <a:off x="3700093" y="4497216"/>
            <a:ext cx="566322" cy="554515"/>
          </a:xfrm>
          <a:custGeom>
            <a:rect b="b" l="l" r="r" t="t"/>
            <a:pathLst>
              <a:path extrusionOk="0" h="10804" w="11260">
                <a:moveTo>
                  <a:pt x="5975" y="1"/>
                </a:moveTo>
                <a:cubicBezTo>
                  <a:pt x="4962" y="1"/>
                  <a:pt x="3954" y="308"/>
                  <a:pt x="3123" y="877"/>
                </a:cubicBezTo>
                <a:cubicBezTo>
                  <a:pt x="577" y="2707"/>
                  <a:pt x="0" y="6845"/>
                  <a:pt x="398" y="9709"/>
                </a:cubicBezTo>
                <a:cubicBezTo>
                  <a:pt x="1979" y="10455"/>
                  <a:pt x="3745" y="10803"/>
                  <a:pt x="5523" y="10803"/>
                </a:cubicBezTo>
                <a:cubicBezTo>
                  <a:pt x="7301" y="10803"/>
                  <a:pt x="9091" y="10455"/>
                  <a:pt x="10722" y="9809"/>
                </a:cubicBezTo>
                <a:cubicBezTo>
                  <a:pt x="10881" y="9769"/>
                  <a:pt x="11060" y="9670"/>
                  <a:pt x="11160" y="9510"/>
                </a:cubicBezTo>
                <a:cubicBezTo>
                  <a:pt x="11259" y="9371"/>
                  <a:pt x="11259" y="9212"/>
                  <a:pt x="11259" y="9033"/>
                </a:cubicBezTo>
                <a:cubicBezTo>
                  <a:pt x="11259" y="8118"/>
                  <a:pt x="11239" y="7203"/>
                  <a:pt x="11160" y="6288"/>
                </a:cubicBezTo>
                <a:cubicBezTo>
                  <a:pt x="11060" y="4856"/>
                  <a:pt x="10842" y="3403"/>
                  <a:pt x="10046" y="2210"/>
                </a:cubicBezTo>
                <a:cubicBezTo>
                  <a:pt x="9330" y="1116"/>
                  <a:pt x="8156" y="340"/>
                  <a:pt x="6863" y="81"/>
                </a:cubicBezTo>
                <a:cubicBezTo>
                  <a:pt x="6570" y="27"/>
                  <a:pt x="6272" y="1"/>
                  <a:pt x="59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43"/>
          <p:cNvSpPr/>
          <p:nvPr/>
        </p:nvSpPr>
        <p:spPr>
          <a:xfrm>
            <a:off x="3768092" y="4497216"/>
            <a:ext cx="491332" cy="427024"/>
          </a:xfrm>
          <a:custGeom>
            <a:rect b="b" l="l" r="r" t="t"/>
            <a:pathLst>
              <a:path extrusionOk="0" h="8320" w="9769">
                <a:moveTo>
                  <a:pt x="4643" y="1"/>
                </a:moveTo>
                <a:cubicBezTo>
                  <a:pt x="3631" y="1"/>
                  <a:pt x="2626" y="308"/>
                  <a:pt x="1811" y="877"/>
                </a:cubicBezTo>
                <a:cubicBezTo>
                  <a:pt x="1035" y="1434"/>
                  <a:pt x="438" y="2210"/>
                  <a:pt x="1" y="3065"/>
                </a:cubicBezTo>
                <a:cubicBezTo>
                  <a:pt x="41" y="4000"/>
                  <a:pt x="240" y="4856"/>
                  <a:pt x="617" y="5592"/>
                </a:cubicBezTo>
                <a:cubicBezTo>
                  <a:pt x="1453" y="7183"/>
                  <a:pt x="3204" y="8277"/>
                  <a:pt x="5014" y="8317"/>
                </a:cubicBezTo>
                <a:cubicBezTo>
                  <a:pt x="5066" y="8319"/>
                  <a:pt x="5119" y="8319"/>
                  <a:pt x="5171" y="8319"/>
                </a:cubicBezTo>
                <a:cubicBezTo>
                  <a:pt x="6927" y="8319"/>
                  <a:pt x="8642" y="7357"/>
                  <a:pt x="9569" y="5850"/>
                </a:cubicBezTo>
                <a:cubicBezTo>
                  <a:pt x="9629" y="5731"/>
                  <a:pt x="9689" y="5631"/>
                  <a:pt x="9768" y="5512"/>
                </a:cubicBezTo>
                <a:cubicBezTo>
                  <a:pt x="9609" y="4338"/>
                  <a:pt x="9370" y="3165"/>
                  <a:pt x="8714" y="2210"/>
                </a:cubicBezTo>
                <a:cubicBezTo>
                  <a:pt x="7978" y="1116"/>
                  <a:pt x="6804" y="340"/>
                  <a:pt x="5531" y="81"/>
                </a:cubicBezTo>
                <a:cubicBezTo>
                  <a:pt x="5237" y="27"/>
                  <a:pt x="4940" y="1"/>
                  <a:pt x="4643" y="1"/>
                </a:cubicBezTo>
                <a:close/>
              </a:path>
            </a:pathLst>
          </a:custGeom>
          <a:solidFill>
            <a:srgbClr val="1414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43"/>
          <p:cNvSpPr/>
          <p:nvPr/>
        </p:nvSpPr>
        <p:spPr>
          <a:xfrm>
            <a:off x="4727576" y="4553109"/>
            <a:ext cx="537352" cy="512839"/>
          </a:xfrm>
          <a:custGeom>
            <a:rect b="b" l="l" r="r" t="t"/>
            <a:pathLst>
              <a:path extrusionOk="0" h="9992" w="10684">
                <a:moveTo>
                  <a:pt x="4846" y="0"/>
                </a:moveTo>
                <a:cubicBezTo>
                  <a:pt x="4702" y="0"/>
                  <a:pt x="4559" y="15"/>
                  <a:pt x="4417" y="47"/>
                </a:cubicBezTo>
                <a:cubicBezTo>
                  <a:pt x="3383" y="265"/>
                  <a:pt x="2249" y="1439"/>
                  <a:pt x="1572" y="2175"/>
                </a:cubicBezTo>
                <a:cubicBezTo>
                  <a:pt x="737" y="3110"/>
                  <a:pt x="100" y="4264"/>
                  <a:pt x="1" y="5517"/>
                </a:cubicBezTo>
                <a:cubicBezTo>
                  <a:pt x="259" y="5517"/>
                  <a:pt x="498" y="5477"/>
                  <a:pt x="757" y="5477"/>
                </a:cubicBezTo>
                <a:cubicBezTo>
                  <a:pt x="458" y="6014"/>
                  <a:pt x="240" y="6611"/>
                  <a:pt x="140" y="7208"/>
                </a:cubicBezTo>
                <a:cubicBezTo>
                  <a:pt x="379" y="7208"/>
                  <a:pt x="657" y="7168"/>
                  <a:pt x="896" y="7168"/>
                </a:cubicBezTo>
                <a:cubicBezTo>
                  <a:pt x="757" y="7825"/>
                  <a:pt x="637" y="8620"/>
                  <a:pt x="1135" y="9058"/>
                </a:cubicBezTo>
                <a:cubicBezTo>
                  <a:pt x="1354" y="9257"/>
                  <a:pt x="1632" y="9336"/>
                  <a:pt x="1930" y="9396"/>
                </a:cubicBezTo>
                <a:cubicBezTo>
                  <a:pt x="2945" y="9635"/>
                  <a:pt x="3979" y="9754"/>
                  <a:pt x="5034" y="9893"/>
                </a:cubicBezTo>
                <a:cubicBezTo>
                  <a:pt x="5529" y="9945"/>
                  <a:pt x="6043" y="9991"/>
                  <a:pt x="6551" y="9991"/>
                </a:cubicBezTo>
                <a:cubicBezTo>
                  <a:pt x="7410" y="9991"/>
                  <a:pt x="8252" y="9859"/>
                  <a:pt x="8953" y="9396"/>
                </a:cubicBezTo>
                <a:cubicBezTo>
                  <a:pt x="10266" y="8521"/>
                  <a:pt x="10683" y="6711"/>
                  <a:pt x="10285" y="5199"/>
                </a:cubicBezTo>
                <a:cubicBezTo>
                  <a:pt x="9888" y="3667"/>
                  <a:pt x="8813" y="2434"/>
                  <a:pt x="7640" y="1379"/>
                </a:cubicBezTo>
                <a:cubicBezTo>
                  <a:pt x="6942" y="751"/>
                  <a:pt x="5876" y="0"/>
                  <a:pt x="4846" y="0"/>
                </a:cubicBezTo>
                <a:close/>
              </a:path>
            </a:pathLst>
          </a:custGeom>
          <a:solidFill>
            <a:srgbClr val="00D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43"/>
          <p:cNvSpPr/>
          <p:nvPr/>
        </p:nvSpPr>
        <p:spPr>
          <a:xfrm>
            <a:off x="4821628" y="4497216"/>
            <a:ext cx="566372" cy="554515"/>
          </a:xfrm>
          <a:custGeom>
            <a:rect b="b" l="l" r="r" t="t"/>
            <a:pathLst>
              <a:path extrusionOk="0" h="10804" w="11261">
                <a:moveTo>
                  <a:pt x="5285" y="1"/>
                </a:moveTo>
                <a:cubicBezTo>
                  <a:pt x="4988" y="1"/>
                  <a:pt x="4691" y="27"/>
                  <a:pt x="4397" y="81"/>
                </a:cubicBezTo>
                <a:cubicBezTo>
                  <a:pt x="3104" y="340"/>
                  <a:pt x="1950" y="1116"/>
                  <a:pt x="1214" y="2210"/>
                </a:cubicBezTo>
                <a:cubicBezTo>
                  <a:pt x="419" y="3403"/>
                  <a:pt x="200" y="4856"/>
                  <a:pt x="100" y="6288"/>
                </a:cubicBezTo>
                <a:cubicBezTo>
                  <a:pt x="21" y="7203"/>
                  <a:pt x="1" y="8118"/>
                  <a:pt x="1" y="9033"/>
                </a:cubicBezTo>
                <a:cubicBezTo>
                  <a:pt x="1" y="9212"/>
                  <a:pt x="1" y="9371"/>
                  <a:pt x="100" y="9510"/>
                </a:cubicBezTo>
                <a:cubicBezTo>
                  <a:pt x="200" y="9670"/>
                  <a:pt x="379" y="9769"/>
                  <a:pt x="558" y="9809"/>
                </a:cubicBezTo>
                <a:cubicBezTo>
                  <a:pt x="2179" y="10455"/>
                  <a:pt x="3969" y="10803"/>
                  <a:pt x="5747" y="10803"/>
                </a:cubicBezTo>
                <a:cubicBezTo>
                  <a:pt x="7525" y="10803"/>
                  <a:pt x="9291" y="10455"/>
                  <a:pt x="10862" y="9709"/>
                </a:cubicBezTo>
                <a:cubicBezTo>
                  <a:pt x="11260" y="6845"/>
                  <a:pt x="10703" y="2707"/>
                  <a:pt x="8137" y="877"/>
                </a:cubicBezTo>
                <a:cubicBezTo>
                  <a:pt x="7307" y="308"/>
                  <a:pt x="6298" y="1"/>
                  <a:pt x="52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43"/>
          <p:cNvSpPr/>
          <p:nvPr/>
        </p:nvSpPr>
        <p:spPr>
          <a:xfrm>
            <a:off x="4830631" y="4497216"/>
            <a:ext cx="491332" cy="427024"/>
          </a:xfrm>
          <a:custGeom>
            <a:rect b="b" l="l" r="r" t="t"/>
            <a:pathLst>
              <a:path extrusionOk="0" h="8320" w="9769">
                <a:moveTo>
                  <a:pt x="5106" y="1"/>
                </a:moveTo>
                <a:cubicBezTo>
                  <a:pt x="4809" y="1"/>
                  <a:pt x="4512" y="27"/>
                  <a:pt x="4218" y="81"/>
                </a:cubicBezTo>
                <a:cubicBezTo>
                  <a:pt x="2925" y="340"/>
                  <a:pt x="1771" y="1116"/>
                  <a:pt x="1035" y="2210"/>
                </a:cubicBezTo>
                <a:cubicBezTo>
                  <a:pt x="399" y="3165"/>
                  <a:pt x="140" y="4338"/>
                  <a:pt x="1" y="5512"/>
                </a:cubicBezTo>
                <a:cubicBezTo>
                  <a:pt x="80" y="5631"/>
                  <a:pt x="120" y="5731"/>
                  <a:pt x="200" y="5850"/>
                </a:cubicBezTo>
                <a:cubicBezTo>
                  <a:pt x="1108" y="7357"/>
                  <a:pt x="2822" y="8319"/>
                  <a:pt x="4596" y="8319"/>
                </a:cubicBezTo>
                <a:cubicBezTo>
                  <a:pt x="4649" y="8319"/>
                  <a:pt x="4702" y="8319"/>
                  <a:pt x="4755" y="8317"/>
                </a:cubicBezTo>
                <a:cubicBezTo>
                  <a:pt x="6565" y="8277"/>
                  <a:pt x="8296" y="7183"/>
                  <a:pt x="9151" y="5592"/>
                </a:cubicBezTo>
                <a:cubicBezTo>
                  <a:pt x="9529" y="4856"/>
                  <a:pt x="9728" y="4000"/>
                  <a:pt x="9768" y="3065"/>
                </a:cubicBezTo>
                <a:cubicBezTo>
                  <a:pt x="9331" y="2210"/>
                  <a:pt x="8734" y="1434"/>
                  <a:pt x="7958" y="877"/>
                </a:cubicBezTo>
                <a:cubicBezTo>
                  <a:pt x="7128" y="308"/>
                  <a:pt x="6119" y="1"/>
                  <a:pt x="5106" y="1"/>
                </a:cubicBezTo>
                <a:close/>
              </a:path>
            </a:pathLst>
          </a:custGeom>
          <a:solidFill>
            <a:srgbClr val="1414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43"/>
          <p:cNvSpPr/>
          <p:nvPr/>
        </p:nvSpPr>
        <p:spPr>
          <a:xfrm>
            <a:off x="4732606" y="5166037"/>
            <a:ext cx="113113" cy="160339"/>
          </a:xfrm>
          <a:custGeom>
            <a:rect b="b" l="l" r="r" t="t"/>
            <a:pathLst>
              <a:path extrusionOk="0" h="3124" w="2249">
                <a:moveTo>
                  <a:pt x="2248" y="0"/>
                </a:moveTo>
                <a:lnTo>
                  <a:pt x="0" y="816"/>
                </a:lnTo>
                <a:lnTo>
                  <a:pt x="577" y="3124"/>
                </a:lnTo>
                <a:cubicBezTo>
                  <a:pt x="577" y="3124"/>
                  <a:pt x="1751" y="2467"/>
                  <a:pt x="224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43"/>
          <p:cNvSpPr/>
          <p:nvPr/>
        </p:nvSpPr>
        <p:spPr>
          <a:xfrm>
            <a:off x="4051255" y="5094746"/>
            <a:ext cx="933525" cy="145866"/>
          </a:xfrm>
          <a:custGeom>
            <a:rect b="b" l="l" r="r" t="t"/>
            <a:pathLst>
              <a:path extrusionOk="0" h="2842" w="18561">
                <a:moveTo>
                  <a:pt x="18424" y="0"/>
                </a:moveTo>
                <a:cubicBezTo>
                  <a:pt x="18408" y="0"/>
                  <a:pt x="18393" y="5"/>
                  <a:pt x="18381" y="17"/>
                </a:cubicBezTo>
                <a:cubicBezTo>
                  <a:pt x="16969" y="653"/>
                  <a:pt x="15477" y="1171"/>
                  <a:pt x="13945" y="1549"/>
                </a:cubicBezTo>
                <a:cubicBezTo>
                  <a:pt x="12433" y="1887"/>
                  <a:pt x="10902" y="2086"/>
                  <a:pt x="9330" y="2125"/>
                </a:cubicBezTo>
                <a:cubicBezTo>
                  <a:pt x="9252" y="2126"/>
                  <a:pt x="9173" y="2127"/>
                  <a:pt x="9095" y="2127"/>
                </a:cubicBezTo>
                <a:cubicBezTo>
                  <a:pt x="7622" y="2127"/>
                  <a:pt x="6149" y="1951"/>
                  <a:pt x="4695" y="1668"/>
                </a:cubicBezTo>
                <a:cubicBezTo>
                  <a:pt x="3939" y="1509"/>
                  <a:pt x="3183" y="1330"/>
                  <a:pt x="2447" y="1071"/>
                </a:cubicBezTo>
                <a:cubicBezTo>
                  <a:pt x="1691" y="852"/>
                  <a:pt x="955" y="574"/>
                  <a:pt x="259" y="256"/>
                </a:cubicBezTo>
                <a:cubicBezTo>
                  <a:pt x="238" y="250"/>
                  <a:pt x="215" y="248"/>
                  <a:pt x="193" y="248"/>
                </a:cubicBezTo>
                <a:cubicBezTo>
                  <a:pt x="132" y="248"/>
                  <a:pt x="75" y="266"/>
                  <a:pt x="60" y="295"/>
                </a:cubicBezTo>
                <a:cubicBezTo>
                  <a:pt x="0" y="375"/>
                  <a:pt x="20" y="454"/>
                  <a:pt x="100" y="494"/>
                </a:cubicBezTo>
                <a:cubicBezTo>
                  <a:pt x="1472" y="1350"/>
                  <a:pt x="2984" y="1927"/>
                  <a:pt x="4556" y="2304"/>
                </a:cubicBezTo>
                <a:cubicBezTo>
                  <a:pt x="5332" y="2503"/>
                  <a:pt x="6127" y="2623"/>
                  <a:pt x="6923" y="2722"/>
                </a:cubicBezTo>
                <a:cubicBezTo>
                  <a:pt x="7719" y="2822"/>
                  <a:pt x="8534" y="2842"/>
                  <a:pt x="9330" y="2842"/>
                </a:cubicBezTo>
                <a:cubicBezTo>
                  <a:pt x="10941" y="2822"/>
                  <a:pt x="12553" y="2563"/>
                  <a:pt x="14104" y="2125"/>
                </a:cubicBezTo>
                <a:cubicBezTo>
                  <a:pt x="15636" y="1668"/>
                  <a:pt x="17108" y="1031"/>
                  <a:pt x="18481" y="216"/>
                </a:cubicBezTo>
                <a:cubicBezTo>
                  <a:pt x="18521" y="156"/>
                  <a:pt x="18560" y="116"/>
                  <a:pt x="18521" y="57"/>
                </a:cubicBezTo>
                <a:cubicBezTo>
                  <a:pt x="18506" y="28"/>
                  <a:pt x="18463" y="0"/>
                  <a:pt x="18424" y="0"/>
                </a:cubicBezTo>
                <a:close/>
              </a:path>
            </a:pathLst>
          </a:custGeom>
          <a:solidFill>
            <a:srgbClr val="1414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43"/>
          <p:cNvSpPr/>
          <p:nvPr/>
        </p:nvSpPr>
        <p:spPr>
          <a:xfrm>
            <a:off x="5159814" y="4931480"/>
            <a:ext cx="325207" cy="245282"/>
          </a:xfrm>
          <a:custGeom>
            <a:rect b="b" l="l" r="r" t="t"/>
            <a:pathLst>
              <a:path extrusionOk="0" h="4779" w="6466">
                <a:moveTo>
                  <a:pt x="3944" y="0"/>
                </a:moveTo>
                <a:cubicBezTo>
                  <a:pt x="3539" y="0"/>
                  <a:pt x="3129" y="84"/>
                  <a:pt x="2746" y="234"/>
                </a:cubicBezTo>
                <a:cubicBezTo>
                  <a:pt x="1851" y="572"/>
                  <a:pt x="1134" y="1268"/>
                  <a:pt x="538" y="2044"/>
                </a:cubicBezTo>
                <a:cubicBezTo>
                  <a:pt x="339" y="2323"/>
                  <a:pt x="180" y="2581"/>
                  <a:pt x="1" y="2860"/>
                </a:cubicBezTo>
                <a:lnTo>
                  <a:pt x="359" y="3417"/>
                </a:lnTo>
                <a:cubicBezTo>
                  <a:pt x="1075" y="4335"/>
                  <a:pt x="2283" y="4779"/>
                  <a:pt x="3435" y="4779"/>
                </a:cubicBezTo>
                <a:cubicBezTo>
                  <a:pt x="3531" y="4779"/>
                  <a:pt x="3626" y="4775"/>
                  <a:pt x="3720" y="4769"/>
                </a:cubicBezTo>
                <a:cubicBezTo>
                  <a:pt x="4118" y="4749"/>
                  <a:pt x="4516" y="4710"/>
                  <a:pt x="4894" y="4531"/>
                </a:cubicBezTo>
                <a:cubicBezTo>
                  <a:pt x="5650" y="4212"/>
                  <a:pt x="6207" y="3476"/>
                  <a:pt x="6326" y="2681"/>
                </a:cubicBezTo>
                <a:cubicBezTo>
                  <a:pt x="6466" y="1885"/>
                  <a:pt x="6167" y="1030"/>
                  <a:pt x="5511" y="532"/>
                </a:cubicBezTo>
                <a:cubicBezTo>
                  <a:pt x="5060" y="162"/>
                  <a:pt x="4507" y="0"/>
                  <a:pt x="39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43"/>
          <p:cNvSpPr/>
          <p:nvPr/>
        </p:nvSpPr>
        <p:spPr>
          <a:xfrm>
            <a:off x="5171835" y="4871994"/>
            <a:ext cx="311175" cy="189954"/>
          </a:xfrm>
          <a:custGeom>
            <a:rect b="b" l="l" r="r" t="t"/>
            <a:pathLst>
              <a:path extrusionOk="0" fill="none" h="3701" w="6187">
                <a:moveTo>
                  <a:pt x="0" y="3700"/>
                </a:moveTo>
                <a:cubicBezTo>
                  <a:pt x="0" y="3700"/>
                  <a:pt x="1791" y="0"/>
                  <a:pt x="6187" y="1472"/>
                </a:cubicBezTo>
              </a:path>
            </a:pathLst>
          </a:custGeom>
          <a:noFill/>
          <a:ln cap="flat" cmpd="sng" w="6475">
            <a:solidFill>
              <a:srgbClr val="00D9E2"/>
            </a:solidFill>
            <a:prstDash val="solid"/>
            <a:miter lim="198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43"/>
          <p:cNvSpPr/>
          <p:nvPr/>
        </p:nvSpPr>
        <p:spPr>
          <a:xfrm>
            <a:off x="3624047" y="4931480"/>
            <a:ext cx="325207" cy="245282"/>
          </a:xfrm>
          <a:custGeom>
            <a:rect b="b" l="l" r="r" t="t"/>
            <a:pathLst>
              <a:path extrusionOk="0" h="4779" w="6466">
                <a:moveTo>
                  <a:pt x="2510" y="0"/>
                </a:moveTo>
                <a:cubicBezTo>
                  <a:pt x="1945" y="0"/>
                  <a:pt x="1386" y="162"/>
                  <a:pt x="935" y="532"/>
                </a:cubicBezTo>
                <a:cubicBezTo>
                  <a:pt x="299" y="1030"/>
                  <a:pt x="0" y="1885"/>
                  <a:pt x="120" y="2681"/>
                </a:cubicBezTo>
                <a:cubicBezTo>
                  <a:pt x="239" y="3476"/>
                  <a:pt x="816" y="4212"/>
                  <a:pt x="1552" y="4531"/>
                </a:cubicBezTo>
                <a:cubicBezTo>
                  <a:pt x="1930" y="4710"/>
                  <a:pt x="2328" y="4749"/>
                  <a:pt x="2726" y="4769"/>
                </a:cubicBezTo>
                <a:cubicBezTo>
                  <a:pt x="2822" y="4775"/>
                  <a:pt x="2918" y="4779"/>
                  <a:pt x="3015" y="4779"/>
                </a:cubicBezTo>
                <a:cubicBezTo>
                  <a:pt x="4180" y="4779"/>
                  <a:pt x="5371" y="4335"/>
                  <a:pt x="6087" y="3417"/>
                </a:cubicBezTo>
                <a:lnTo>
                  <a:pt x="6465" y="2860"/>
                </a:lnTo>
                <a:cubicBezTo>
                  <a:pt x="6286" y="2581"/>
                  <a:pt x="6107" y="2323"/>
                  <a:pt x="5908" y="2044"/>
                </a:cubicBezTo>
                <a:cubicBezTo>
                  <a:pt x="5312" y="1268"/>
                  <a:pt x="4595" y="572"/>
                  <a:pt x="3700" y="234"/>
                </a:cubicBezTo>
                <a:cubicBezTo>
                  <a:pt x="3326" y="84"/>
                  <a:pt x="2916" y="0"/>
                  <a:pt x="251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43"/>
          <p:cNvSpPr/>
          <p:nvPr/>
        </p:nvSpPr>
        <p:spPr>
          <a:xfrm>
            <a:off x="3626058" y="4871994"/>
            <a:ext cx="311175" cy="189954"/>
          </a:xfrm>
          <a:custGeom>
            <a:rect b="b" l="l" r="r" t="t"/>
            <a:pathLst>
              <a:path extrusionOk="0" fill="none" h="3701" w="6187">
                <a:moveTo>
                  <a:pt x="6187" y="3700"/>
                </a:moveTo>
                <a:cubicBezTo>
                  <a:pt x="6187" y="3700"/>
                  <a:pt x="4396" y="0"/>
                  <a:pt x="0" y="1472"/>
                </a:cubicBezTo>
              </a:path>
            </a:pathLst>
          </a:custGeom>
          <a:noFill/>
          <a:ln cap="flat" cmpd="sng" w="6475">
            <a:solidFill>
              <a:srgbClr val="00D9E2"/>
            </a:solidFill>
            <a:prstDash val="solid"/>
            <a:miter lim="198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43"/>
          <p:cNvSpPr/>
          <p:nvPr/>
        </p:nvSpPr>
        <p:spPr>
          <a:xfrm>
            <a:off x="4941683" y="4534273"/>
            <a:ext cx="184180" cy="157722"/>
          </a:xfrm>
          <a:custGeom>
            <a:rect b="b" l="l" r="r" t="t"/>
            <a:pathLst>
              <a:path extrusionOk="0" h="3073" w="3662">
                <a:moveTo>
                  <a:pt x="2097" y="1"/>
                </a:moveTo>
                <a:cubicBezTo>
                  <a:pt x="1185" y="1"/>
                  <a:pt x="394" y="640"/>
                  <a:pt x="100" y="1587"/>
                </a:cubicBezTo>
                <a:cubicBezTo>
                  <a:pt x="1" y="1906"/>
                  <a:pt x="1" y="2283"/>
                  <a:pt x="180" y="2582"/>
                </a:cubicBezTo>
                <a:cubicBezTo>
                  <a:pt x="319" y="2801"/>
                  <a:pt x="578" y="2920"/>
                  <a:pt x="856" y="3000"/>
                </a:cubicBezTo>
                <a:cubicBezTo>
                  <a:pt x="1030" y="3049"/>
                  <a:pt x="1209" y="3072"/>
                  <a:pt x="1387" y="3072"/>
                </a:cubicBezTo>
                <a:cubicBezTo>
                  <a:pt x="2294" y="3072"/>
                  <a:pt x="3210" y="2474"/>
                  <a:pt x="3542" y="1627"/>
                </a:cubicBezTo>
                <a:cubicBezTo>
                  <a:pt x="3602" y="1428"/>
                  <a:pt x="3661" y="1229"/>
                  <a:pt x="3641" y="1010"/>
                </a:cubicBezTo>
                <a:cubicBezTo>
                  <a:pt x="3562" y="553"/>
                  <a:pt x="3164" y="215"/>
                  <a:pt x="2706" y="95"/>
                </a:cubicBezTo>
                <a:cubicBezTo>
                  <a:pt x="2500" y="31"/>
                  <a:pt x="2295" y="1"/>
                  <a:pt x="209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43"/>
          <p:cNvSpPr/>
          <p:nvPr/>
        </p:nvSpPr>
        <p:spPr>
          <a:xfrm>
            <a:off x="5085779" y="4652065"/>
            <a:ext cx="71067" cy="60615"/>
          </a:xfrm>
          <a:custGeom>
            <a:rect b="b" l="l" r="r" t="t"/>
            <a:pathLst>
              <a:path extrusionOk="0" h="1181" w="1413">
                <a:moveTo>
                  <a:pt x="843" y="1"/>
                </a:moveTo>
                <a:cubicBezTo>
                  <a:pt x="473" y="1"/>
                  <a:pt x="158" y="256"/>
                  <a:pt x="40" y="625"/>
                </a:cubicBezTo>
                <a:cubicBezTo>
                  <a:pt x="20" y="744"/>
                  <a:pt x="0" y="904"/>
                  <a:pt x="80" y="1003"/>
                </a:cubicBezTo>
                <a:cubicBezTo>
                  <a:pt x="120" y="1083"/>
                  <a:pt x="219" y="1122"/>
                  <a:pt x="319" y="1142"/>
                </a:cubicBezTo>
                <a:cubicBezTo>
                  <a:pt x="397" y="1168"/>
                  <a:pt x="476" y="1180"/>
                  <a:pt x="556" y="1180"/>
                </a:cubicBezTo>
                <a:cubicBezTo>
                  <a:pt x="903" y="1180"/>
                  <a:pt x="1244" y="949"/>
                  <a:pt x="1373" y="625"/>
                </a:cubicBezTo>
                <a:cubicBezTo>
                  <a:pt x="1393" y="545"/>
                  <a:pt x="1413" y="486"/>
                  <a:pt x="1393" y="386"/>
                </a:cubicBezTo>
                <a:cubicBezTo>
                  <a:pt x="1373" y="207"/>
                  <a:pt x="1214" y="88"/>
                  <a:pt x="1055" y="28"/>
                </a:cubicBezTo>
                <a:cubicBezTo>
                  <a:pt x="983" y="9"/>
                  <a:pt x="912" y="1"/>
                  <a:pt x="84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43"/>
          <p:cNvSpPr/>
          <p:nvPr/>
        </p:nvSpPr>
        <p:spPr>
          <a:xfrm>
            <a:off x="3995226" y="4534273"/>
            <a:ext cx="184130" cy="157722"/>
          </a:xfrm>
          <a:custGeom>
            <a:rect b="b" l="l" r="r" t="t"/>
            <a:pathLst>
              <a:path extrusionOk="0" h="3073" w="3661">
                <a:moveTo>
                  <a:pt x="1565" y="1"/>
                </a:moveTo>
                <a:cubicBezTo>
                  <a:pt x="1366" y="1"/>
                  <a:pt x="1162" y="31"/>
                  <a:pt x="955" y="95"/>
                </a:cubicBezTo>
                <a:cubicBezTo>
                  <a:pt x="498" y="215"/>
                  <a:pt x="100" y="553"/>
                  <a:pt x="20" y="1010"/>
                </a:cubicBezTo>
                <a:cubicBezTo>
                  <a:pt x="0" y="1229"/>
                  <a:pt x="40" y="1428"/>
                  <a:pt x="120" y="1627"/>
                </a:cubicBezTo>
                <a:cubicBezTo>
                  <a:pt x="452" y="2474"/>
                  <a:pt x="1353" y="3072"/>
                  <a:pt x="2267" y="3072"/>
                </a:cubicBezTo>
                <a:cubicBezTo>
                  <a:pt x="2448" y="3072"/>
                  <a:pt x="2628" y="3049"/>
                  <a:pt x="2805" y="3000"/>
                </a:cubicBezTo>
                <a:cubicBezTo>
                  <a:pt x="3084" y="2920"/>
                  <a:pt x="3323" y="2801"/>
                  <a:pt x="3482" y="2582"/>
                </a:cubicBezTo>
                <a:cubicBezTo>
                  <a:pt x="3661" y="2283"/>
                  <a:pt x="3661" y="1906"/>
                  <a:pt x="3561" y="1587"/>
                </a:cubicBezTo>
                <a:cubicBezTo>
                  <a:pt x="3267" y="640"/>
                  <a:pt x="2477" y="1"/>
                  <a:pt x="15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43"/>
          <p:cNvSpPr/>
          <p:nvPr/>
        </p:nvSpPr>
        <p:spPr>
          <a:xfrm>
            <a:off x="3964194" y="4652065"/>
            <a:ext cx="71117" cy="60615"/>
          </a:xfrm>
          <a:custGeom>
            <a:rect b="b" l="l" r="r" t="t"/>
            <a:pathLst>
              <a:path extrusionOk="0" h="1181" w="1414">
                <a:moveTo>
                  <a:pt x="571" y="1"/>
                </a:moveTo>
                <a:cubicBezTo>
                  <a:pt x="502" y="1"/>
                  <a:pt x="431" y="9"/>
                  <a:pt x="359" y="28"/>
                </a:cubicBezTo>
                <a:cubicBezTo>
                  <a:pt x="200" y="88"/>
                  <a:pt x="41" y="207"/>
                  <a:pt x="21" y="386"/>
                </a:cubicBezTo>
                <a:cubicBezTo>
                  <a:pt x="1" y="486"/>
                  <a:pt x="21" y="545"/>
                  <a:pt x="41" y="625"/>
                </a:cubicBezTo>
                <a:cubicBezTo>
                  <a:pt x="170" y="949"/>
                  <a:pt x="497" y="1180"/>
                  <a:pt x="850" y="1180"/>
                </a:cubicBezTo>
                <a:cubicBezTo>
                  <a:pt x="931" y="1180"/>
                  <a:pt x="1013" y="1168"/>
                  <a:pt x="1095" y="1142"/>
                </a:cubicBezTo>
                <a:cubicBezTo>
                  <a:pt x="1194" y="1122"/>
                  <a:pt x="1294" y="1083"/>
                  <a:pt x="1334" y="1003"/>
                </a:cubicBezTo>
                <a:cubicBezTo>
                  <a:pt x="1413" y="904"/>
                  <a:pt x="1393" y="744"/>
                  <a:pt x="1353" y="625"/>
                </a:cubicBezTo>
                <a:cubicBezTo>
                  <a:pt x="1253" y="256"/>
                  <a:pt x="941" y="1"/>
                  <a:pt x="57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43"/>
          <p:cNvSpPr/>
          <p:nvPr/>
        </p:nvSpPr>
        <p:spPr>
          <a:xfrm>
            <a:off x="4979161" y="4429366"/>
            <a:ext cx="394263" cy="214487"/>
          </a:xfrm>
          <a:custGeom>
            <a:rect b="b" l="l" r="r" t="t"/>
            <a:pathLst>
              <a:path extrusionOk="0" h="4179" w="7839">
                <a:moveTo>
                  <a:pt x="978" y="0"/>
                </a:moveTo>
                <a:cubicBezTo>
                  <a:pt x="759" y="0"/>
                  <a:pt x="532" y="10"/>
                  <a:pt x="299" y="33"/>
                </a:cubicBezTo>
                <a:cubicBezTo>
                  <a:pt x="120" y="73"/>
                  <a:pt x="1" y="212"/>
                  <a:pt x="21" y="391"/>
                </a:cubicBezTo>
                <a:cubicBezTo>
                  <a:pt x="21" y="520"/>
                  <a:pt x="157" y="632"/>
                  <a:pt x="320" y="632"/>
                </a:cubicBezTo>
                <a:cubicBezTo>
                  <a:pt x="333" y="632"/>
                  <a:pt x="346" y="631"/>
                  <a:pt x="359" y="630"/>
                </a:cubicBezTo>
                <a:lnTo>
                  <a:pt x="379" y="630"/>
                </a:lnTo>
                <a:cubicBezTo>
                  <a:pt x="684" y="585"/>
                  <a:pt x="1000" y="565"/>
                  <a:pt x="1320" y="565"/>
                </a:cubicBezTo>
                <a:cubicBezTo>
                  <a:pt x="1710" y="565"/>
                  <a:pt x="2105" y="595"/>
                  <a:pt x="2488" y="650"/>
                </a:cubicBezTo>
                <a:cubicBezTo>
                  <a:pt x="3184" y="749"/>
                  <a:pt x="3880" y="948"/>
                  <a:pt x="4536" y="1247"/>
                </a:cubicBezTo>
                <a:cubicBezTo>
                  <a:pt x="4875" y="1406"/>
                  <a:pt x="5173" y="1605"/>
                  <a:pt x="5471" y="1784"/>
                </a:cubicBezTo>
                <a:cubicBezTo>
                  <a:pt x="5770" y="2003"/>
                  <a:pt x="6068" y="2201"/>
                  <a:pt x="6327" y="2440"/>
                </a:cubicBezTo>
                <a:cubicBezTo>
                  <a:pt x="6446" y="2579"/>
                  <a:pt x="6585" y="2679"/>
                  <a:pt x="6685" y="2818"/>
                </a:cubicBezTo>
                <a:lnTo>
                  <a:pt x="7043" y="3236"/>
                </a:lnTo>
                <a:cubicBezTo>
                  <a:pt x="7162" y="3395"/>
                  <a:pt x="7262" y="3534"/>
                  <a:pt x="7361" y="3693"/>
                </a:cubicBezTo>
                <a:lnTo>
                  <a:pt x="7660" y="4131"/>
                </a:lnTo>
                <a:cubicBezTo>
                  <a:pt x="7674" y="4160"/>
                  <a:pt x="7710" y="4179"/>
                  <a:pt x="7744" y="4179"/>
                </a:cubicBezTo>
                <a:cubicBezTo>
                  <a:pt x="7756" y="4179"/>
                  <a:pt x="7768" y="4176"/>
                  <a:pt x="7779" y="4171"/>
                </a:cubicBezTo>
                <a:cubicBezTo>
                  <a:pt x="7819" y="4131"/>
                  <a:pt x="7839" y="4091"/>
                  <a:pt x="7819" y="4032"/>
                </a:cubicBezTo>
                <a:lnTo>
                  <a:pt x="7540" y="3574"/>
                </a:lnTo>
                <a:cubicBezTo>
                  <a:pt x="7441" y="3395"/>
                  <a:pt x="7361" y="3236"/>
                  <a:pt x="7242" y="3097"/>
                </a:cubicBezTo>
                <a:lnTo>
                  <a:pt x="6884" y="2639"/>
                </a:lnTo>
                <a:cubicBezTo>
                  <a:pt x="6784" y="2480"/>
                  <a:pt x="6645" y="2380"/>
                  <a:pt x="6506" y="2221"/>
                </a:cubicBezTo>
                <a:cubicBezTo>
                  <a:pt x="6267" y="1943"/>
                  <a:pt x="5969" y="1724"/>
                  <a:pt x="5670" y="1485"/>
                </a:cubicBezTo>
                <a:cubicBezTo>
                  <a:pt x="5352" y="1247"/>
                  <a:pt x="5054" y="1028"/>
                  <a:pt x="4696" y="889"/>
                </a:cubicBezTo>
                <a:cubicBezTo>
                  <a:pt x="4019" y="570"/>
                  <a:pt x="3303" y="312"/>
                  <a:pt x="2567" y="172"/>
                </a:cubicBezTo>
                <a:cubicBezTo>
                  <a:pt x="2388" y="113"/>
                  <a:pt x="2209" y="93"/>
                  <a:pt x="2010" y="73"/>
                </a:cubicBezTo>
                <a:cubicBezTo>
                  <a:pt x="1811" y="33"/>
                  <a:pt x="1632" y="13"/>
                  <a:pt x="1433" y="13"/>
                </a:cubicBezTo>
                <a:cubicBezTo>
                  <a:pt x="1285" y="5"/>
                  <a:pt x="1133" y="0"/>
                  <a:pt x="978" y="0"/>
                </a:cubicBezTo>
                <a:close/>
              </a:path>
            </a:pathLst>
          </a:custGeom>
          <a:solidFill>
            <a:srgbClr val="1414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43"/>
          <p:cNvSpPr/>
          <p:nvPr/>
        </p:nvSpPr>
        <p:spPr>
          <a:xfrm>
            <a:off x="3700088" y="4429241"/>
            <a:ext cx="393257" cy="214744"/>
          </a:xfrm>
          <a:custGeom>
            <a:rect b="b" l="l" r="r" t="t"/>
            <a:pathLst>
              <a:path extrusionOk="0" h="4184" w="7819">
                <a:moveTo>
                  <a:pt x="6807" y="0"/>
                </a:moveTo>
                <a:cubicBezTo>
                  <a:pt x="6671" y="0"/>
                  <a:pt x="6537" y="5"/>
                  <a:pt x="6406" y="12"/>
                </a:cubicBezTo>
                <a:cubicBezTo>
                  <a:pt x="6207" y="12"/>
                  <a:pt x="6028" y="52"/>
                  <a:pt x="5829" y="72"/>
                </a:cubicBezTo>
                <a:cubicBezTo>
                  <a:pt x="5650" y="92"/>
                  <a:pt x="5451" y="152"/>
                  <a:pt x="5272" y="172"/>
                </a:cubicBezTo>
                <a:cubicBezTo>
                  <a:pt x="4536" y="291"/>
                  <a:pt x="3820" y="549"/>
                  <a:pt x="3144" y="888"/>
                </a:cubicBezTo>
                <a:cubicBezTo>
                  <a:pt x="2786" y="1067"/>
                  <a:pt x="2487" y="1286"/>
                  <a:pt x="2169" y="1484"/>
                </a:cubicBezTo>
                <a:cubicBezTo>
                  <a:pt x="1871" y="1743"/>
                  <a:pt x="1572" y="1962"/>
                  <a:pt x="1334" y="2240"/>
                </a:cubicBezTo>
                <a:cubicBezTo>
                  <a:pt x="1194" y="2380"/>
                  <a:pt x="1055" y="2499"/>
                  <a:pt x="956" y="2658"/>
                </a:cubicBezTo>
                <a:lnTo>
                  <a:pt x="617" y="3096"/>
                </a:lnTo>
                <a:cubicBezTo>
                  <a:pt x="478" y="3255"/>
                  <a:pt x="399" y="3434"/>
                  <a:pt x="299" y="3573"/>
                </a:cubicBezTo>
                <a:lnTo>
                  <a:pt x="41" y="4051"/>
                </a:lnTo>
                <a:cubicBezTo>
                  <a:pt x="1" y="4090"/>
                  <a:pt x="1" y="4150"/>
                  <a:pt x="60" y="4170"/>
                </a:cubicBezTo>
                <a:cubicBezTo>
                  <a:pt x="85" y="4178"/>
                  <a:pt x="107" y="4183"/>
                  <a:pt x="124" y="4183"/>
                </a:cubicBezTo>
                <a:cubicBezTo>
                  <a:pt x="150" y="4183"/>
                  <a:pt x="168" y="4173"/>
                  <a:pt x="180" y="4150"/>
                </a:cubicBezTo>
                <a:lnTo>
                  <a:pt x="478" y="3693"/>
                </a:lnTo>
                <a:cubicBezTo>
                  <a:pt x="578" y="3553"/>
                  <a:pt x="677" y="3374"/>
                  <a:pt x="797" y="3255"/>
                </a:cubicBezTo>
                <a:lnTo>
                  <a:pt x="1155" y="2837"/>
                </a:lnTo>
                <a:cubicBezTo>
                  <a:pt x="1254" y="2678"/>
                  <a:pt x="1393" y="2579"/>
                  <a:pt x="1533" y="2459"/>
                </a:cubicBezTo>
                <a:cubicBezTo>
                  <a:pt x="1771" y="2201"/>
                  <a:pt x="2090" y="2002"/>
                  <a:pt x="2368" y="1783"/>
                </a:cubicBezTo>
                <a:cubicBezTo>
                  <a:pt x="2686" y="1584"/>
                  <a:pt x="2985" y="1385"/>
                  <a:pt x="3323" y="1266"/>
                </a:cubicBezTo>
                <a:cubicBezTo>
                  <a:pt x="3959" y="967"/>
                  <a:pt x="4656" y="768"/>
                  <a:pt x="5352" y="669"/>
                </a:cubicBezTo>
                <a:cubicBezTo>
                  <a:pt x="5745" y="614"/>
                  <a:pt x="6145" y="584"/>
                  <a:pt x="6534" y="584"/>
                </a:cubicBezTo>
                <a:cubicBezTo>
                  <a:pt x="6853" y="584"/>
                  <a:pt x="7165" y="604"/>
                  <a:pt x="7461" y="649"/>
                </a:cubicBezTo>
                <a:cubicBezTo>
                  <a:pt x="7480" y="659"/>
                  <a:pt x="7490" y="664"/>
                  <a:pt x="7495" y="664"/>
                </a:cubicBezTo>
                <a:cubicBezTo>
                  <a:pt x="7500" y="664"/>
                  <a:pt x="7500" y="659"/>
                  <a:pt x="7500" y="649"/>
                </a:cubicBezTo>
                <a:cubicBezTo>
                  <a:pt x="7660" y="649"/>
                  <a:pt x="7819" y="549"/>
                  <a:pt x="7819" y="370"/>
                </a:cubicBezTo>
                <a:cubicBezTo>
                  <a:pt x="7819" y="191"/>
                  <a:pt x="7719" y="72"/>
                  <a:pt x="7540" y="52"/>
                </a:cubicBezTo>
                <a:cubicBezTo>
                  <a:pt x="7288" y="14"/>
                  <a:pt x="7044" y="0"/>
                  <a:pt x="6807" y="0"/>
                </a:cubicBezTo>
                <a:close/>
              </a:path>
            </a:pathLst>
          </a:custGeom>
          <a:solidFill>
            <a:srgbClr val="1414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43"/>
          <p:cNvSpPr/>
          <p:nvPr/>
        </p:nvSpPr>
        <p:spPr>
          <a:xfrm>
            <a:off x="1138859" y="1020789"/>
            <a:ext cx="30045" cy="30045"/>
          </a:xfrm>
          <a:custGeom>
            <a:rect b="b" l="l" r="r" t="t"/>
            <a:pathLst>
              <a:path extrusionOk="0" h="399" w="399">
                <a:moveTo>
                  <a:pt x="200" y="1"/>
                </a:moveTo>
                <a:cubicBezTo>
                  <a:pt x="80" y="1"/>
                  <a:pt x="1" y="80"/>
                  <a:pt x="1" y="200"/>
                </a:cubicBezTo>
                <a:cubicBezTo>
                  <a:pt x="1" y="299"/>
                  <a:pt x="80" y="398"/>
                  <a:pt x="200" y="398"/>
                </a:cubicBezTo>
                <a:cubicBezTo>
                  <a:pt x="299" y="398"/>
                  <a:pt x="399" y="299"/>
                  <a:pt x="399" y="200"/>
                </a:cubicBezTo>
                <a:cubicBezTo>
                  <a:pt x="399" y="80"/>
                  <a:pt x="299" y="1"/>
                  <a:pt x="20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43"/>
          <p:cNvSpPr/>
          <p:nvPr/>
        </p:nvSpPr>
        <p:spPr>
          <a:xfrm>
            <a:off x="1225077" y="540001"/>
            <a:ext cx="64457" cy="63026"/>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43"/>
          <p:cNvSpPr/>
          <p:nvPr/>
        </p:nvSpPr>
        <p:spPr>
          <a:xfrm>
            <a:off x="7944394" y="761275"/>
            <a:ext cx="142392" cy="140811"/>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43"/>
          <p:cNvSpPr/>
          <p:nvPr/>
        </p:nvSpPr>
        <p:spPr>
          <a:xfrm>
            <a:off x="1082675" y="1209246"/>
            <a:ext cx="142392" cy="142392"/>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43"/>
          <p:cNvSpPr/>
          <p:nvPr/>
        </p:nvSpPr>
        <p:spPr>
          <a:xfrm>
            <a:off x="7739456" y="3304923"/>
            <a:ext cx="20360" cy="20292"/>
          </a:xfrm>
          <a:custGeom>
            <a:rect b="b" l="l" r="r" t="t"/>
            <a:pathLst>
              <a:path extrusionOk="0" h="299" w="300">
                <a:moveTo>
                  <a:pt x="160" y="0"/>
                </a:moveTo>
                <a:cubicBezTo>
                  <a:pt x="80" y="0"/>
                  <a:pt x="1" y="60"/>
                  <a:pt x="1" y="139"/>
                </a:cubicBezTo>
                <a:cubicBezTo>
                  <a:pt x="1" y="219"/>
                  <a:pt x="80" y="299"/>
                  <a:pt x="160" y="299"/>
                </a:cubicBezTo>
                <a:cubicBezTo>
                  <a:pt x="220" y="299"/>
                  <a:pt x="299" y="219"/>
                  <a:pt x="299" y="139"/>
                </a:cubicBezTo>
                <a:cubicBezTo>
                  <a:pt x="299" y="60"/>
                  <a:pt x="220" y="0"/>
                  <a:pt x="160"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43"/>
          <p:cNvSpPr/>
          <p:nvPr/>
        </p:nvSpPr>
        <p:spPr>
          <a:xfrm>
            <a:off x="7210235" y="2180308"/>
            <a:ext cx="128337" cy="128337"/>
          </a:xfrm>
          <a:custGeom>
            <a:rect b="b" l="l" r="r" t="t"/>
            <a:pathLst>
              <a:path extrusionOk="0" h="1891" w="1891">
                <a:moveTo>
                  <a:pt x="936" y="1"/>
                </a:moveTo>
                <a:cubicBezTo>
                  <a:pt x="419" y="1"/>
                  <a:pt x="1" y="438"/>
                  <a:pt x="1" y="955"/>
                </a:cubicBezTo>
                <a:cubicBezTo>
                  <a:pt x="1" y="1473"/>
                  <a:pt x="419" y="1890"/>
                  <a:pt x="936" y="1890"/>
                </a:cubicBezTo>
                <a:cubicBezTo>
                  <a:pt x="1453" y="1890"/>
                  <a:pt x="1891" y="1473"/>
                  <a:pt x="1891" y="955"/>
                </a:cubicBezTo>
                <a:cubicBezTo>
                  <a:pt x="1891" y="438"/>
                  <a:pt x="1453" y="1"/>
                  <a:pt x="936" y="1"/>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43"/>
          <p:cNvSpPr/>
          <p:nvPr/>
        </p:nvSpPr>
        <p:spPr>
          <a:xfrm>
            <a:off x="7442473" y="2074980"/>
            <a:ext cx="58095" cy="56805"/>
          </a:xfrm>
          <a:custGeom>
            <a:rect b="b" l="l" r="r" t="t"/>
            <a:pathLst>
              <a:path extrusionOk="0" h="837" w="856">
                <a:moveTo>
                  <a:pt x="418" y="1"/>
                </a:moveTo>
                <a:cubicBezTo>
                  <a:pt x="199" y="1"/>
                  <a:pt x="0" y="160"/>
                  <a:pt x="0" y="419"/>
                </a:cubicBezTo>
                <a:cubicBezTo>
                  <a:pt x="0" y="637"/>
                  <a:pt x="179" y="836"/>
                  <a:pt x="418" y="836"/>
                </a:cubicBezTo>
                <a:cubicBezTo>
                  <a:pt x="657" y="836"/>
                  <a:pt x="856" y="657"/>
                  <a:pt x="856" y="419"/>
                </a:cubicBezTo>
                <a:cubicBezTo>
                  <a:pt x="856" y="180"/>
                  <a:pt x="657" y="1"/>
                  <a:pt x="418" y="1"/>
                </a:cubicBezTo>
                <a:close/>
              </a:path>
            </a:pathLst>
          </a:custGeom>
          <a:solidFill>
            <a:srgbClr val="1B75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43"/>
          <p:cNvSpPr/>
          <p:nvPr/>
        </p:nvSpPr>
        <p:spPr>
          <a:xfrm>
            <a:off x="6702663" y="3549242"/>
            <a:ext cx="27079" cy="27079"/>
          </a:xfrm>
          <a:custGeom>
            <a:rect b="b" l="l" r="r" t="t"/>
            <a:pathLst>
              <a:path extrusionOk="0" h="399" w="399">
                <a:moveTo>
                  <a:pt x="199" y="1"/>
                </a:moveTo>
                <a:cubicBezTo>
                  <a:pt x="80" y="1"/>
                  <a:pt x="0" y="80"/>
                  <a:pt x="0" y="200"/>
                </a:cubicBezTo>
                <a:cubicBezTo>
                  <a:pt x="0" y="319"/>
                  <a:pt x="80" y="399"/>
                  <a:pt x="199" y="399"/>
                </a:cubicBezTo>
                <a:cubicBezTo>
                  <a:pt x="299" y="399"/>
                  <a:pt x="398" y="319"/>
                  <a:pt x="398" y="200"/>
                </a:cubicBezTo>
                <a:cubicBezTo>
                  <a:pt x="398" y="80"/>
                  <a:pt x="299" y="1"/>
                  <a:pt x="199" y="1"/>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43"/>
          <p:cNvSpPr/>
          <p:nvPr/>
        </p:nvSpPr>
        <p:spPr>
          <a:xfrm>
            <a:off x="7605828" y="4175649"/>
            <a:ext cx="27079" cy="27079"/>
          </a:xfrm>
          <a:custGeom>
            <a:rect b="b" l="l" r="r" t="t"/>
            <a:pathLst>
              <a:path extrusionOk="0" h="399" w="399">
                <a:moveTo>
                  <a:pt x="199" y="1"/>
                </a:moveTo>
                <a:cubicBezTo>
                  <a:pt x="100" y="1"/>
                  <a:pt x="0" y="81"/>
                  <a:pt x="0" y="200"/>
                </a:cubicBezTo>
                <a:cubicBezTo>
                  <a:pt x="0" y="299"/>
                  <a:pt x="100" y="399"/>
                  <a:pt x="199" y="399"/>
                </a:cubicBezTo>
                <a:cubicBezTo>
                  <a:pt x="319" y="399"/>
                  <a:pt x="398" y="299"/>
                  <a:pt x="398" y="200"/>
                </a:cubicBezTo>
                <a:cubicBezTo>
                  <a:pt x="398" y="81"/>
                  <a:pt x="319" y="1"/>
                  <a:pt x="1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43"/>
          <p:cNvSpPr/>
          <p:nvPr/>
        </p:nvSpPr>
        <p:spPr>
          <a:xfrm>
            <a:off x="6967274" y="1961575"/>
            <a:ext cx="27079" cy="27079"/>
          </a:xfrm>
          <a:custGeom>
            <a:rect b="b" l="l" r="r" t="t"/>
            <a:pathLst>
              <a:path extrusionOk="0" h="399" w="399">
                <a:moveTo>
                  <a:pt x="199" y="1"/>
                </a:moveTo>
                <a:cubicBezTo>
                  <a:pt x="80" y="1"/>
                  <a:pt x="0" y="80"/>
                  <a:pt x="0" y="200"/>
                </a:cubicBezTo>
                <a:cubicBezTo>
                  <a:pt x="0" y="299"/>
                  <a:pt x="80" y="399"/>
                  <a:pt x="199" y="399"/>
                </a:cubicBezTo>
                <a:cubicBezTo>
                  <a:pt x="299" y="399"/>
                  <a:pt x="398" y="299"/>
                  <a:pt x="398" y="200"/>
                </a:cubicBezTo>
                <a:cubicBezTo>
                  <a:pt x="398" y="80"/>
                  <a:pt x="299" y="1"/>
                  <a:pt x="1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43"/>
          <p:cNvSpPr/>
          <p:nvPr/>
        </p:nvSpPr>
        <p:spPr>
          <a:xfrm>
            <a:off x="6658075" y="3751687"/>
            <a:ext cx="56805" cy="56873"/>
          </a:xfrm>
          <a:custGeom>
            <a:rect b="b" l="l" r="r" t="t"/>
            <a:pathLst>
              <a:path extrusionOk="0" h="838" w="837">
                <a:moveTo>
                  <a:pt x="449" y="0"/>
                </a:moveTo>
                <a:cubicBezTo>
                  <a:pt x="439" y="0"/>
                  <a:pt x="429" y="1"/>
                  <a:pt x="419" y="2"/>
                </a:cubicBezTo>
                <a:cubicBezTo>
                  <a:pt x="200" y="2"/>
                  <a:pt x="1" y="181"/>
                  <a:pt x="1" y="419"/>
                </a:cubicBezTo>
                <a:cubicBezTo>
                  <a:pt x="1" y="638"/>
                  <a:pt x="180" y="837"/>
                  <a:pt x="419" y="837"/>
                </a:cubicBezTo>
                <a:cubicBezTo>
                  <a:pt x="657" y="837"/>
                  <a:pt x="836" y="678"/>
                  <a:pt x="836" y="419"/>
                </a:cubicBezTo>
                <a:cubicBezTo>
                  <a:pt x="836" y="192"/>
                  <a:pt x="655" y="0"/>
                  <a:pt x="4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43"/>
          <p:cNvSpPr/>
          <p:nvPr/>
        </p:nvSpPr>
        <p:spPr>
          <a:xfrm>
            <a:off x="7670640" y="4345790"/>
            <a:ext cx="128337" cy="128337"/>
          </a:xfrm>
          <a:custGeom>
            <a:rect b="b" l="l" r="r" t="t"/>
            <a:pathLst>
              <a:path extrusionOk="0" h="1891" w="1891">
                <a:moveTo>
                  <a:pt x="935" y="0"/>
                </a:moveTo>
                <a:cubicBezTo>
                  <a:pt x="418" y="0"/>
                  <a:pt x="0" y="418"/>
                  <a:pt x="0" y="935"/>
                </a:cubicBezTo>
                <a:cubicBezTo>
                  <a:pt x="0" y="1473"/>
                  <a:pt x="418" y="1890"/>
                  <a:pt x="935" y="1890"/>
                </a:cubicBezTo>
                <a:cubicBezTo>
                  <a:pt x="1472" y="1890"/>
                  <a:pt x="1890" y="1473"/>
                  <a:pt x="1890" y="935"/>
                </a:cubicBezTo>
                <a:cubicBezTo>
                  <a:pt x="1890" y="418"/>
                  <a:pt x="1472" y="0"/>
                  <a:pt x="935" y="0"/>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43"/>
          <p:cNvSpPr/>
          <p:nvPr/>
        </p:nvSpPr>
        <p:spPr>
          <a:xfrm>
            <a:off x="2209734" y="4332473"/>
            <a:ext cx="22366" cy="22366"/>
          </a:xfrm>
          <a:custGeom>
            <a:rect b="b" l="l" r="r" t="t"/>
            <a:pathLst>
              <a:path extrusionOk="0" h="399" w="399">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43"/>
          <p:cNvSpPr/>
          <p:nvPr/>
        </p:nvSpPr>
        <p:spPr>
          <a:xfrm>
            <a:off x="1865160" y="4072657"/>
            <a:ext cx="22366" cy="22366"/>
          </a:xfrm>
          <a:custGeom>
            <a:rect b="b" l="l" r="r" t="t"/>
            <a:pathLst>
              <a:path extrusionOk="0" h="399" w="399">
                <a:moveTo>
                  <a:pt x="200" y="0"/>
                </a:moveTo>
                <a:cubicBezTo>
                  <a:pt x="100" y="0"/>
                  <a:pt x="1" y="80"/>
                  <a:pt x="1" y="199"/>
                </a:cubicBezTo>
                <a:cubicBezTo>
                  <a:pt x="1" y="299"/>
                  <a:pt x="100" y="398"/>
                  <a:pt x="200" y="398"/>
                </a:cubicBezTo>
                <a:cubicBezTo>
                  <a:pt x="319" y="398"/>
                  <a:pt x="399" y="299"/>
                  <a:pt x="399" y="199"/>
                </a:cubicBezTo>
                <a:cubicBezTo>
                  <a:pt x="399" y="80"/>
                  <a:pt x="319" y="0"/>
                  <a:pt x="200"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43"/>
          <p:cNvSpPr/>
          <p:nvPr/>
        </p:nvSpPr>
        <p:spPr>
          <a:xfrm>
            <a:off x="969784" y="4451759"/>
            <a:ext cx="22310" cy="22366"/>
          </a:xfrm>
          <a:custGeom>
            <a:rect b="b" l="l" r="r" t="t"/>
            <a:pathLst>
              <a:path extrusionOk="0" h="399" w="398">
                <a:moveTo>
                  <a:pt x="199" y="1"/>
                </a:moveTo>
                <a:cubicBezTo>
                  <a:pt x="80" y="1"/>
                  <a:pt x="0" y="80"/>
                  <a:pt x="0" y="200"/>
                </a:cubicBezTo>
                <a:cubicBezTo>
                  <a:pt x="0" y="299"/>
                  <a:pt x="80" y="399"/>
                  <a:pt x="199" y="399"/>
                </a:cubicBezTo>
                <a:cubicBezTo>
                  <a:pt x="298" y="399"/>
                  <a:pt x="398" y="299"/>
                  <a:pt x="398" y="200"/>
                </a:cubicBezTo>
                <a:cubicBezTo>
                  <a:pt x="398" y="80"/>
                  <a:pt x="298" y="1"/>
                  <a:pt x="1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43"/>
          <p:cNvSpPr/>
          <p:nvPr/>
        </p:nvSpPr>
        <p:spPr>
          <a:xfrm>
            <a:off x="720000" y="4314648"/>
            <a:ext cx="46862" cy="47983"/>
          </a:xfrm>
          <a:custGeom>
            <a:rect b="b" l="l" r="r" t="t"/>
            <a:pathLst>
              <a:path extrusionOk="0" h="856" w="836">
                <a:moveTo>
                  <a:pt x="418" y="0"/>
                </a:moveTo>
                <a:cubicBezTo>
                  <a:pt x="199" y="0"/>
                  <a:pt x="0" y="179"/>
                  <a:pt x="0" y="418"/>
                </a:cubicBezTo>
                <a:cubicBezTo>
                  <a:pt x="0" y="657"/>
                  <a:pt x="159" y="855"/>
                  <a:pt x="418" y="855"/>
                </a:cubicBezTo>
                <a:cubicBezTo>
                  <a:pt x="637" y="855"/>
                  <a:pt x="836" y="676"/>
                  <a:pt x="836" y="418"/>
                </a:cubicBezTo>
                <a:cubicBezTo>
                  <a:pt x="836" y="199"/>
                  <a:pt x="637" y="0"/>
                  <a:pt x="418"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43"/>
          <p:cNvSpPr/>
          <p:nvPr/>
        </p:nvSpPr>
        <p:spPr>
          <a:xfrm>
            <a:off x="1942124" y="3734700"/>
            <a:ext cx="46862" cy="48095"/>
          </a:xfrm>
          <a:custGeom>
            <a:rect b="b" l="l" r="r" t="t"/>
            <a:pathLst>
              <a:path extrusionOk="0" h="858" w="836">
                <a:moveTo>
                  <a:pt x="449" y="0"/>
                </a:moveTo>
                <a:cubicBezTo>
                  <a:pt x="438" y="0"/>
                  <a:pt x="428" y="1"/>
                  <a:pt x="418" y="2"/>
                </a:cubicBezTo>
                <a:cubicBezTo>
                  <a:pt x="199" y="2"/>
                  <a:pt x="0" y="181"/>
                  <a:pt x="0" y="420"/>
                </a:cubicBezTo>
                <a:cubicBezTo>
                  <a:pt x="0" y="658"/>
                  <a:pt x="180" y="857"/>
                  <a:pt x="418" y="857"/>
                </a:cubicBezTo>
                <a:cubicBezTo>
                  <a:pt x="657" y="857"/>
                  <a:pt x="836" y="678"/>
                  <a:pt x="836" y="420"/>
                </a:cubicBezTo>
                <a:cubicBezTo>
                  <a:pt x="836" y="192"/>
                  <a:pt x="655" y="0"/>
                  <a:pt x="4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43"/>
          <p:cNvSpPr/>
          <p:nvPr/>
        </p:nvSpPr>
        <p:spPr>
          <a:xfrm>
            <a:off x="829252" y="4146258"/>
            <a:ext cx="47983" cy="46862"/>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43"/>
          <p:cNvSpPr/>
          <p:nvPr/>
        </p:nvSpPr>
        <p:spPr>
          <a:xfrm>
            <a:off x="6568757" y="2418190"/>
            <a:ext cx="294917" cy="250209"/>
          </a:xfrm>
          <a:custGeom>
            <a:rect b="b" l="l" r="r" t="t"/>
            <a:pathLst>
              <a:path extrusionOk="0" h="4119" w="4855">
                <a:moveTo>
                  <a:pt x="2984" y="0"/>
                </a:moveTo>
                <a:lnTo>
                  <a:pt x="0" y="4118"/>
                </a:lnTo>
                <a:lnTo>
                  <a:pt x="4854" y="3979"/>
                </a:lnTo>
                <a:lnTo>
                  <a:pt x="2984"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43"/>
          <p:cNvSpPr/>
          <p:nvPr/>
        </p:nvSpPr>
        <p:spPr>
          <a:xfrm>
            <a:off x="6613465" y="2131776"/>
            <a:ext cx="234476" cy="309435"/>
          </a:xfrm>
          <a:custGeom>
            <a:rect b="b" l="l" r="r" t="t"/>
            <a:pathLst>
              <a:path extrusionOk="0" h="5094" w="3860">
                <a:moveTo>
                  <a:pt x="1632" y="1"/>
                </a:moveTo>
                <a:lnTo>
                  <a:pt x="0" y="5093"/>
                </a:lnTo>
                <a:lnTo>
                  <a:pt x="3860" y="876"/>
                </a:lnTo>
                <a:lnTo>
                  <a:pt x="1632"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43"/>
          <p:cNvSpPr/>
          <p:nvPr/>
        </p:nvSpPr>
        <p:spPr>
          <a:xfrm>
            <a:off x="1942125" y="890330"/>
            <a:ext cx="387918" cy="219958"/>
          </a:xfrm>
          <a:custGeom>
            <a:rect b="b" l="l" r="r" t="t"/>
            <a:pathLst>
              <a:path extrusionOk="0" h="3621" w="6386">
                <a:moveTo>
                  <a:pt x="0" y="0"/>
                </a:moveTo>
                <a:lnTo>
                  <a:pt x="617" y="3621"/>
                </a:lnTo>
                <a:lnTo>
                  <a:pt x="6386" y="2129"/>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43"/>
          <p:cNvSpPr/>
          <p:nvPr/>
        </p:nvSpPr>
        <p:spPr>
          <a:xfrm>
            <a:off x="6729742" y="635939"/>
            <a:ext cx="432626" cy="210360"/>
          </a:xfrm>
          <a:custGeom>
            <a:rect b="b" l="l" r="r" t="t"/>
            <a:pathLst>
              <a:path extrusionOk="0" h="3463" w="7122">
                <a:moveTo>
                  <a:pt x="6306" y="1"/>
                </a:moveTo>
                <a:lnTo>
                  <a:pt x="0" y="3462"/>
                </a:lnTo>
                <a:lnTo>
                  <a:pt x="7122" y="2209"/>
                </a:lnTo>
                <a:lnTo>
                  <a:pt x="630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43"/>
          <p:cNvSpPr/>
          <p:nvPr/>
        </p:nvSpPr>
        <p:spPr>
          <a:xfrm>
            <a:off x="6950855" y="852253"/>
            <a:ext cx="432687" cy="113654"/>
          </a:xfrm>
          <a:custGeom>
            <a:rect b="b" l="l" r="r" t="t"/>
            <a:pathLst>
              <a:path extrusionOk="0" h="1871" w="7123">
                <a:moveTo>
                  <a:pt x="7122" y="0"/>
                </a:moveTo>
                <a:lnTo>
                  <a:pt x="1" y="538"/>
                </a:lnTo>
                <a:lnTo>
                  <a:pt x="7043" y="1870"/>
                </a:lnTo>
                <a:lnTo>
                  <a:pt x="712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43"/>
          <p:cNvSpPr/>
          <p:nvPr/>
        </p:nvSpPr>
        <p:spPr>
          <a:xfrm>
            <a:off x="2031542" y="707852"/>
            <a:ext cx="277969" cy="224817"/>
          </a:xfrm>
          <a:custGeom>
            <a:rect b="b" l="l" r="r" t="t"/>
            <a:pathLst>
              <a:path extrusionOk="0" h="3701" w="4576">
                <a:moveTo>
                  <a:pt x="199" y="0"/>
                </a:moveTo>
                <a:lnTo>
                  <a:pt x="0" y="1512"/>
                </a:lnTo>
                <a:lnTo>
                  <a:pt x="4575" y="3700"/>
                </a:lnTo>
                <a:lnTo>
                  <a:pt x="19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43"/>
          <p:cNvSpPr/>
          <p:nvPr/>
        </p:nvSpPr>
        <p:spPr>
          <a:xfrm>
            <a:off x="1874813" y="1966475"/>
            <a:ext cx="243820" cy="206222"/>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43"/>
          <p:cNvSpPr/>
          <p:nvPr/>
        </p:nvSpPr>
        <p:spPr>
          <a:xfrm>
            <a:off x="2202836" y="2530832"/>
            <a:ext cx="263413" cy="347687"/>
          </a:xfrm>
          <a:custGeom>
            <a:rect b="b" l="l" r="r" t="t"/>
            <a:pathLst>
              <a:path extrusionOk="0" h="4596" w="3482">
                <a:moveTo>
                  <a:pt x="3482" y="0"/>
                </a:moveTo>
                <a:lnTo>
                  <a:pt x="1" y="2845"/>
                </a:lnTo>
                <a:lnTo>
                  <a:pt x="2627" y="4596"/>
                </a:lnTo>
                <a:lnTo>
                  <a:pt x="3482"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43"/>
          <p:cNvSpPr/>
          <p:nvPr/>
        </p:nvSpPr>
        <p:spPr>
          <a:xfrm>
            <a:off x="5306878" y="4500860"/>
            <a:ext cx="694423" cy="459667"/>
          </a:xfrm>
          <a:custGeom>
            <a:rect b="b" l="l" r="r" t="t"/>
            <a:pathLst>
              <a:path extrusionOk="0" h="8956" w="13807">
                <a:moveTo>
                  <a:pt x="1857" y="0"/>
                </a:moveTo>
                <a:cubicBezTo>
                  <a:pt x="1767" y="0"/>
                  <a:pt x="1679" y="3"/>
                  <a:pt x="1592" y="10"/>
                </a:cubicBezTo>
                <a:cubicBezTo>
                  <a:pt x="1" y="169"/>
                  <a:pt x="558" y="2000"/>
                  <a:pt x="1155" y="2994"/>
                </a:cubicBezTo>
                <a:cubicBezTo>
                  <a:pt x="1692" y="3969"/>
                  <a:pt x="2547" y="4725"/>
                  <a:pt x="3422" y="5421"/>
                </a:cubicBezTo>
                <a:cubicBezTo>
                  <a:pt x="4715" y="6456"/>
                  <a:pt x="6068" y="7470"/>
                  <a:pt x="7600" y="8146"/>
                </a:cubicBezTo>
                <a:cubicBezTo>
                  <a:pt x="8707" y="8642"/>
                  <a:pt x="9920" y="8955"/>
                  <a:pt x="11138" y="8955"/>
                </a:cubicBezTo>
                <a:cubicBezTo>
                  <a:pt x="11584" y="8955"/>
                  <a:pt x="12031" y="8913"/>
                  <a:pt x="12473" y="8823"/>
                </a:cubicBezTo>
                <a:cubicBezTo>
                  <a:pt x="13090" y="8664"/>
                  <a:pt x="13806" y="8306"/>
                  <a:pt x="13786" y="7649"/>
                </a:cubicBezTo>
                <a:cubicBezTo>
                  <a:pt x="12135" y="6913"/>
                  <a:pt x="10425" y="6416"/>
                  <a:pt x="8654" y="6117"/>
                </a:cubicBezTo>
                <a:cubicBezTo>
                  <a:pt x="9748" y="5879"/>
                  <a:pt x="10802" y="5580"/>
                  <a:pt x="11837" y="5222"/>
                </a:cubicBezTo>
                <a:cubicBezTo>
                  <a:pt x="9131" y="4148"/>
                  <a:pt x="6347" y="3293"/>
                  <a:pt x="3482" y="2736"/>
                </a:cubicBezTo>
                <a:cubicBezTo>
                  <a:pt x="4178" y="1880"/>
                  <a:pt x="5153" y="1283"/>
                  <a:pt x="6227" y="1045"/>
                </a:cubicBezTo>
                <a:lnTo>
                  <a:pt x="6227" y="1045"/>
                </a:lnTo>
                <a:cubicBezTo>
                  <a:pt x="6197" y="1051"/>
                  <a:pt x="6163" y="1054"/>
                  <a:pt x="6125" y="1054"/>
                </a:cubicBezTo>
                <a:cubicBezTo>
                  <a:pt x="5599" y="1054"/>
                  <a:pt x="4424" y="441"/>
                  <a:pt x="3959" y="348"/>
                </a:cubicBezTo>
                <a:cubicBezTo>
                  <a:pt x="3325" y="190"/>
                  <a:pt x="2551" y="0"/>
                  <a:pt x="1857" y="0"/>
                </a:cubicBezTo>
                <a:close/>
              </a:path>
            </a:pathLst>
          </a:custGeom>
          <a:solidFill>
            <a:srgbClr val="3049B5">
              <a:alpha val="1562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3" name="Shape 1663"/>
        <p:cNvGrpSpPr/>
        <p:nvPr/>
      </p:nvGrpSpPr>
      <p:grpSpPr>
        <a:xfrm>
          <a:off x="0" y="0"/>
          <a:ext cx="0" cy="0"/>
          <a:chOff x="0" y="0"/>
          <a:chExt cx="0" cy="0"/>
        </a:xfrm>
      </p:grpSpPr>
      <p:sp>
        <p:nvSpPr>
          <p:cNvPr id="1664" name="Google Shape;1664;p4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500">
                <a:solidFill>
                  <a:schemeClr val="accent5"/>
                </a:solidFill>
              </a:rPr>
              <a:t>What does 50/50 and even chance mean?</a:t>
            </a:r>
            <a:endParaRPr sz="3500">
              <a:solidFill>
                <a:schemeClr val="accent5"/>
              </a:solidFill>
            </a:endParaRPr>
          </a:p>
        </p:txBody>
      </p:sp>
      <p:sp>
        <p:nvSpPr>
          <p:cNvPr id="1665" name="Google Shape;1665;p44"/>
          <p:cNvSpPr txBox="1"/>
          <p:nvPr>
            <p:ph idx="1" type="subTitle"/>
          </p:nvPr>
        </p:nvSpPr>
        <p:spPr>
          <a:xfrm>
            <a:off x="3233700" y="984825"/>
            <a:ext cx="2676600" cy="75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1600"/>
              </a:spcBef>
              <a:spcAft>
                <a:spcPts val="0"/>
              </a:spcAft>
              <a:buNone/>
            </a:pPr>
            <a:r>
              <a:t/>
            </a:r>
            <a:endParaRPr/>
          </a:p>
          <a:p>
            <a:pPr indent="0" lvl="0" marL="0" rtl="0" algn="ctr">
              <a:spcBef>
                <a:spcPts val="1600"/>
              </a:spcBef>
              <a:spcAft>
                <a:spcPts val="1600"/>
              </a:spcAft>
              <a:buNone/>
            </a:pPr>
            <a:r>
              <a:t/>
            </a:r>
            <a:endParaRPr/>
          </a:p>
        </p:txBody>
      </p:sp>
      <p:grpSp>
        <p:nvGrpSpPr>
          <p:cNvPr id="1666" name="Google Shape;1666;p44"/>
          <p:cNvGrpSpPr/>
          <p:nvPr/>
        </p:nvGrpSpPr>
        <p:grpSpPr>
          <a:xfrm>
            <a:off x="196631" y="3775263"/>
            <a:ext cx="1243992" cy="1295741"/>
            <a:chOff x="6400768" y="1279038"/>
            <a:chExt cx="1243992" cy="1295741"/>
          </a:xfrm>
        </p:grpSpPr>
        <p:sp>
          <p:nvSpPr>
            <p:cNvPr id="1667" name="Google Shape;1667;p44"/>
            <p:cNvSpPr/>
            <p:nvPr/>
          </p:nvSpPr>
          <p:spPr>
            <a:xfrm>
              <a:off x="6843743" y="1400463"/>
              <a:ext cx="356710" cy="177366"/>
            </a:xfrm>
            <a:custGeom>
              <a:rect b="b" l="l" r="r" t="t"/>
              <a:pathLst>
                <a:path extrusionOk="0" fill="none" h="5114" w="10285">
                  <a:moveTo>
                    <a:pt x="10106" y="1791"/>
                  </a:moveTo>
                  <a:cubicBezTo>
                    <a:pt x="10285" y="2985"/>
                    <a:pt x="8216" y="4278"/>
                    <a:pt x="5471" y="4696"/>
                  </a:cubicBezTo>
                  <a:cubicBezTo>
                    <a:pt x="2725" y="5113"/>
                    <a:pt x="358" y="4517"/>
                    <a:pt x="179" y="3323"/>
                  </a:cubicBezTo>
                  <a:cubicBezTo>
                    <a:pt x="0" y="2149"/>
                    <a:pt x="2069" y="836"/>
                    <a:pt x="4814" y="419"/>
                  </a:cubicBezTo>
                  <a:cubicBezTo>
                    <a:pt x="7559" y="1"/>
                    <a:pt x="9926" y="618"/>
                    <a:pt x="10106" y="1791"/>
                  </a:cubicBezTo>
                  <a:close/>
                </a:path>
              </a:pathLst>
            </a:custGeom>
            <a:noFill/>
            <a:ln cap="flat" cmpd="sng" w="6475">
              <a:solidFill>
                <a:srgbClr val="E06CD9"/>
              </a:solidFill>
              <a:prstDash val="solid"/>
              <a:miter lim="198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44"/>
            <p:cNvSpPr/>
            <p:nvPr/>
          </p:nvSpPr>
          <p:spPr>
            <a:xfrm>
              <a:off x="6828552" y="1279038"/>
              <a:ext cx="357403" cy="236708"/>
            </a:xfrm>
            <a:custGeom>
              <a:rect b="b" l="l" r="r" t="t"/>
              <a:pathLst>
                <a:path extrusionOk="0" h="6825" w="10305">
                  <a:moveTo>
                    <a:pt x="617" y="6824"/>
                  </a:moveTo>
                  <a:cubicBezTo>
                    <a:pt x="617" y="6824"/>
                    <a:pt x="0" y="2388"/>
                    <a:pt x="2507" y="1175"/>
                  </a:cubicBezTo>
                  <a:cubicBezTo>
                    <a:pt x="4993" y="1"/>
                    <a:pt x="9310" y="2249"/>
                    <a:pt x="10305" y="4815"/>
                  </a:cubicBezTo>
                  <a:cubicBezTo>
                    <a:pt x="10305" y="4815"/>
                    <a:pt x="8435" y="3403"/>
                    <a:pt x="5232" y="3940"/>
                  </a:cubicBezTo>
                  <a:cubicBezTo>
                    <a:pt x="2029" y="4497"/>
                    <a:pt x="617" y="6824"/>
                    <a:pt x="617" y="682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44"/>
            <p:cNvSpPr/>
            <p:nvPr/>
          </p:nvSpPr>
          <p:spPr>
            <a:xfrm>
              <a:off x="6936174" y="1290101"/>
              <a:ext cx="300142" cy="173204"/>
            </a:xfrm>
            <a:custGeom>
              <a:rect b="b" l="l" r="r" t="t"/>
              <a:pathLst>
                <a:path extrusionOk="0" h="4994" w="8654">
                  <a:moveTo>
                    <a:pt x="1" y="4178"/>
                  </a:moveTo>
                  <a:cubicBezTo>
                    <a:pt x="1" y="4178"/>
                    <a:pt x="1791" y="0"/>
                    <a:pt x="4994" y="120"/>
                  </a:cubicBezTo>
                  <a:cubicBezTo>
                    <a:pt x="8196" y="239"/>
                    <a:pt x="8654" y="2308"/>
                    <a:pt x="7421" y="4993"/>
                  </a:cubicBezTo>
                  <a:cubicBezTo>
                    <a:pt x="7421" y="4973"/>
                    <a:pt x="6187" y="2427"/>
                    <a:pt x="1" y="417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44"/>
            <p:cNvSpPr/>
            <p:nvPr/>
          </p:nvSpPr>
          <p:spPr>
            <a:xfrm>
              <a:off x="6400768" y="1408059"/>
              <a:ext cx="1243992" cy="1166719"/>
            </a:xfrm>
            <a:custGeom>
              <a:rect b="b" l="l" r="r" t="t"/>
              <a:pathLst>
                <a:path extrusionOk="0" h="33640" w="35868">
                  <a:moveTo>
                    <a:pt x="34455" y="22062"/>
                  </a:moveTo>
                  <a:cubicBezTo>
                    <a:pt x="31511" y="18362"/>
                    <a:pt x="29323" y="14105"/>
                    <a:pt x="28030" y="9569"/>
                  </a:cubicBezTo>
                  <a:cubicBezTo>
                    <a:pt x="27234" y="6844"/>
                    <a:pt x="26637" y="3780"/>
                    <a:pt x="24409" y="2050"/>
                  </a:cubicBezTo>
                  <a:cubicBezTo>
                    <a:pt x="22539" y="578"/>
                    <a:pt x="20630" y="1"/>
                    <a:pt x="17686" y="180"/>
                  </a:cubicBezTo>
                  <a:cubicBezTo>
                    <a:pt x="14761" y="359"/>
                    <a:pt x="14184" y="1493"/>
                    <a:pt x="13070" y="2706"/>
                  </a:cubicBezTo>
                  <a:cubicBezTo>
                    <a:pt x="11956" y="3940"/>
                    <a:pt x="11320" y="5531"/>
                    <a:pt x="10922" y="7122"/>
                  </a:cubicBezTo>
                  <a:cubicBezTo>
                    <a:pt x="10504" y="8714"/>
                    <a:pt x="10285" y="10345"/>
                    <a:pt x="9808" y="11917"/>
                  </a:cubicBezTo>
                  <a:cubicBezTo>
                    <a:pt x="9012" y="14602"/>
                    <a:pt x="7540" y="17089"/>
                    <a:pt x="5591" y="19098"/>
                  </a:cubicBezTo>
                  <a:cubicBezTo>
                    <a:pt x="4417" y="20291"/>
                    <a:pt x="3045" y="21306"/>
                    <a:pt x="1831" y="22480"/>
                  </a:cubicBezTo>
                  <a:cubicBezTo>
                    <a:pt x="1513" y="22778"/>
                    <a:pt x="1175" y="23136"/>
                    <a:pt x="1055" y="23554"/>
                  </a:cubicBezTo>
                  <a:cubicBezTo>
                    <a:pt x="797" y="24429"/>
                    <a:pt x="1533" y="25324"/>
                    <a:pt x="2368" y="25623"/>
                  </a:cubicBezTo>
                  <a:cubicBezTo>
                    <a:pt x="3224" y="25921"/>
                    <a:pt x="4159" y="25762"/>
                    <a:pt x="5034" y="25623"/>
                  </a:cubicBezTo>
                  <a:cubicBezTo>
                    <a:pt x="4775" y="26458"/>
                    <a:pt x="4716" y="27473"/>
                    <a:pt x="5253" y="28169"/>
                  </a:cubicBezTo>
                  <a:cubicBezTo>
                    <a:pt x="5810" y="28925"/>
                    <a:pt x="6844" y="29144"/>
                    <a:pt x="7759" y="28945"/>
                  </a:cubicBezTo>
                  <a:cubicBezTo>
                    <a:pt x="8654" y="28766"/>
                    <a:pt x="9450" y="28248"/>
                    <a:pt x="10226" y="27751"/>
                  </a:cubicBezTo>
                  <a:cubicBezTo>
                    <a:pt x="10146" y="28945"/>
                    <a:pt x="11081" y="30039"/>
                    <a:pt x="12215" y="30437"/>
                  </a:cubicBezTo>
                  <a:cubicBezTo>
                    <a:pt x="13369" y="30835"/>
                    <a:pt x="14602" y="30596"/>
                    <a:pt x="15696" y="30059"/>
                  </a:cubicBezTo>
                  <a:cubicBezTo>
                    <a:pt x="16770" y="29542"/>
                    <a:pt x="17686" y="28746"/>
                    <a:pt x="18581" y="27970"/>
                  </a:cubicBezTo>
                  <a:cubicBezTo>
                    <a:pt x="19078" y="28945"/>
                    <a:pt x="20132" y="29621"/>
                    <a:pt x="21226" y="29641"/>
                  </a:cubicBezTo>
                  <a:cubicBezTo>
                    <a:pt x="22321" y="29701"/>
                    <a:pt x="23415" y="29104"/>
                    <a:pt x="23992" y="28169"/>
                  </a:cubicBezTo>
                  <a:cubicBezTo>
                    <a:pt x="24708" y="28965"/>
                    <a:pt x="25842" y="29323"/>
                    <a:pt x="26896" y="29104"/>
                  </a:cubicBezTo>
                  <a:cubicBezTo>
                    <a:pt x="27930" y="28865"/>
                    <a:pt x="28825" y="28050"/>
                    <a:pt x="29144" y="27035"/>
                  </a:cubicBezTo>
                  <a:cubicBezTo>
                    <a:pt x="31073" y="28129"/>
                    <a:pt x="33739" y="27652"/>
                    <a:pt x="35131" y="25941"/>
                  </a:cubicBezTo>
                  <a:cubicBezTo>
                    <a:pt x="35350" y="25662"/>
                    <a:pt x="35569" y="25344"/>
                    <a:pt x="35649" y="24966"/>
                  </a:cubicBezTo>
                  <a:cubicBezTo>
                    <a:pt x="35867" y="23892"/>
                    <a:pt x="35092" y="22897"/>
                    <a:pt x="34455" y="22062"/>
                  </a:cubicBezTo>
                  <a:close/>
                  <a:moveTo>
                    <a:pt x="35072" y="29104"/>
                  </a:moveTo>
                  <a:cubicBezTo>
                    <a:pt x="35350" y="28845"/>
                    <a:pt x="35748" y="28328"/>
                    <a:pt x="35291" y="28109"/>
                  </a:cubicBezTo>
                  <a:cubicBezTo>
                    <a:pt x="34853" y="27871"/>
                    <a:pt x="34296" y="28567"/>
                    <a:pt x="33799" y="28786"/>
                  </a:cubicBezTo>
                  <a:cubicBezTo>
                    <a:pt x="33659" y="28865"/>
                    <a:pt x="33480" y="28945"/>
                    <a:pt x="33301" y="28945"/>
                  </a:cubicBezTo>
                  <a:cubicBezTo>
                    <a:pt x="33102" y="28945"/>
                    <a:pt x="32943" y="28865"/>
                    <a:pt x="32744" y="28786"/>
                  </a:cubicBezTo>
                  <a:cubicBezTo>
                    <a:pt x="32108" y="28547"/>
                    <a:pt x="31451" y="28447"/>
                    <a:pt x="30795" y="28527"/>
                  </a:cubicBezTo>
                  <a:cubicBezTo>
                    <a:pt x="30417" y="28567"/>
                    <a:pt x="29979" y="28746"/>
                    <a:pt x="29959" y="29124"/>
                  </a:cubicBezTo>
                  <a:cubicBezTo>
                    <a:pt x="29920" y="29323"/>
                    <a:pt x="30059" y="29522"/>
                    <a:pt x="30079" y="29740"/>
                  </a:cubicBezTo>
                  <a:cubicBezTo>
                    <a:pt x="30099" y="30039"/>
                    <a:pt x="29920" y="30317"/>
                    <a:pt x="29681" y="30476"/>
                  </a:cubicBezTo>
                  <a:cubicBezTo>
                    <a:pt x="29422" y="30656"/>
                    <a:pt x="29164" y="30735"/>
                    <a:pt x="28885" y="30835"/>
                  </a:cubicBezTo>
                  <a:cubicBezTo>
                    <a:pt x="28229" y="31053"/>
                    <a:pt x="27632" y="31372"/>
                    <a:pt x="27095" y="31809"/>
                  </a:cubicBezTo>
                  <a:cubicBezTo>
                    <a:pt x="26896" y="31949"/>
                    <a:pt x="26697" y="32108"/>
                    <a:pt x="26597" y="32326"/>
                  </a:cubicBezTo>
                  <a:cubicBezTo>
                    <a:pt x="26498" y="32545"/>
                    <a:pt x="26518" y="32844"/>
                    <a:pt x="26717" y="33003"/>
                  </a:cubicBezTo>
                  <a:cubicBezTo>
                    <a:pt x="26836" y="33102"/>
                    <a:pt x="26995" y="33122"/>
                    <a:pt x="27135" y="33122"/>
                  </a:cubicBezTo>
                  <a:cubicBezTo>
                    <a:pt x="27711" y="33182"/>
                    <a:pt x="28288" y="33063"/>
                    <a:pt x="28806" y="32844"/>
                  </a:cubicBezTo>
                  <a:cubicBezTo>
                    <a:pt x="29780" y="32426"/>
                    <a:pt x="30656" y="31571"/>
                    <a:pt x="31690" y="31650"/>
                  </a:cubicBezTo>
                  <a:cubicBezTo>
                    <a:pt x="31988" y="31690"/>
                    <a:pt x="32287" y="31769"/>
                    <a:pt x="32585" y="31829"/>
                  </a:cubicBezTo>
                  <a:cubicBezTo>
                    <a:pt x="33142" y="31929"/>
                    <a:pt x="33699" y="31929"/>
                    <a:pt x="34236" y="31750"/>
                  </a:cubicBezTo>
                  <a:cubicBezTo>
                    <a:pt x="34574" y="31650"/>
                    <a:pt x="34932" y="31491"/>
                    <a:pt x="35131" y="31193"/>
                  </a:cubicBezTo>
                  <a:cubicBezTo>
                    <a:pt x="35330" y="30894"/>
                    <a:pt x="35291" y="30417"/>
                    <a:pt x="34972" y="30218"/>
                  </a:cubicBezTo>
                  <a:cubicBezTo>
                    <a:pt x="34654" y="30019"/>
                    <a:pt x="33679" y="30138"/>
                    <a:pt x="33878" y="29760"/>
                  </a:cubicBezTo>
                  <a:cubicBezTo>
                    <a:pt x="34097" y="29402"/>
                    <a:pt x="34793" y="29343"/>
                    <a:pt x="35072" y="29104"/>
                  </a:cubicBezTo>
                  <a:close/>
                  <a:moveTo>
                    <a:pt x="8316" y="30934"/>
                  </a:moveTo>
                  <a:cubicBezTo>
                    <a:pt x="7819" y="30815"/>
                    <a:pt x="7262" y="30954"/>
                    <a:pt x="6745" y="31014"/>
                  </a:cubicBezTo>
                  <a:cubicBezTo>
                    <a:pt x="6227" y="31033"/>
                    <a:pt x="5611" y="30854"/>
                    <a:pt x="5432" y="30357"/>
                  </a:cubicBezTo>
                  <a:cubicBezTo>
                    <a:pt x="5352" y="30158"/>
                    <a:pt x="5372" y="29959"/>
                    <a:pt x="5352" y="29740"/>
                  </a:cubicBezTo>
                  <a:cubicBezTo>
                    <a:pt x="5253" y="29263"/>
                    <a:pt x="4855" y="28905"/>
                    <a:pt x="4417" y="28726"/>
                  </a:cubicBezTo>
                  <a:cubicBezTo>
                    <a:pt x="3960" y="28547"/>
                    <a:pt x="3442" y="28567"/>
                    <a:pt x="2965" y="28626"/>
                  </a:cubicBezTo>
                  <a:cubicBezTo>
                    <a:pt x="2348" y="28706"/>
                    <a:pt x="1692" y="28825"/>
                    <a:pt x="1155" y="29164"/>
                  </a:cubicBezTo>
                  <a:cubicBezTo>
                    <a:pt x="598" y="29502"/>
                    <a:pt x="180" y="30039"/>
                    <a:pt x="81" y="30656"/>
                  </a:cubicBezTo>
                  <a:cubicBezTo>
                    <a:pt x="61" y="30815"/>
                    <a:pt x="61" y="30954"/>
                    <a:pt x="160" y="31053"/>
                  </a:cubicBezTo>
                  <a:cubicBezTo>
                    <a:pt x="260" y="31193"/>
                    <a:pt x="458" y="31232"/>
                    <a:pt x="598" y="31232"/>
                  </a:cubicBezTo>
                  <a:cubicBezTo>
                    <a:pt x="956" y="31252"/>
                    <a:pt x="1274" y="31252"/>
                    <a:pt x="1632" y="31212"/>
                  </a:cubicBezTo>
                  <a:cubicBezTo>
                    <a:pt x="1851" y="31193"/>
                    <a:pt x="2090" y="31133"/>
                    <a:pt x="2328" y="31153"/>
                  </a:cubicBezTo>
                  <a:cubicBezTo>
                    <a:pt x="2547" y="31193"/>
                    <a:pt x="2786" y="31252"/>
                    <a:pt x="2945" y="31451"/>
                  </a:cubicBezTo>
                  <a:cubicBezTo>
                    <a:pt x="3064" y="31630"/>
                    <a:pt x="3104" y="31889"/>
                    <a:pt x="3124" y="32108"/>
                  </a:cubicBezTo>
                  <a:cubicBezTo>
                    <a:pt x="3164" y="32486"/>
                    <a:pt x="3323" y="32844"/>
                    <a:pt x="3621" y="33082"/>
                  </a:cubicBezTo>
                  <a:cubicBezTo>
                    <a:pt x="3999" y="33381"/>
                    <a:pt x="4536" y="33381"/>
                    <a:pt x="4994" y="33281"/>
                  </a:cubicBezTo>
                  <a:cubicBezTo>
                    <a:pt x="5452" y="33142"/>
                    <a:pt x="5889" y="32943"/>
                    <a:pt x="6347" y="32824"/>
                  </a:cubicBezTo>
                  <a:cubicBezTo>
                    <a:pt x="6426" y="32804"/>
                    <a:pt x="6486" y="32804"/>
                    <a:pt x="6546" y="32824"/>
                  </a:cubicBezTo>
                  <a:cubicBezTo>
                    <a:pt x="6625" y="32883"/>
                    <a:pt x="6685" y="32983"/>
                    <a:pt x="6705" y="33043"/>
                  </a:cubicBezTo>
                  <a:cubicBezTo>
                    <a:pt x="6824" y="33281"/>
                    <a:pt x="7123" y="33341"/>
                    <a:pt x="7321" y="33242"/>
                  </a:cubicBezTo>
                  <a:cubicBezTo>
                    <a:pt x="7540" y="33142"/>
                    <a:pt x="7401" y="32784"/>
                    <a:pt x="7520" y="32307"/>
                  </a:cubicBezTo>
                  <a:cubicBezTo>
                    <a:pt x="7640" y="31829"/>
                    <a:pt x="8237" y="31949"/>
                    <a:pt x="8495" y="31511"/>
                  </a:cubicBezTo>
                  <a:cubicBezTo>
                    <a:pt x="8575" y="31392"/>
                    <a:pt x="8614" y="31252"/>
                    <a:pt x="8575" y="31133"/>
                  </a:cubicBezTo>
                  <a:cubicBezTo>
                    <a:pt x="8535" y="31014"/>
                    <a:pt x="8416" y="30954"/>
                    <a:pt x="8316" y="30934"/>
                  </a:cubicBezTo>
                  <a:close/>
                  <a:moveTo>
                    <a:pt x="1791" y="32386"/>
                  </a:moveTo>
                  <a:cubicBezTo>
                    <a:pt x="1632" y="32307"/>
                    <a:pt x="1274" y="32187"/>
                    <a:pt x="757" y="32346"/>
                  </a:cubicBezTo>
                  <a:cubicBezTo>
                    <a:pt x="538" y="32426"/>
                    <a:pt x="299" y="32525"/>
                    <a:pt x="180" y="32704"/>
                  </a:cubicBezTo>
                  <a:cubicBezTo>
                    <a:pt x="61" y="32883"/>
                    <a:pt x="1" y="33082"/>
                    <a:pt x="140" y="33242"/>
                  </a:cubicBezTo>
                  <a:cubicBezTo>
                    <a:pt x="279" y="33480"/>
                    <a:pt x="638" y="33580"/>
                    <a:pt x="956" y="33620"/>
                  </a:cubicBezTo>
                  <a:cubicBezTo>
                    <a:pt x="1175" y="33639"/>
                    <a:pt x="1393" y="33639"/>
                    <a:pt x="1632" y="33600"/>
                  </a:cubicBezTo>
                  <a:cubicBezTo>
                    <a:pt x="1851" y="33540"/>
                    <a:pt x="2050" y="33440"/>
                    <a:pt x="2149" y="33281"/>
                  </a:cubicBezTo>
                  <a:cubicBezTo>
                    <a:pt x="2189" y="33182"/>
                    <a:pt x="2229" y="33082"/>
                    <a:pt x="2229" y="32983"/>
                  </a:cubicBezTo>
                  <a:cubicBezTo>
                    <a:pt x="2229" y="32784"/>
                    <a:pt x="2070" y="32506"/>
                    <a:pt x="1791" y="32386"/>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44"/>
            <p:cNvSpPr/>
            <p:nvPr/>
          </p:nvSpPr>
          <p:spPr>
            <a:xfrm>
              <a:off x="6927226" y="1589314"/>
              <a:ext cx="257379" cy="138765"/>
            </a:xfrm>
            <a:custGeom>
              <a:rect b="b" l="l" r="r" t="t"/>
              <a:pathLst>
                <a:path extrusionOk="0" h="4001" w="7421">
                  <a:moveTo>
                    <a:pt x="6419" y="0"/>
                  </a:moveTo>
                  <a:cubicBezTo>
                    <a:pt x="5975" y="0"/>
                    <a:pt x="5452" y="655"/>
                    <a:pt x="4575" y="763"/>
                  </a:cubicBezTo>
                  <a:cubicBezTo>
                    <a:pt x="4415" y="789"/>
                    <a:pt x="4261" y="800"/>
                    <a:pt x="4113" y="800"/>
                  </a:cubicBezTo>
                  <a:cubicBezTo>
                    <a:pt x="3360" y="800"/>
                    <a:pt x="2757" y="514"/>
                    <a:pt x="2208" y="464"/>
                  </a:cubicBezTo>
                  <a:cubicBezTo>
                    <a:pt x="2142" y="460"/>
                    <a:pt x="2075" y="458"/>
                    <a:pt x="2007" y="458"/>
                  </a:cubicBezTo>
                  <a:cubicBezTo>
                    <a:pt x="1429" y="458"/>
                    <a:pt x="834" y="620"/>
                    <a:pt x="477" y="1101"/>
                  </a:cubicBezTo>
                  <a:cubicBezTo>
                    <a:pt x="0" y="1717"/>
                    <a:pt x="259" y="2672"/>
                    <a:pt x="816" y="3209"/>
                  </a:cubicBezTo>
                  <a:cubicBezTo>
                    <a:pt x="1393" y="3727"/>
                    <a:pt x="2208" y="3925"/>
                    <a:pt x="3004" y="3985"/>
                  </a:cubicBezTo>
                  <a:cubicBezTo>
                    <a:pt x="3150" y="3995"/>
                    <a:pt x="3299" y="4000"/>
                    <a:pt x="3447" y="4000"/>
                  </a:cubicBezTo>
                  <a:cubicBezTo>
                    <a:pt x="4770" y="4000"/>
                    <a:pt x="6136" y="3590"/>
                    <a:pt x="6923" y="2553"/>
                  </a:cubicBezTo>
                  <a:cubicBezTo>
                    <a:pt x="7221" y="2195"/>
                    <a:pt x="7420" y="1697"/>
                    <a:pt x="7380" y="1200"/>
                  </a:cubicBezTo>
                  <a:cubicBezTo>
                    <a:pt x="7340" y="703"/>
                    <a:pt x="7042" y="206"/>
                    <a:pt x="6565" y="26"/>
                  </a:cubicBezTo>
                  <a:cubicBezTo>
                    <a:pt x="6517" y="9"/>
                    <a:pt x="6468" y="0"/>
                    <a:pt x="64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44"/>
            <p:cNvSpPr/>
            <p:nvPr/>
          </p:nvSpPr>
          <p:spPr>
            <a:xfrm>
              <a:off x="6736780" y="1510617"/>
              <a:ext cx="171817" cy="166788"/>
            </a:xfrm>
            <a:custGeom>
              <a:rect b="b" l="l" r="r" t="t"/>
              <a:pathLst>
                <a:path extrusionOk="0" h="4809" w="4954">
                  <a:moveTo>
                    <a:pt x="2489" y="1"/>
                  </a:moveTo>
                  <a:cubicBezTo>
                    <a:pt x="2429" y="1"/>
                    <a:pt x="2369" y="3"/>
                    <a:pt x="2308" y="8"/>
                  </a:cubicBezTo>
                  <a:cubicBezTo>
                    <a:pt x="995" y="107"/>
                    <a:pt x="1" y="1261"/>
                    <a:pt x="100" y="2574"/>
                  </a:cubicBezTo>
                  <a:cubicBezTo>
                    <a:pt x="195" y="3845"/>
                    <a:pt x="1249" y="4809"/>
                    <a:pt x="2485" y="4809"/>
                  </a:cubicBezTo>
                  <a:cubicBezTo>
                    <a:pt x="2545" y="4809"/>
                    <a:pt x="2606" y="4807"/>
                    <a:pt x="2666" y="4802"/>
                  </a:cubicBezTo>
                  <a:cubicBezTo>
                    <a:pt x="3979" y="4722"/>
                    <a:pt x="4954" y="3549"/>
                    <a:pt x="4854" y="2236"/>
                  </a:cubicBezTo>
                  <a:cubicBezTo>
                    <a:pt x="4760" y="965"/>
                    <a:pt x="3724" y="1"/>
                    <a:pt x="248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44"/>
            <p:cNvSpPr/>
            <p:nvPr/>
          </p:nvSpPr>
          <p:spPr>
            <a:xfrm>
              <a:off x="6768515" y="1530075"/>
              <a:ext cx="122152" cy="127285"/>
            </a:xfrm>
            <a:custGeom>
              <a:rect b="b" l="l" r="r" t="t"/>
              <a:pathLst>
                <a:path extrusionOk="0" h="3670" w="3522">
                  <a:moveTo>
                    <a:pt x="1735" y="1"/>
                  </a:moveTo>
                  <a:cubicBezTo>
                    <a:pt x="1701" y="1"/>
                    <a:pt x="1667" y="2"/>
                    <a:pt x="1632" y="4"/>
                  </a:cubicBezTo>
                  <a:cubicBezTo>
                    <a:pt x="697" y="63"/>
                    <a:pt x="1" y="939"/>
                    <a:pt x="80" y="1953"/>
                  </a:cubicBezTo>
                  <a:cubicBezTo>
                    <a:pt x="156" y="2920"/>
                    <a:pt x="900" y="3670"/>
                    <a:pt x="1761" y="3670"/>
                  </a:cubicBezTo>
                  <a:cubicBezTo>
                    <a:pt x="1804" y="3670"/>
                    <a:pt x="1847" y="3668"/>
                    <a:pt x="1891" y="3664"/>
                  </a:cubicBezTo>
                  <a:cubicBezTo>
                    <a:pt x="2825" y="3604"/>
                    <a:pt x="3522" y="2729"/>
                    <a:pt x="3442" y="1715"/>
                  </a:cubicBezTo>
                  <a:cubicBezTo>
                    <a:pt x="3385" y="738"/>
                    <a:pt x="2626" y="1"/>
                    <a:pt x="173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44"/>
            <p:cNvSpPr/>
            <p:nvPr/>
          </p:nvSpPr>
          <p:spPr>
            <a:xfrm>
              <a:off x="6825083" y="1543289"/>
              <a:ext cx="29029" cy="30417"/>
            </a:xfrm>
            <a:custGeom>
              <a:rect b="b" l="l" r="r" t="t"/>
              <a:pathLst>
                <a:path extrusionOk="0" h="877" w="837">
                  <a:moveTo>
                    <a:pt x="399" y="1"/>
                  </a:moveTo>
                  <a:cubicBezTo>
                    <a:pt x="180" y="1"/>
                    <a:pt x="1" y="200"/>
                    <a:pt x="41" y="458"/>
                  </a:cubicBezTo>
                  <a:cubicBezTo>
                    <a:pt x="61" y="697"/>
                    <a:pt x="200" y="876"/>
                    <a:pt x="439" y="876"/>
                  </a:cubicBezTo>
                  <a:cubicBezTo>
                    <a:pt x="657" y="876"/>
                    <a:pt x="836" y="677"/>
                    <a:pt x="817" y="438"/>
                  </a:cubicBezTo>
                  <a:cubicBezTo>
                    <a:pt x="817" y="180"/>
                    <a:pt x="618" y="1"/>
                    <a:pt x="3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44"/>
            <p:cNvSpPr/>
            <p:nvPr/>
          </p:nvSpPr>
          <p:spPr>
            <a:xfrm>
              <a:off x="6860287" y="1566769"/>
              <a:ext cx="17966" cy="20046"/>
            </a:xfrm>
            <a:custGeom>
              <a:rect b="b" l="l" r="r" t="t"/>
              <a:pathLst>
                <a:path extrusionOk="0" h="578" w="518">
                  <a:moveTo>
                    <a:pt x="239" y="0"/>
                  </a:moveTo>
                  <a:cubicBezTo>
                    <a:pt x="100" y="0"/>
                    <a:pt x="0" y="119"/>
                    <a:pt x="0" y="299"/>
                  </a:cubicBezTo>
                  <a:cubicBezTo>
                    <a:pt x="0" y="458"/>
                    <a:pt x="120" y="577"/>
                    <a:pt x="259" y="577"/>
                  </a:cubicBezTo>
                  <a:cubicBezTo>
                    <a:pt x="418" y="577"/>
                    <a:pt x="518" y="458"/>
                    <a:pt x="518" y="279"/>
                  </a:cubicBezTo>
                  <a:cubicBezTo>
                    <a:pt x="518" y="119"/>
                    <a:pt x="398" y="0"/>
                    <a:pt x="2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44"/>
            <p:cNvSpPr/>
            <p:nvPr/>
          </p:nvSpPr>
          <p:spPr>
            <a:xfrm>
              <a:off x="7185234" y="1510617"/>
              <a:ext cx="171852" cy="167412"/>
            </a:xfrm>
            <a:custGeom>
              <a:rect b="b" l="l" r="r" t="t"/>
              <a:pathLst>
                <a:path extrusionOk="0" h="4827" w="4955">
                  <a:moveTo>
                    <a:pt x="2489" y="1"/>
                  </a:moveTo>
                  <a:cubicBezTo>
                    <a:pt x="2429" y="1"/>
                    <a:pt x="2369" y="3"/>
                    <a:pt x="2308" y="8"/>
                  </a:cubicBezTo>
                  <a:cubicBezTo>
                    <a:pt x="996" y="107"/>
                    <a:pt x="1" y="1261"/>
                    <a:pt x="100" y="2574"/>
                  </a:cubicBezTo>
                  <a:cubicBezTo>
                    <a:pt x="196" y="3857"/>
                    <a:pt x="1269" y="4826"/>
                    <a:pt x="2519" y="4826"/>
                  </a:cubicBezTo>
                  <a:cubicBezTo>
                    <a:pt x="2568" y="4826"/>
                    <a:pt x="2617" y="4825"/>
                    <a:pt x="2667" y="4822"/>
                  </a:cubicBezTo>
                  <a:cubicBezTo>
                    <a:pt x="3979" y="4722"/>
                    <a:pt x="4954" y="3549"/>
                    <a:pt x="4855" y="2236"/>
                  </a:cubicBezTo>
                  <a:cubicBezTo>
                    <a:pt x="4760" y="965"/>
                    <a:pt x="3724" y="1"/>
                    <a:pt x="248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44"/>
            <p:cNvSpPr/>
            <p:nvPr/>
          </p:nvSpPr>
          <p:spPr>
            <a:xfrm>
              <a:off x="7216969" y="1530075"/>
              <a:ext cx="122152" cy="127909"/>
            </a:xfrm>
            <a:custGeom>
              <a:rect b="b" l="l" r="r" t="t"/>
              <a:pathLst>
                <a:path extrusionOk="0" h="3688" w="3522">
                  <a:moveTo>
                    <a:pt x="1736" y="1"/>
                  </a:moveTo>
                  <a:cubicBezTo>
                    <a:pt x="1701" y="1"/>
                    <a:pt x="1667" y="2"/>
                    <a:pt x="1632" y="4"/>
                  </a:cubicBezTo>
                  <a:cubicBezTo>
                    <a:pt x="697" y="63"/>
                    <a:pt x="1" y="939"/>
                    <a:pt x="81" y="1953"/>
                  </a:cubicBezTo>
                  <a:cubicBezTo>
                    <a:pt x="157" y="2931"/>
                    <a:pt x="918" y="3687"/>
                    <a:pt x="1792" y="3687"/>
                  </a:cubicBezTo>
                  <a:cubicBezTo>
                    <a:pt x="1825" y="3687"/>
                    <a:pt x="1858" y="3686"/>
                    <a:pt x="1891" y="3684"/>
                  </a:cubicBezTo>
                  <a:cubicBezTo>
                    <a:pt x="2826" y="3604"/>
                    <a:pt x="3522" y="2729"/>
                    <a:pt x="3462" y="1715"/>
                  </a:cubicBezTo>
                  <a:cubicBezTo>
                    <a:pt x="3386" y="738"/>
                    <a:pt x="2627" y="1"/>
                    <a:pt x="173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44"/>
            <p:cNvSpPr/>
            <p:nvPr/>
          </p:nvSpPr>
          <p:spPr>
            <a:xfrm>
              <a:off x="7273573" y="1543289"/>
              <a:ext cx="28995" cy="30417"/>
            </a:xfrm>
            <a:custGeom>
              <a:rect b="b" l="l" r="r" t="t"/>
              <a:pathLst>
                <a:path extrusionOk="0" h="877" w="836">
                  <a:moveTo>
                    <a:pt x="418" y="1"/>
                  </a:moveTo>
                  <a:cubicBezTo>
                    <a:pt x="179" y="1"/>
                    <a:pt x="0" y="200"/>
                    <a:pt x="40" y="458"/>
                  </a:cubicBezTo>
                  <a:cubicBezTo>
                    <a:pt x="40" y="697"/>
                    <a:pt x="239" y="876"/>
                    <a:pt x="438" y="876"/>
                  </a:cubicBezTo>
                  <a:cubicBezTo>
                    <a:pt x="657" y="876"/>
                    <a:pt x="836" y="677"/>
                    <a:pt x="816" y="438"/>
                  </a:cubicBezTo>
                  <a:cubicBezTo>
                    <a:pt x="816" y="180"/>
                    <a:pt x="617" y="1"/>
                    <a:pt x="41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44"/>
            <p:cNvSpPr/>
            <p:nvPr/>
          </p:nvSpPr>
          <p:spPr>
            <a:xfrm>
              <a:off x="7308741" y="1566769"/>
              <a:ext cx="17966" cy="20046"/>
            </a:xfrm>
            <a:custGeom>
              <a:rect b="b" l="l" r="r" t="t"/>
              <a:pathLst>
                <a:path extrusionOk="0" h="578" w="518">
                  <a:moveTo>
                    <a:pt x="239" y="0"/>
                  </a:moveTo>
                  <a:cubicBezTo>
                    <a:pt x="100" y="0"/>
                    <a:pt x="1" y="119"/>
                    <a:pt x="1" y="299"/>
                  </a:cubicBezTo>
                  <a:cubicBezTo>
                    <a:pt x="1" y="458"/>
                    <a:pt x="120" y="577"/>
                    <a:pt x="259" y="577"/>
                  </a:cubicBezTo>
                  <a:cubicBezTo>
                    <a:pt x="418" y="577"/>
                    <a:pt x="518" y="458"/>
                    <a:pt x="518" y="279"/>
                  </a:cubicBezTo>
                  <a:cubicBezTo>
                    <a:pt x="518" y="119"/>
                    <a:pt x="399" y="0"/>
                    <a:pt x="2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44"/>
            <p:cNvSpPr/>
            <p:nvPr/>
          </p:nvSpPr>
          <p:spPr>
            <a:xfrm>
              <a:off x="6978279" y="1612274"/>
              <a:ext cx="23480" cy="91146"/>
            </a:xfrm>
            <a:custGeom>
              <a:rect b="b" l="l" r="r" t="t"/>
              <a:pathLst>
                <a:path extrusionOk="0" h="2628" w="677">
                  <a:moveTo>
                    <a:pt x="531" y="1"/>
                  </a:moveTo>
                  <a:cubicBezTo>
                    <a:pt x="412" y="1"/>
                    <a:pt x="237" y="570"/>
                    <a:pt x="119" y="1274"/>
                  </a:cubicBezTo>
                  <a:cubicBezTo>
                    <a:pt x="0" y="1990"/>
                    <a:pt x="0" y="2587"/>
                    <a:pt x="119" y="2627"/>
                  </a:cubicBezTo>
                  <a:cubicBezTo>
                    <a:pt x="121" y="2627"/>
                    <a:pt x="123" y="2627"/>
                    <a:pt x="125" y="2627"/>
                  </a:cubicBezTo>
                  <a:cubicBezTo>
                    <a:pt x="226" y="2627"/>
                    <a:pt x="420" y="2058"/>
                    <a:pt x="537" y="1354"/>
                  </a:cubicBezTo>
                  <a:cubicBezTo>
                    <a:pt x="637" y="638"/>
                    <a:pt x="676" y="41"/>
                    <a:pt x="537" y="1"/>
                  </a:cubicBezTo>
                  <a:cubicBezTo>
                    <a:pt x="535" y="1"/>
                    <a:pt x="533" y="1"/>
                    <a:pt x="531" y="1"/>
                  </a:cubicBezTo>
                  <a:close/>
                </a:path>
              </a:pathLst>
            </a:custGeom>
            <a:solidFill>
              <a:srgbClr val="D7D7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44"/>
            <p:cNvSpPr/>
            <p:nvPr/>
          </p:nvSpPr>
          <p:spPr>
            <a:xfrm>
              <a:off x="7032767" y="1621950"/>
              <a:ext cx="14532" cy="95238"/>
            </a:xfrm>
            <a:custGeom>
              <a:rect b="b" l="l" r="r" t="t"/>
              <a:pathLst>
                <a:path extrusionOk="0" h="2746" w="419">
                  <a:moveTo>
                    <a:pt x="140" y="1"/>
                  </a:moveTo>
                  <a:cubicBezTo>
                    <a:pt x="40" y="1"/>
                    <a:pt x="1" y="617"/>
                    <a:pt x="1" y="1373"/>
                  </a:cubicBezTo>
                  <a:cubicBezTo>
                    <a:pt x="1" y="2109"/>
                    <a:pt x="21" y="2746"/>
                    <a:pt x="140" y="2746"/>
                  </a:cubicBezTo>
                  <a:cubicBezTo>
                    <a:pt x="239" y="2746"/>
                    <a:pt x="418" y="2149"/>
                    <a:pt x="398" y="1373"/>
                  </a:cubicBezTo>
                  <a:cubicBezTo>
                    <a:pt x="418" y="597"/>
                    <a:pt x="259" y="1"/>
                    <a:pt x="140" y="1"/>
                  </a:cubicBezTo>
                  <a:close/>
                </a:path>
              </a:pathLst>
            </a:custGeom>
            <a:solidFill>
              <a:srgbClr val="D7D7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44"/>
            <p:cNvSpPr/>
            <p:nvPr/>
          </p:nvSpPr>
          <p:spPr>
            <a:xfrm>
              <a:off x="7084514" y="1622644"/>
              <a:ext cx="22127" cy="78695"/>
            </a:xfrm>
            <a:custGeom>
              <a:rect b="b" l="l" r="r" t="t"/>
              <a:pathLst>
                <a:path extrusionOk="0" h="2269" w="638">
                  <a:moveTo>
                    <a:pt x="200" y="0"/>
                  </a:moveTo>
                  <a:cubicBezTo>
                    <a:pt x="100" y="0"/>
                    <a:pt x="1" y="538"/>
                    <a:pt x="100" y="1174"/>
                  </a:cubicBezTo>
                  <a:cubicBezTo>
                    <a:pt x="158" y="1817"/>
                    <a:pt x="408" y="2269"/>
                    <a:pt x="511" y="2269"/>
                  </a:cubicBezTo>
                  <a:cubicBezTo>
                    <a:pt x="514" y="2269"/>
                    <a:pt x="516" y="2269"/>
                    <a:pt x="518" y="2268"/>
                  </a:cubicBezTo>
                  <a:cubicBezTo>
                    <a:pt x="637" y="2248"/>
                    <a:pt x="597" y="1731"/>
                    <a:pt x="518" y="1134"/>
                  </a:cubicBezTo>
                  <a:cubicBezTo>
                    <a:pt x="418" y="498"/>
                    <a:pt x="319" y="0"/>
                    <a:pt x="200" y="0"/>
                  </a:cubicBezTo>
                  <a:close/>
                </a:path>
              </a:pathLst>
            </a:custGeom>
            <a:solidFill>
              <a:srgbClr val="D7D7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44"/>
            <p:cNvSpPr/>
            <p:nvPr/>
          </p:nvSpPr>
          <p:spPr>
            <a:xfrm>
              <a:off x="7124539" y="1622609"/>
              <a:ext cx="31076" cy="57469"/>
            </a:xfrm>
            <a:custGeom>
              <a:rect b="b" l="l" r="r" t="t"/>
              <a:pathLst>
                <a:path extrusionOk="0" h="1657" w="896">
                  <a:moveTo>
                    <a:pt x="112" y="1"/>
                  </a:moveTo>
                  <a:cubicBezTo>
                    <a:pt x="108" y="1"/>
                    <a:pt x="104" y="1"/>
                    <a:pt x="100" y="1"/>
                  </a:cubicBezTo>
                  <a:cubicBezTo>
                    <a:pt x="0" y="41"/>
                    <a:pt x="0" y="459"/>
                    <a:pt x="199" y="936"/>
                  </a:cubicBezTo>
                  <a:cubicBezTo>
                    <a:pt x="386" y="1367"/>
                    <a:pt x="661" y="1656"/>
                    <a:pt x="776" y="1656"/>
                  </a:cubicBezTo>
                  <a:cubicBezTo>
                    <a:pt x="783" y="1656"/>
                    <a:pt x="790" y="1655"/>
                    <a:pt x="796" y="1653"/>
                  </a:cubicBezTo>
                  <a:cubicBezTo>
                    <a:pt x="896" y="1593"/>
                    <a:pt x="776" y="1235"/>
                    <a:pt x="597" y="757"/>
                  </a:cubicBezTo>
                  <a:cubicBezTo>
                    <a:pt x="404" y="332"/>
                    <a:pt x="248" y="1"/>
                    <a:pt x="112" y="1"/>
                  </a:cubicBezTo>
                  <a:close/>
                </a:path>
              </a:pathLst>
            </a:custGeom>
            <a:solidFill>
              <a:srgbClr val="D7D7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44"/>
            <p:cNvSpPr/>
            <p:nvPr/>
          </p:nvSpPr>
          <p:spPr>
            <a:xfrm>
              <a:off x="6552577" y="1787320"/>
              <a:ext cx="482295" cy="562620"/>
            </a:xfrm>
            <a:custGeom>
              <a:rect b="b" l="l" r="r" t="t"/>
              <a:pathLst>
                <a:path extrusionOk="0" h="16222" w="13906">
                  <a:moveTo>
                    <a:pt x="8423" y="0"/>
                  </a:moveTo>
                  <a:cubicBezTo>
                    <a:pt x="8192" y="0"/>
                    <a:pt x="7953" y="39"/>
                    <a:pt x="7778" y="166"/>
                  </a:cubicBezTo>
                  <a:cubicBezTo>
                    <a:pt x="7440" y="385"/>
                    <a:pt x="7321" y="803"/>
                    <a:pt x="7381" y="1200"/>
                  </a:cubicBezTo>
                  <a:cubicBezTo>
                    <a:pt x="7420" y="1598"/>
                    <a:pt x="7818" y="3011"/>
                    <a:pt x="7480" y="4940"/>
                  </a:cubicBezTo>
                  <a:cubicBezTo>
                    <a:pt x="7122" y="6850"/>
                    <a:pt x="5630" y="7666"/>
                    <a:pt x="3303" y="8959"/>
                  </a:cubicBezTo>
                  <a:cubicBezTo>
                    <a:pt x="2586" y="9336"/>
                    <a:pt x="1870" y="9635"/>
                    <a:pt x="1234" y="10073"/>
                  </a:cubicBezTo>
                  <a:cubicBezTo>
                    <a:pt x="577" y="10530"/>
                    <a:pt x="60" y="11226"/>
                    <a:pt x="0" y="12002"/>
                  </a:cubicBezTo>
                  <a:cubicBezTo>
                    <a:pt x="0" y="12121"/>
                    <a:pt x="0" y="12241"/>
                    <a:pt x="60" y="12340"/>
                  </a:cubicBezTo>
                  <a:cubicBezTo>
                    <a:pt x="179" y="12539"/>
                    <a:pt x="438" y="12619"/>
                    <a:pt x="657" y="12619"/>
                  </a:cubicBezTo>
                  <a:cubicBezTo>
                    <a:pt x="701" y="12620"/>
                    <a:pt x="746" y="12621"/>
                    <a:pt x="790" y="12621"/>
                  </a:cubicBezTo>
                  <a:cubicBezTo>
                    <a:pt x="1322" y="12621"/>
                    <a:pt x="1855" y="12519"/>
                    <a:pt x="2387" y="12519"/>
                  </a:cubicBezTo>
                  <a:cubicBezTo>
                    <a:pt x="2964" y="12539"/>
                    <a:pt x="3621" y="12758"/>
                    <a:pt x="3860" y="13255"/>
                  </a:cubicBezTo>
                  <a:cubicBezTo>
                    <a:pt x="4058" y="13653"/>
                    <a:pt x="3979" y="14151"/>
                    <a:pt x="3979" y="14608"/>
                  </a:cubicBezTo>
                  <a:cubicBezTo>
                    <a:pt x="3979" y="15046"/>
                    <a:pt x="4138" y="15603"/>
                    <a:pt x="4576" y="15722"/>
                  </a:cubicBezTo>
                  <a:cubicBezTo>
                    <a:pt x="4655" y="15751"/>
                    <a:pt x="4734" y="15763"/>
                    <a:pt x="4813" y="15763"/>
                  </a:cubicBezTo>
                  <a:cubicBezTo>
                    <a:pt x="5226" y="15763"/>
                    <a:pt x="5630" y="15421"/>
                    <a:pt x="6048" y="15304"/>
                  </a:cubicBezTo>
                  <a:cubicBezTo>
                    <a:pt x="6184" y="15267"/>
                    <a:pt x="6320" y="15250"/>
                    <a:pt x="6456" y="15250"/>
                  </a:cubicBezTo>
                  <a:cubicBezTo>
                    <a:pt x="7115" y="15250"/>
                    <a:pt x="7772" y="15637"/>
                    <a:pt x="8415" y="15901"/>
                  </a:cubicBezTo>
                  <a:cubicBezTo>
                    <a:pt x="8954" y="16117"/>
                    <a:pt x="9532" y="16222"/>
                    <a:pt x="10111" y="16222"/>
                  </a:cubicBezTo>
                  <a:cubicBezTo>
                    <a:pt x="10921" y="16222"/>
                    <a:pt x="11734" y="16017"/>
                    <a:pt x="12453" y="15623"/>
                  </a:cubicBezTo>
                  <a:cubicBezTo>
                    <a:pt x="12990" y="15324"/>
                    <a:pt x="13488" y="14887"/>
                    <a:pt x="13686" y="14290"/>
                  </a:cubicBezTo>
                  <a:cubicBezTo>
                    <a:pt x="13905" y="13693"/>
                    <a:pt x="13706" y="12997"/>
                    <a:pt x="13388" y="12420"/>
                  </a:cubicBezTo>
                  <a:cubicBezTo>
                    <a:pt x="13070" y="11843"/>
                    <a:pt x="12612" y="11346"/>
                    <a:pt x="12214" y="10828"/>
                  </a:cubicBezTo>
                  <a:cubicBezTo>
                    <a:pt x="10961" y="9157"/>
                    <a:pt x="10265" y="7049"/>
                    <a:pt x="10583" y="4980"/>
                  </a:cubicBezTo>
                  <a:cubicBezTo>
                    <a:pt x="10722" y="4065"/>
                    <a:pt x="11081" y="3110"/>
                    <a:pt x="10921" y="2195"/>
                  </a:cubicBezTo>
                  <a:cubicBezTo>
                    <a:pt x="10762" y="1061"/>
                    <a:pt x="9728" y="106"/>
                    <a:pt x="8594" y="7"/>
                  </a:cubicBezTo>
                  <a:cubicBezTo>
                    <a:pt x="8538" y="3"/>
                    <a:pt x="8481" y="0"/>
                    <a:pt x="8423" y="0"/>
                  </a:cubicBezTo>
                  <a:close/>
                </a:path>
              </a:pathLst>
            </a:custGeom>
            <a:solidFill>
              <a:srgbClr val="00D9E2">
                <a:alpha val="38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44"/>
            <p:cNvSpPr/>
            <p:nvPr/>
          </p:nvSpPr>
          <p:spPr>
            <a:xfrm>
              <a:off x="7075531" y="1983488"/>
              <a:ext cx="482295" cy="394826"/>
            </a:xfrm>
            <a:custGeom>
              <a:rect b="b" l="l" r="r" t="t"/>
              <a:pathLst>
                <a:path extrusionOk="0" h="11384" w="13906">
                  <a:moveTo>
                    <a:pt x="9947" y="0"/>
                  </a:moveTo>
                  <a:cubicBezTo>
                    <a:pt x="9948" y="1"/>
                    <a:pt x="10823" y="2825"/>
                    <a:pt x="11240" y="4277"/>
                  </a:cubicBezTo>
                  <a:cubicBezTo>
                    <a:pt x="11399" y="4775"/>
                    <a:pt x="11499" y="5312"/>
                    <a:pt x="11360" y="5809"/>
                  </a:cubicBezTo>
                  <a:cubicBezTo>
                    <a:pt x="11240" y="6346"/>
                    <a:pt x="10922" y="6804"/>
                    <a:pt x="10425" y="6983"/>
                  </a:cubicBezTo>
                  <a:cubicBezTo>
                    <a:pt x="10267" y="7035"/>
                    <a:pt x="10104" y="7056"/>
                    <a:pt x="9939" y="7056"/>
                  </a:cubicBezTo>
                  <a:cubicBezTo>
                    <a:pt x="9347" y="7056"/>
                    <a:pt x="8718" y="6792"/>
                    <a:pt x="8148" y="6792"/>
                  </a:cubicBezTo>
                  <a:cubicBezTo>
                    <a:pt x="7913" y="6792"/>
                    <a:pt x="7689" y="6837"/>
                    <a:pt x="7481" y="6963"/>
                  </a:cubicBezTo>
                  <a:cubicBezTo>
                    <a:pt x="7142" y="7182"/>
                    <a:pt x="6944" y="7560"/>
                    <a:pt x="6645" y="7838"/>
                  </a:cubicBezTo>
                  <a:cubicBezTo>
                    <a:pt x="6225" y="8225"/>
                    <a:pt x="5682" y="8342"/>
                    <a:pt x="5106" y="8342"/>
                  </a:cubicBezTo>
                  <a:cubicBezTo>
                    <a:pt x="4644" y="8342"/>
                    <a:pt x="4161" y="8267"/>
                    <a:pt x="3701" y="8196"/>
                  </a:cubicBezTo>
                  <a:cubicBezTo>
                    <a:pt x="3609" y="8185"/>
                    <a:pt x="3511" y="8173"/>
                    <a:pt x="3413" y="8173"/>
                  </a:cubicBezTo>
                  <a:cubicBezTo>
                    <a:pt x="3342" y="8173"/>
                    <a:pt x="3271" y="8179"/>
                    <a:pt x="3204" y="8196"/>
                  </a:cubicBezTo>
                  <a:cubicBezTo>
                    <a:pt x="2607" y="8335"/>
                    <a:pt x="2408" y="9032"/>
                    <a:pt x="2189" y="9589"/>
                  </a:cubicBezTo>
                  <a:cubicBezTo>
                    <a:pt x="2016" y="10046"/>
                    <a:pt x="1567" y="10691"/>
                    <a:pt x="735" y="10691"/>
                  </a:cubicBezTo>
                  <a:cubicBezTo>
                    <a:pt x="517" y="10691"/>
                    <a:pt x="273" y="10647"/>
                    <a:pt x="1" y="10543"/>
                  </a:cubicBezTo>
                  <a:lnTo>
                    <a:pt x="1" y="10543"/>
                  </a:lnTo>
                  <a:cubicBezTo>
                    <a:pt x="308" y="11114"/>
                    <a:pt x="959" y="11383"/>
                    <a:pt x="1614" y="11383"/>
                  </a:cubicBezTo>
                  <a:cubicBezTo>
                    <a:pt x="1850" y="11383"/>
                    <a:pt x="2087" y="11348"/>
                    <a:pt x="2309" y="11280"/>
                  </a:cubicBezTo>
                  <a:cubicBezTo>
                    <a:pt x="3164" y="11041"/>
                    <a:pt x="3840" y="10444"/>
                    <a:pt x="4477" y="9847"/>
                  </a:cubicBezTo>
                  <a:cubicBezTo>
                    <a:pt x="4576" y="10345"/>
                    <a:pt x="5034" y="10683"/>
                    <a:pt x="5491" y="10822"/>
                  </a:cubicBezTo>
                  <a:cubicBezTo>
                    <a:pt x="5693" y="10872"/>
                    <a:pt x="5902" y="10891"/>
                    <a:pt x="6114" y="10891"/>
                  </a:cubicBezTo>
                  <a:cubicBezTo>
                    <a:pt x="6402" y="10891"/>
                    <a:pt x="6696" y="10856"/>
                    <a:pt x="6983" y="10822"/>
                  </a:cubicBezTo>
                  <a:cubicBezTo>
                    <a:pt x="7481" y="10742"/>
                    <a:pt x="7978" y="10623"/>
                    <a:pt x="8416" y="10345"/>
                  </a:cubicBezTo>
                  <a:cubicBezTo>
                    <a:pt x="8833" y="10066"/>
                    <a:pt x="9152" y="9628"/>
                    <a:pt x="9172" y="9131"/>
                  </a:cubicBezTo>
                  <a:cubicBezTo>
                    <a:pt x="9866" y="9305"/>
                    <a:pt x="10573" y="9491"/>
                    <a:pt x="11272" y="9491"/>
                  </a:cubicBezTo>
                  <a:cubicBezTo>
                    <a:pt x="11455" y="9491"/>
                    <a:pt x="11636" y="9478"/>
                    <a:pt x="11817" y="9449"/>
                  </a:cubicBezTo>
                  <a:cubicBezTo>
                    <a:pt x="12712" y="9290"/>
                    <a:pt x="13588" y="8674"/>
                    <a:pt x="13707" y="7798"/>
                  </a:cubicBezTo>
                  <a:cubicBezTo>
                    <a:pt x="13906" y="6943"/>
                    <a:pt x="13329" y="6167"/>
                    <a:pt x="12832" y="5451"/>
                  </a:cubicBezTo>
                  <a:cubicBezTo>
                    <a:pt x="11638" y="3760"/>
                    <a:pt x="10663" y="1910"/>
                    <a:pt x="994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44"/>
            <p:cNvSpPr/>
            <p:nvPr/>
          </p:nvSpPr>
          <p:spPr>
            <a:xfrm>
              <a:off x="6486332" y="2171124"/>
              <a:ext cx="73874" cy="94787"/>
            </a:xfrm>
            <a:custGeom>
              <a:rect b="b" l="l" r="r" t="t"/>
              <a:pathLst>
                <a:path extrusionOk="0" h="2733" w="2130">
                  <a:moveTo>
                    <a:pt x="882" y="1"/>
                  </a:moveTo>
                  <a:cubicBezTo>
                    <a:pt x="771" y="1"/>
                    <a:pt x="581" y="95"/>
                    <a:pt x="379" y="359"/>
                  </a:cubicBezTo>
                  <a:cubicBezTo>
                    <a:pt x="259" y="498"/>
                    <a:pt x="140" y="717"/>
                    <a:pt x="80" y="996"/>
                  </a:cubicBezTo>
                  <a:cubicBezTo>
                    <a:pt x="1" y="1274"/>
                    <a:pt x="40" y="1593"/>
                    <a:pt x="160" y="1911"/>
                  </a:cubicBezTo>
                  <a:cubicBezTo>
                    <a:pt x="279" y="2249"/>
                    <a:pt x="558" y="2468"/>
                    <a:pt x="796" y="2587"/>
                  </a:cubicBezTo>
                  <a:cubicBezTo>
                    <a:pt x="1017" y="2698"/>
                    <a:pt x="1225" y="2733"/>
                    <a:pt x="1411" y="2733"/>
                  </a:cubicBezTo>
                  <a:cubicBezTo>
                    <a:pt x="1460" y="2733"/>
                    <a:pt x="1507" y="2731"/>
                    <a:pt x="1552" y="2726"/>
                  </a:cubicBezTo>
                  <a:cubicBezTo>
                    <a:pt x="1771" y="2687"/>
                    <a:pt x="1950" y="2587"/>
                    <a:pt x="2030" y="2528"/>
                  </a:cubicBezTo>
                  <a:cubicBezTo>
                    <a:pt x="2089" y="2428"/>
                    <a:pt x="2129" y="2349"/>
                    <a:pt x="2089" y="2329"/>
                  </a:cubicBezTo>
                  <a:cubicBezTo>
                    <a:pt x="2063" y="2276"/>
                    <a:pt x="1966" y="2276"/>
                    <a:pt x="1821" y="2276"/>
                  </a:cubicBezTo>
                  <a:cubicBezTo>
                    <a:pt x="1749" y="2276"/>
                    <a:pt x="1665" y="2276"/>
                    <a:pt x="1572" y="2269"/>
                  </a:cubicBezTo>
                  <a:cubicBezTo>
                    <a:pt x="1333" y="2209"/>
                    <a:pt x="955" y="1990"/>
                    <a:pt x="796" y="1672"/>
                  </a:cubicBezTo>
                  <a:cubicBezTo>
                    <a:pt x="637" y="1294"/>
                    <a:pt x="697" y="896"/>
                    <a:pt x="796" y="598"/>
                  </a:cubicBezTo>
                  <a:cubicBezTo>
                    <a:pt x="896" y="300"/>
                    <a:pt x="1035" y="101"/>
                    <a:pt x="955" y="21"/>
                  </a:cubicBezTo>
                  <a:cubicBezTo>
                    <a:pt x="938" y="8"/>
                    <a:pt x="913" y="1"/>
                    <a:pt x="8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44"/>
            <p:cNvSpPr/>
            <p:nvPr/>
          </p:nvSpPr>
          <p:spPr>
            <a:xfrm>
              <a:off x="6605712" y="2291510"/>
              <a:ext cx="76614" cy="78209"/>
            </a:xfrm>
            <a:custGeom>
              <a:rect b="b" l="l" r="r" t="t"/>
              <a:pathLst>
                <a:path extrusionOk="0" h="2255" w="2209">
                  <a:moveTo>
                    <a:pt x="585" y="1"/>
                  </a:moveTo>
                  <a:cubicBezTo>
                    <a:pt x="488" y="1"/>
                    <a:pt x="324" y="90"/>
                    <a:pt x="159" y="369"/>
                  </a:cubicBezTo>
                  <a:cubicBezTo>
                    <a:pt x="100" y="509"/>
                    <a:pt x="0" y="728"/>
                    <a:pt x="20" y="1006"/>
                  </a:cubicBezTo>
                  <a:cubicBezTo>
                    <a:pt x="40" y="1285"/>
                    <a:pt x="139" y="1583"/>
                    <a:pt x="338" y="1802"/>
                  </a:cubicBezTo>
                  <a:cubicBezTo>
                    <a:pt x="537" y="2040"/>
                    <a:pt x="816" y="2180"/>
                    <a:pt x="1094" y="2239"/>
                  </a:cubicBezTo>
                  <a:cubicBezTo>
                    <a:pt x="1163" y="2250"/>
                    <a:pt x="1231" y="2255"/>
                    <a:pt x="1297" y="2255"/>
                  </a:cubicBezTo>
                  <a:cubicBezTo>
                    <a:pt x="1475" y="2255"/>
                    <a:pt x="1634" y="2218"/>
                    <a:pt x="1751" y="2160"/>
                  </a:cubicBezTo>
                  <a:cubicBezTo>
                    <a:pt x="2129" y="2001"/>
                    <a:pt x="2208" y="1762"/>
                    <a:pt x="2148" y="1702"/>
                  </a:cubicBezTo>
                  <a:cubicBezTo>
                    <a:pt x="2127" y="1681"/>
                    <a:pt x="2089" y="1675"/>
                    <a:pt x="2035" y="1675"/>
                  </a:cubicBezTo>
                  <a:cubicBezTo>
                    <a:pt x="1961" y="1675"/>
                    <a:pt x="1859" y="1687"/>
                    <a:pt x="1735" y="1687"/>
                  </a:cubicBezTo>
                  <a:cubicBezTo>
                    <a:pt x="1696" y="1687"/>
                    <a:pt x="1655" y="1685"/>
                    <a:pt x="1611" y="1682"/>
                  </a:cubicBezTo>
                  <a:cubicBezTo>
                    <a:pt x="1353" y="1682"/>
                    <a:pt x="1054" y="1603"/>
                    <a:pt x="836" y="1364"/>
                  </a:cubicBezTo>
                  <a:cubicBezTo>
                    <a:pt x="617" y="1105"/>
                    <a:pt x="597" y="807"/>
                    <a:pt x="617" y="529"/>
                  </a:cubicBezTo>
                  <a:cubicBezTo>
                    <a:pt x="637" y="270"/>
                    <a:pt x="716" y="71"/>
                    <a:pt x="637" y="11"/>
                  </a:cubicBezTo>
                  <a:cubicBezTo>
                    <a:pt x="623" y="5"/>
                    <a:pt x="606" y="1"/>
                    <a:pt x="58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44"/>
            <p:cNvSpPr/>
            <p:nvPr/>
          </p:nvSpPr>
          <p:spPr>
            <a:xfrm>
              <a:off x="6800944" y="2370483"/>
              <a:ext cx="146291" cy="63296"/>
            </a:xfrm>
            <a:custGeom>
              <a:rect b="b" l="l" r="r" t="t"/>
              <a:pathLst>
                <a:path extrusionOk="0" h="1825" w="4218">
                  <a:moveTo>
                    <a:pt x="113" y="1"/>
                  </a:moveTo>
                  <a:cubicBezTo>
                    <a:pt x="109" y="1"/>
                    <a:pt x="104" y="1"/>
                    <a:pt x="100" y="2"/>
                  </a:cubicBezTo>
                  <a:cubicBezTo>
                    <a:pt x="40" y="22"/>
                    <a:pt x="1" y="360"/>
                    <a:pt x="259" y="778"/>
                  </a:cubicBezTo>
                  <a:cubicBezTo>
                    <a:pt x="498" y="1196"/>
                    <a:pt x="1075" y="1673"/>
                    <a:pt x="1851" y="1793"/>
                  </a:cubicBezTo>
                  <a:cubicBezTo>
                    <a:pt x="1989" y="1814"/>
                    <a:pt x="2123" y="1824"/>
                    <a:pt x="2253" y="1824"/>
                  </a:cubicBezTo>
                  <a:cubicBezTo>
                    <a:pt x="2837" y="1824"/>
                    <a:pt x="3336" y="1626"/>
                    <a:pt x="3661" y="1415"/>
                  </a:cubicBezTo>
                  <a:cubicBezTo>
                    <a:pt x="4059" y="1156"/>
                    <a:pt x="4218" y="897"/>
                    <a:pt x="4158" y="818"/>
                  </a:cubicBezTo>
                  <a:cubicBezTo>
                    <a:pt x="4144" y="794"/>
                    <a:pt x="4118" y="784"/>
                    <a:pt x="4082" y="784"/>
                  </a:cubicBezTo>
                  <a:cubicBezTo>
                    <a:pt x="3968" y="784"/>
                    <a:pt x="3750" y="886"/>
                    <a:pt x="3462" y="977"/>
                  </a:cubicBezTo>
                  <a:cubicBezTo>
                    <a:pt x="3168" y="1065"/>
                    <a:pt x="2798" y="1153"/>
                    <a:pt x="2393" y="1153"/>
                  </a:cubicBezTo>
                  <a:cubicBezTo>
                    <a:pt x="2249" y="1153"/>
                    <a:pt x="2101" y="1142"/>
                    <a:pt x="1950" y="1116"/>
                  </a:cubicBezTo>
                  <a:cubicBezTo>
                    <a:pt x="1373" y="1037"/>
                    <a:pt x="896" y="758"/>
                    <a:pt x="637" y="480"/>
                  </a:cubicBezTo>
                  <a:cubicBezTo>
                    <a:pt x="371" y="213"/>
                    <a:pt x="213" y="1"/>
                    <a:pt x="11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44"/>
            <p:cNvSpPr/>
            <p:nvPr/>
          </p:nvSpPr>
          <p:spPr>
            <a:xfrm>
              <a:off x="6682292" y="1827552"/>
              <a:ext cx="265633" cy="429855"/>
            </a:xfrm>
            <a:custGeom>
              <a:rect b="b" l="l" r="r" t="t"/>
              <a:pathLst>
                <a:path extrusionOk="0" h="12394" w="7659">
                  <a:moveTo>
                    <a:pt x="2487" y="1"/>
                  </a:moveTo>
                  <a:cubicBezTo>
                    <a:pt x="1950" y="1115"/>
                    <a:pt x="2129" y="2487"/>
                    <a:pt x="2686" y="3601"/>
                  </a:cubicBezTo>
                  <a:cubicBezTo>
                    <a:pt x="3223" y="4715"/>
                    <a:pt x="4098" y="5630"/>
                    <a:pt x="4953" y="6565"/>
                  </a:cubicBezTo>
                  <a:cubicBezTo>
                    <a:pt x="5789" y="7460"/>
                    <a:pt x="6664" y="8395"/>
                    <a:pt x="7241" y="9509"/>
                  </a:cubicBezTo>
                  <a:cubicBezTo>
                    <a:pt x="7460" y="9987"/>
                    <a:pt x="7659" y="10504"/>
                    <a:pt x="7599" y="11041"/>
                  </a:cubicBezTo>
                  <a:cubicBezTo>
                    <a:pt x="7559" y="11558"/>
                    <a:pt x="7281" y="12095"/>
                    <a:pt x="6784" y="12294"/>
                  </a:cubicBezTo>
                  <a:cubicBezTo>
                    <a:pt x="6605" y="12374"/>
                    <a:pt x="6406" y="12394"/>
                    <a:pt x="6246" y="12294"/>
                  </a:cubicBezTo>
                  <a:cubicBezTo>
                    <a:pt x="6107" y="12235"/>
                    <a:pt x="6067" y="12095"/>
                    <a:pt x="5988" y="11976"/>
                  </a:cubicBezTo>
                  <a:cubicBezTo>
                    <a:pt x="5749" y="11499"/>
                    <a:pt x="5491" y="11001"/>
                    <a:pt x="5252" y="10544"/>
                  </a:cubicBezTo>
                  <a:cubicBezTo>
                    <a:pt x="5152" y="10345"/>
                    <a:pt x="5013" y="10106"/>
                    <a:pt x="4794" y="10007"/>
                  </a:cubicBezTo>
                  <a:cubicBezTo>
                    <a:pt x="4476" y="9887"/>
                    <a:pt x="4118" y="10166"/>
                    <a:pt x="3800" y="10305"/>
                  </a:cubicBezTo>
                  <a:cubicBezTo>
                    <a:pt x="3302" y="10504"/>
                    <a:pt x="2686" y="10385"/>
                    <a:pt x="2308" y="9967"/>
                  </a:cubicBezTo>
                  <a:cubicBezTo>
                    <a:pt x="1930" y="9569"/>
                    <a:pt x="1890" y="8913"/>
                    <a:pt x="2129" y="8455"/>
                  </a:cubicBezTo>
                  <a:cubicBezTo>
                    <a:pt x="1691" y="8375"/>
                    <a:pt x="1194" y="8276"/>
                    <a:pt x="875" y="7958"/>
                  </a:cubicBezTo>
                  <a:cubicBezTo>
                    <a:pt x="239" y="7361"/>
                    <a:pt x="0" y="4397"/>
                    <a:pt x="1114" y="1930"/>
                  </a:cubicBezTo>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44"/>
            <p:cNvSpPr/>
            <p:nvPr/>
          </p:nvSpPr>
          <p:spPr>
            <a:xfrm>
              <a:off x="7131441" y="1777886"/>
              <a:ext cx="251171" cy="424340"/>
            </a:xfrm>
            <a:custGeom>
              <a:rect b="b" l="l" r="r" t="t"/>
              <a:pathLst>
                <a:path extrusionOk="0" h="12235" w="7242">
                  <a:moveTo>
                    <a:pt x="5451" y="0"/>
                  </a:moveTo>
                  <a:cubicBezTo>
                    <a:pt x="5511" y="1850"/>
                    <a:pt x="4874" y="3680"/>
                    <a:pt x="3740" y="5133"/>
                  </a:cubicBezTo>
                  <a:cubicBezTo>
                    <a:pt x="3084" y="5928"/>
                    <a:pt x="2288" y="6605"/>
                    <a:pt x="1631" y="7361"/>
                  </a:cubicBezTo>
                  <a:cubicBezTo>
                    <a:pt x="935" y="8136"/>
                    <a:pt x="299" y="9012"/>
                    <a:pt x="140" y="10026"/>
                  </a:cubicBezTo>
                  <a:cubicBezTo>
                    <a:pt x="0" y="10802"/>
                    <a:pt x="259" y="11737"/>
                    <a:pt x="995" y="11996"/>
                  </a:cubicBezTo>
                  <a:cubicBezTo>
                    <a:pt x="1771" y="12234"/>
                    <a:pt x="2566" y="11578"/>
                    <a:pt x="2885" y="10842"/>
                  </a:cubicBezTo>
                  <a:cubicBezTo>
                    <a:pt x="3044" y="10524"/>
                    <a:pt x="3163" y="10146"/>
                    <a:pt x="3482" y="10026"/>
                  </a:cubicBezTo>
                  <a:cubicBezTo>
                    <a:pt x="3840" y="9907"/>
                    <a:pt x="4237" y="10126"/>
                    <a:pt x="4576" y="10046"/>
                  </a:cubicBezTo>
                  <a:cubicBezTo>
                    <a:pt x="5113" y="9986"/>
                    <a:pt x="5351" y="9390"/>
                    <a:pt x="5411" y="8853"/>
                  </a:cubicBezTo>
                  <a:cubicBezTo>
                    <a:pt x="5451" y="8335"/>
                    <a:pt x="5371" y="7798"/>
                    <a:pt x="5630" y="7321"/>
                  </a:cubicBezTo>
                  <a:cubicBezTo>
                    <a:pt x="5849" y="6863"/>
                    <a:pt x="6326" y="6625"/>
                    <a:pt x="6644" y="6227"/>
                  </a:cubicBezTo>
                  <a:cubicBezTo>
                    <a:pt x="7142" y="5630"/>
                    <a:pt x="7241" y="4755"/>
                    <a:pt x="6923" y="4058"/>
                  </a:cubicBezTo>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44"/>
            <p:cNvSpPr/>
            <p:nvPr/>
          </p:nvSpPr>
          <p:spPr>
            <a:xfrm>
              <a:off x="7164563" y="1884121"/>
              <a:ext cx="158707" cy="262373"/>
            </a:xfrm>
            <a:custGeom>
              <a:rect b="b" l="l" r="r" t="t"/>
              <a:pathLst>
                <a:path extrusionOk="0" h="7565" w="4576">
                  <a:moveTo>
                    <a:pt x="4489" y="0"/>
                  </a:moveTo>
                  <a:cubicBezTo>
                    <a:pt x="4282" y="0"/>
                    <a:pt x="3585" y="1831"/>
                    <a:pt x="2109" y="3701"/>
                  </a:cubicBezTo>
                  <a:cubicBezTo>
                    <a:pt x="1751" y="4178"/>
                    <a:pt x="1353" y="4636"/>
                    <a:pt x="1015" y="4994"/>
                  </a:cubicBezTo>
                  <a:cubicBezTo>
                    <a:pt x="637" y="5372"/>
                    <a:pt x="299" y="5790"/>
                    <a:pt x="139" y="6247"/>
                  </a:cubicBezTo>
                  <a:cubicBezTo>
                    <a:pt x="0" y="6685"/>
                    <a:pt x="60" y="7083"/>
                    <a:pt x="199" y="7321"/>
                  </a:cubicBezTo>
                  <a:cubicBezTo>
                    <a:pt x="301" y="7508"/>
                    <a:pt x="418" y="7565"/>
                    <a:pt x="474" y="7565"/>
                  </a:cubicBezTo>
                  <a:cubicBezTo>
                    <a:pt x="484" y="7565"/>
                    <a:pt x="492" y="7563"/>
                    <a:pt x="497" y="7560"/>
                  </a:cubicBezTo>
                  <a:cubicBezTo>
                    <a:pt x="517" y="7540"/>
                    <a:pt x="458" y="7421"/>
                    <a:pt x="438" y="7202"/>
                  </a:cubicBezTo>
                  <a:cubicBezTo>
                    <a:pt x="418" y="7003"/>
                    <a:pt x="438" y="6705"/>
                    <a:pt x="597" y="6406"/>
                  </a:cubicBezTo>
                  <a:cubicBezTo>
                    <a:pt x="776" y="6108"/>
                    <a:pt x="1074" y="5809"/>
                    <a:pt x="1472" y="5451"/>
                  </a:cubicBezTo>
                  <a:cubicBezTo>
                    <a:pt x="1850" y="5073"/>
                    <a:pt x="2288" y="4616"/>
                    <a:pt x="2646" y="4119"/>
                  </a:cubicBezTo>
                  <a:cubicBezTo>
                    <a:pt x="3422" y="3124"/>
                    <a:pt x="3939" y="2090"/>
                    <a:pt x="4217" y="1314"/>
                  </a:cubicBezTo>
                  <a:cubicBezTo>
                    <a:pt x="4516" y="558"/>
                    <a:pt x="4575" y="21"/>
                    <a:pt x="4496" y="1"/>
                  </a:cubicBezTo>
                  <a:cubicBezTo>
                    <a:pt x="4494" y="0"/>
                    <a:pt x="4492" y="0"/>
                    <a:pt x="44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44"/>
            <p:cNvSpPr/>
            <p:nvPr/>
          </p:nvSpPr>
          <p:spPr>
            <a:xfrm>
              <a:off x="6731265" y="1928273"/>
              <a:ext cx="178025" cy="252558"/>
            </a:xfrm>
            <a:custGeom>
              <a:rect b="b" l="l" r="r" t="t"/>
              <a:pathLst>
                <a:path extrusionOk="0" h="7282" w="5133">
                  <a:moveTo>
                    <a:pt x="180" y="1"/>
                  </a:moveTo>
                  <a:cubicBezTo>
                    <a:pt x="100" y="1"/>
                    <a:pt x="1" y="518"/>
                    <a:pt x="180" y="1354"/>
                  </a:cubicBezTo>
                  <a:cubicBezTo>
                    <a:pt x="279" y="1791"/>
                    <a:pt x="418" y="2269"/>
                    <a:pt x="677" y="2786"/>
                  </a:cubicBezTo>
                  <a:cubicBezTo>
                    <a:pt x="955" y="3283"/>
                    <a:pt x="1294" y="3820"/>
                    <a:pt x="1751" y="4298"/>
                  </a:cubicBezTo>
                  <a:cubicBezTo>
                    <a:pt x="2189" y="4775"/>
                    <a:pt x="2746" y="5173"/>
                    <a:pt x="3183" y="5452"/>
                  </a:cubicBezTo>
                  <a:cubicBezTo>
                    <a:pt x="3661" y="5750"/>
                    <a:pt x="4039" y="5989"/>
                    <a:pt x="4317" y="6267"/>
                  </a:cubicBezTo>
                  <a:cubicBezTo>
                    <a:pt x="4874" y="6784"/>
                    <a:pt x="4954" y="7282"/>
                    <a:pt x="5053" y="7282"/>
                  </a:cubicBezTo>
                  <a:cubicBezTo>
                    <a:pt x="5093" y="7282"/>
                    <a:pt x="5133" y="7162"/>
                    <a:pt x="5033" y="6904"/>
                  </a:cubicBezTo>
                  <a:cubicBezTo>
                    <a:pt x="5013" y="6665"/>
                    <a:pt x="4874" y="6307"/>
                    <a:pt x="4616" y="5969"/>
                  </a:cubicBezTo>
                  <a:cubicBezTo>
                    <a:pt x="4337" y="5591"/>
                    <a:pt x="3939" y="5272"/>
                    <a:pt x="3482" y="4934"/>
                  </a:cubicBezTo>
                  <a:cubicBezTo>
                    <a:pt x="3044" y="4616"/>
                    <a:pt x="2626" y="4278"/>
                    <a:pt x="2189" y="3840"/>
                  </a:cubicBezTo>
                  <a:cubicBezTo>
                    <a:pt x="1791" y="3422"/>
                    <a:pt x="1453" y="2945"/>
                    <a:pt x="1194" y="2507"/>
                  </a:cubicBezTo>
                  <a:cubicBezTo>
                    <a:pt x="955" y="2030"/>
                    <a:pt x="756" y="1612"/>
                    <a:pt x="637" y="1234"/>
                  </a:cubicBezTo>
                  <a:cubicBezTo>
                    <a:pt x="359" y="498"/>
                    <a:pt x="279" y="1"/>
                    <a:pt x="1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93" name="Google Shape;1693;p44"/>
          <p:cNvSpPr txBox="1"/>
          <p:nvPr/>
        </p:nvSpPr>
        <p:spPr>
          <a:xfrm>
            <a:off x="1379100" y="1925250"/>
            <a:ext cx="6385800" cy="323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Montserrat Medium"/>
                <a:ea typeface="Montserrat Medium"/>
                <a:cs typeface="Montserrat Medium"/>
                <a:sym typeface="Montserrat Medium"/>
              </a:rPr>
              <a:t>Discuss with someone at home what it might mean. </a:t>
            </a:r>
            <a:endParaRPr sz="1800">
              <a:solidFill>
                <a:schemeClr val="dk2"/>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800">
              <a:solidFill>
                <a:schemeClr val="dk2"/>
              </a:solidFill>
              <a:latin typeface="Montserrat Medium"/>
              <a:ea typeface="Montserrat Medium"/>
              <a:cs typeface="Montserrat Medium"/>
              <a:sym typeface="Montserrat Medium"/>
            </a:endParaRPr>
          </a:p>
          <a:p>
            <a:pPr indent="0" lvl="0" marL="0" rtl="0" algn="l">
              <a:spcBef>
                <a:spcPts val="0"/>
              </a:spcBef>
              <a:spcAft>
                <a:spcPts val="0"/>
              </a:spcAft>
              <a:buNone/>
            </a:pPr>
            <a:r>
              <a:rPr b="1" lang="en" sz="1800">
                <a:solidFill>
                  <a:schemeClr val="accent5"/>
                </a:solidFill>
                <a:latin typeface="Montserrat"/>
                <a:ea typeface="Montserrat"/>
                <a:cs typeface="Montserrat"/>
                <a:sym typeface="Montserrat"/>
              </a:rPr>
              <a:t>Do you know any events that have a 50/50 chance or even chance of happening?</a:t>
            </a:r>
            <a:r>
              <a:rPr lang="en" sz="1800">
                <a:solidFill>
                  <a:schemeClr val="dk2"/>
                </a:solidFill>
                <a:latin typeface="Montserrat Medium"/>
                <a:ea typeface="Montserrat Medium"/>
                <a:cs typeface="Montserrat Medium"/>
                <a:sym typeface="Montserrat Medium"/>
              </a:rPr>
              <a:t> </a:t>
            </a:r>
            <a:endParaRPr sz="1800">
              <a:solidFill>
                <a:schemeClr val="dk2"/>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800">
              <a:solidFill>
                <a:schemeClr val="dk2"/>
              </a:solidFill>
              <a:latin typeface="Montserrat Medium"/>
              <a:ea typeface="Montserrat Medium"/>
              <a:cs typeface="Montserrat Medium"/>
              <a:sym typeface="Montserrat Medium"/>
            </a:endParaRPr>
          </a:p>
          <a:p>
            <a:pPr indent="0" lvl="0" marL="0" rtl="0" algn="l">
              <a:spcBef>
                <a:spcPts val="0"/>
              </a:spcBef>
              <a:spcAft>
                <a:spcPts val="0"/>
              </a:spcAft>
              <a:buNone/>
            </a:pPr>
            <a:r>
              <a:rPr lang="en" sz="1800">
                <a:solidFill>
                  <a:schemeClr val="lt2"/>
                </a:solidFill>
                <a:latin typeface="Montserrat Medium"/>
                <a:ea typeface="Montserrat Medium"/>
                <a:cs typeface="Montserrat Medium"/>
                <a:sym typeface="Montserrat Medium"/>
              </a:rPr>
              <a:t>Type your answer here.</a:t>
            </a:r>
            <a:endParaRPr sz="1800">
              <a:solidFill>
                <a:schemeClr val="lt2"/>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1800">
              <a:solidFill>
                <a:schemeClr val="dk2"/>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1800">
              <a:solidFill>
                <a:schemeClr val="dk2"/>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1800">
              <a:solidFill>
                <a:schemeClr val="dk2"/>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1800">
              <a:solidFill>
                <a:schemeClr val="dk2"/>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1800">
              <a:solidFill>
                <a:schemeClr val="dk2"/>
              </a:solidFill>
              <a:latin typeface="Montserrat Medium"/>
              <a:ea typeface="Montserrat Medium"/>
              <a:cs typeface="Montserrat Medium"/>
              <a:sym typeface="Montserrat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7" name="Shape 1697"/>
        <p:cNvGrpSpPr/>
        <p:nvPr/>
      </p:nvGrpSpPr>
      <p:grpSpPr>
        <a:xfrm>
          <a:off x="0" y="0"/>
          <a:ext cx="0" cy="0"/>
          <a:chOff x="0" y="0"/>
          <a:chExt cx="0" cy="0"/>
        </a:xfrm>
      </p:grpSpPr>
      <p:sp>
        <p:nvSpPr>
          <p:cNvPr id="1698" name="Google Shape;1698;p4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500">
                <a:solidFill>
                  <a:schemeClr val="accent2"/>
                </a:solidFill>
              </a:rPr>
              <a:t>Miss Shuetrim explains</a:t>
            </a:r>
            <a:endParaRPr sz="3500">
              <a:solidFill>
                <a:schemeClr val="accent2"/>
              </a:solidFill>
            </a:endParaRPr>
          </a:p>
        </p:txBody>
      </p:sp>
      <p:sp>
        <p:nvSpPr>
          <p:cNvPr id="1699" name="Google Shape;1699;p45"/>
          <p:cNvSpPr txBox="1"/>
          <p:nvPr>
            <p:ph idx="1" type="subTitle"/>
          </p:nvPr>
        </p:nvSpPr>
        <p:spPr>
          <a:xfrm>
            <a:off x="3233700" y="984825"/>
            <a:ext cx="2676600" cy="75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1600"/>
              </a:spcBef>
              <a:spcAft>
                <a:spcPts val="0"/>
              </a:spcAft>
              <a:buNone/>
            </a:pPr>
            <a:r>
              <a:t/>
            </a:r>
            <a:endParaRPr/>
          </a:p>
          <a:p>
            <a:pPr indent="0" lvl="0" marL="0" rtl="0" algn="ctr">
              <a:spcBef>
                <a:spcPts val="1600"/>
              </a:spcBef>
              <a:spcAft>
                <a:spcPts val="1600"/>
              </a:spcAft>
              <a:buNone/>
            </a:pPr>
            <a:r>
              <a:t/>
            </a:r>
            <a:endParaRPr/>
          </a:p>
        </p:txBody>
      </p:sp>
      <p:sp>
        <p:nvSpPr>
          <p:cNvPr id="1700" name="Google Shape;1700;p45"/>
          <p:cNvSpPr txBox="1"/>
          <p:nvPr/>
        </p:nvSpPr>
        <p:spPr>
          <a:xfrm>
            <a:off x="673425" y="1168850"/>
            <a:ext cx="8127300" cy="249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Montserrat Medium"/>
                <a:ea typeface="Montserrat Medium"/>
                <a:cs typeface="Montserrat Medium"/>
                <a:sym typeface="Montserrat Medium"/>
              </a:rPr>
              <a:t>Watch the video where Miss Shuetrim explains what the terms 50/50 and even chance mean. She will also speak about the possible outcomes of tossing a coin, which you need for the next activity!</a:t>
            </a:r>
            <a:endParaRPr>
              <a:solidFill>
                <a:schemeClr val="dk2"/>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1800">
              <a:solidFill>
                <a:schemeClr val="dk2"/>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1800">
              <a:solidFill>
                <a:schemeClr val="dk2"/>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1800">
              <a:solidFill>
                <a:schemeClr val="dk2"/>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1800">
              <a:solidFill>
                <a:schemeClr val="dk2"/>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1800">
              <a:solidFill>
                <a:schemeClr val="dk2"/>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1800">
              <a:solidFill>
                <a:schemeClr val="dk2"/>
              </a:solidFill>
              <a:latin typeface="Montserrat Medium"/>
              <a:ea typeface="Montserrat Medium"/>
              <a:cs typeface="Montserrat Medium"/>
              <a:sym typeface="Montserrat Medium"/>
            </a:endParaRPr>
          </a:p>
        </p:txBody>
      </p:sp>
      <p:pic>
        <p:nvPicPr>
          <p:cNvPr id="1701" name="Google Shape;1701;p45" title="IMG_3245.MOV">
            <a:hlinkClick r:id="rId3"/>
          </p:cNvPr>
          <p:cNvPicPr preferRelativeResize="0"/>
          <p:nvPr/>
        </p:nvPicPr>
        <p:blipFill>
          <a:blip r:embed="rId4">
            <a:alphaModFix/>
          </a:blip>
          <a:stretch>
            <a:fillRect/>
          </a:stretch>
        </p:blipFill>
        <p:spPr>
          <a:xfrm>
            <a:off x="2576912" y="1978625"/>
            <a:ext cx="3990175" cy="2992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1"/>
                                        </p:tgtEl>
                                        <p:attrNameLst>
                                          <p:attrName>style.visibility</p:attrName>
                                        </p:attrNameLst>
                                      </p:cBhvr>
                                      <p:to>
                                        <p:strVal val="visible"/>
                                      </p:to>
                                    </p:set>
                                    <p:animEffect filter="fade" transition="in">
                                      <p:cBhvr>
                                        <p:cTn dur="1000"/>
                                        <p:tgtEl>
                                          <p:spTgt spid="17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5" name="Shape 1705"/>
        <p:cNvGrpSpPr/>
        <p:nvPr/>
      </p:nvGrpSpPr>
      <p:grpSpPr>
        <a:xfrm>
          <a:off x="0" y="0"/>
          <a:ext cx="0" cy="0"/>
          <a:chOff x="0" y="0"/>
          <a:chExt cx="0" cy="0"/>
        </a:xfrm>
      </p:grpSpPr>
      <p:sp>
        <p:nvSpPr>
          <p:cNvPr id="1706" name="Google Shape;1706;p46"/>
          <p:cNvSpPr txBox="1"/>
          <p:nvPr>
            <p:ph type="title"/>
          </p:nvPr>
        </p:nvSpPr>
        <p:spPr>
          <a:xfrm>
            <a:off x="720000" y="959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3"/>
                </a:solidFill>
              </a:rPr>
              <a:t>What are the possible outcomes of tossing a coin?</a:t>
            </a:r>
            <a:endParaRPr>
              <a:solidFill>
                <a:schemeClr val="accent3"/>
              </a:solidFill>
            </a:endParaRPr>
          </a:p>
        </p:txBody>
      </p:sp>
      <p:sp>
        <p:nvSpPr>
          <p:cNvPr id="1707" name="Google Shape;1707;p46"/>
          <p:cNvSpPr txBox="1"/>
          <p:nvPr>
            <p:ph idx="1" type="subTitle"/>
          </p:nvPr>
        </p:nvSpPr>
        <p:spPr>
          <a:xfrm>
            <a:off x="874050" y="1132538"/>
            <a:ext cx="7395900" cy="107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500"/>
          </a:p>
          <a:p>
            <a:pPr indent="0" lvl="0" marL="0" rtl="0" algn="l">
              <a:spcBef>
                <a:spcPts val="0"/>
              </a:spcBef>
              <a:spcAft>
                <a:spcPts val="0"/>
              </a:spcAft>
              <a:buNone/>
            </a:pPr>
            <a:r>
              <a:rPr b="1" lang="en" sz="1700">
                <a:latin typeface="Montserrat"/>
                <a:ea typeface="Montserrat"/>
                <a:cs typeface="Montserrat"/>
                <a:sym typeface="Montserrat"/>
              </a:rPr>
              <a:t>Draw and </a:t>
            </a:r>
            <a:r>
              <a:rPr b="1" lang="en" sz="1700">
                <a:latin typeface="Montserrat"/>
                <a:ea typeface="Montserrat"/>
                <a:cs typeface="Montserrat"/>
                <a:sym typeface="Montserrat"/>
              </a:rPr>
              <a:t>label</a:t>
            </a:r>
            <a:r>
              <a:rPr b="1" lang="en" sz="1700">
                <a:latin typeface="Montserrat"/>
                <a:ea typeface="Montserrat"/>
                <a:cs typeface="Montserrat"/>
                <a:sym typeface="Montserrat"/>
              </a:rPr>
              <a:t> the possible outcomes of tossing a coin. Is one outcome more likely than the other?</a:t>
            </a:r>
            <a:endParaRPr b="1" sz="1700">
              <a:latin typeface="Montserrat"/>
              <a:ea typeface="Montserrat"/>
              <a:cs typeface="Montserrat"/>
              <a:sym typeface="Montserrat"/>
            </a:endParaRPr>
          </a:p>
          <a:p>
            <a:pPr indent="0" lvl="0" marL="0" rtl="0" algn="l">
              <a:spcBef>
                <a:spcPts val="0"/>
              </a:spcBef>
              <a:spcAft>
                <a:spcPts val="0"/>
              </a:spcAft>
              <a:buNone/>
            </a:pPr>
            <a:r>
              <a:t/>
            </a:r>
            <a:endParaRPr b="1" sz="1600">
              <a:solidFill>
                <a:schemeClr val="accent3"/>
              </a:solidFill>
              <a:latin typeface="Montserrat"/>
              <a:ea typeface="Montserrat"/>
              <a:cs typeface="Montserrat"/>
              <a:sym typeface="Montserrat"/>
            </a:endParaRPr>
          </a:p>
          <a:p>
            <a:pPr indent="0" lvl="0" marL="0" rtl="0" algn="l">
              <a:spcBef>
                <a:spcPts val="0"/>
              </a:spcBef>
              <a:spcAft>
                <a:spcPts val="0"/>
              </a:spcAft>
              <a:buNone/>
            </a:pPr>
            <a:r>
              <a:rPr lang="en" sz="1600">
                <a:solidFill>
                  <a:schemeClr val="lt2"/>
                </a:solidFill>
              </a:rPr>
              <a:t>Insert a picture of your work here and answer the question above.</a:t>
            </a:r>
            <a:r>
              <a:rPr lang="en" sz="1600">
                <a:solidFill>
                  <a:schemeClr val="accent3"/>
                </a:solidFill>
              </a:rPr>
              <a:t> </a:t>
            </a:r>
            <a:endParaRPr sz="1600">
              <a:solidFill>
                <a:schemeClr val="accent3"/>
              </a:solidFill>
            </a:endParaRPr>
          </a:p>
        </p:txBody>
      </p:sp>
      <p:grpSp>
        <p:nvGrpSpPr>
          <p:cNvPr id="1708" name="Google Shape;1708;p46"/>
          <p:cNvGrpSpPr/>
          <p:nvPr/>
        </p:nvGrpSpPr>
        <p:grpSpPr>
          <a:xfrm>
            <a:off x="-448602" y="2668648"/>
            <a:ext cx="2225553" cy="2929594"/>
            <a:chOff x="-448602" y="2668648"/>
            <a:chExt cx="2225553" cy="2929594"/>
          </a:xfrm>
        </p:grpSpPr>
        <p:sp>
          <p:nvSpPr>
            <p:cNvPr id="1709" name="Google Shape;1709;p46"/>
            <p:cNvSpPr/>
            <p:nvPr/>
          </p:nvSpPr>
          <p:spPr>
            <a:xfrm>
              <a:off x="719202" y="2708489"/>
              <a:ext cx="315507" cy="657835"/>
            </a:xfrm>
            <a:custGeom>
              <a:rect b="b" l="l" r="r" t="t"/>
              <a:pathLst>
                <a:path extrusionOk="0" h="11822" w="5670">
                  <a:moveTo>
                    <a:pt x="869" y="0"/>
                  </a:moveTo>
                  <a:cubicBezTo>
                    <a:pt x="602" y="0"/>
                    <a:pt x="401" y="81"/>
                    <a:pt x="299" y="248"/>
                  </a:cubicBezTo>
                  <a:cubicBezTo>
                    <a:pt x="80" y="645"/>
                    <a:pt x="617" y="1202"/>
                    <a:pt x="1194" y="1978"/>
                  </a:cubicBezTo>
                  <a:cubicBezTo>
                    <a:pt x="1472" y="2336"/>
                    <a:pt x="1731" y="2754"/>
                    <a:pt x="1930" y="3231"/>
                  </a:cubicBezTo>
                  <a:cubicBezTo>
                    <a:pt x="2069" y="3530"/>
                    <a:pt x="2169" y="3888"/>
                    <a:pt x="2189" y="4226"/>
                  </a:cubicBezTo>
                  <a:cubicBezTo>
                    <a:pt x="2208" y="4604"/>
                    <a:pt x="2189" y="5022"/>
                    <a:pt x="2029" y="5459"/>
                  </a:cubicBezTo>
                  <a:cubicBezTo>
                    <a:pt x="1910" y="5778"/>
                    <a:pt x="1771" y="6116"/>
                    <a:pt x="1532" y="6474"/>
                  </a:cubicBezTo>
                  <a:cubicBezTo>
                    <a:pt x="1313" y="6812"/>
                    <a:pt x="1035" y="7190"/>
                    <a:pt x="677" y="7588"/>
                  </a:cubicBezTo>
                  <a:lnTo>
                    <a:pt x="418" y="7847"/>
                  </a:lnTo>
                  <a:cubicBezTo>
                    <a:pt x="100" y="8165"/>
                    <a:pt x="0" y="8682"/>
                    <a:pt x="199" y="9100"/>
                  </a:cubicBezTo>
                  <a:cubicBezTo>
                    <a:pt x="498" y="9756"/>
                    <a:pt x="1114" y="10691"/>
                    <a:pt x="2268" y="11586"/>
                  </a:cubicBezTo>
                  <a:cubicBezTo>
                    <a:pt x="2465" y="11746"/>
                    <a:pt x="2705" y="11821"/>
                    <a:pt x="2947" y="11821"/>
                  </a:cubicBezTo>
                  <a:cubicBezTo>
                    <a:pt x="3218" y="11821"/>
                    <a:pt x="3490" y="11726"/>
                    <a:pt x="3700" y="11547"/>
                  </a:cubicBezTo>
                  <a:cubicBezTo>
                    <a:pt x="3800" y="11467"/>
                    <a:pt x="3899" y="11368"/>
                    <a:pt x="3999" y="11248"/>
                  </a:cubicBezTo>
                  <a:cubicBezTo>
                    <a:pt x="4019" y="11189"/>
                    <a:pt x="4058" y="11169"/>
                    <a:pt x="4078" y="11149"/>
                  </a:cubicBezTo>
                  <a:cubicBezTo>
                    <a:pt x="4516" y="10651"/>
                    <a:pt x="4993" y="9935"/>
                    <a:pt x="5312" y="8901"/>
                  </a:cubicBezTo>
                  <a:cubicBezTo>
                    <a:pt x="5491" y="8304"/>
                    <a:pt x="5610" y="7608"/>
                    <a:pt x="5670" y="6812"/>
                  </a:cubicBezTo>
                  <a:lnTo>
                    <a:pt x="5670" y="6196"/>
                  </a:lnTo>
                  <a:cubicBezTo>
                    <a:pt x="5670" y="5778"/>
                    <a:pt x="5610" y="5360"/>
                    <a:pt x="5550" y="4982"/>
                  </a:cubicBezTo>
                  <a:cubicBezTo>
                    <a:pt x="5371" y="4067"/>
                    <a:pt x="4974" y="3231"/>
                    <a:pt x="4496" y="2535"/>
                  </a:cubicBezTo>
                  <a:cubicBezTo>
                    <a:pt x="4158" y="2018"/>
                    <a:pt x="3700" y="1541"/>
                    <a:pt x="3283" y="1183"/>
                  </a:cubicBezTo>
                  <a:cubicBezTo>
                    <a:pt x="2865" y="805"/>
                    <a:pt x="2407" y="506"/>
                    <a:pt x="1990" y="307"/>
                  </a:cubicBezTo>
                  <a:cubicBezTo>
                    <a:pt x="1565" y="106"/>
                    <a:pt x="1174" y="0"/>
                    <a:pt x="869" y="0"/>
                  </a:cubicBezTo>
                  <a:close/>
                </a:path>
              </a:pathLst>
            </a:custGeom>
            <a:solidFill>
              <a:srgbClr val="00D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46"/>
            <p:cNvSpPr/>
            <p:nvPr/>
          </p:nvSpPr>
          <p:spPr>
            <a:xfrm>
              <a:off x="754592" y="3065387"/>
              <a:ext cx="259083" cy="262366"/>
            </a:xfrm>
            <a:custGeom>
              <a:rect b="b" l="l" r="r" t="t"/>
              <a:pathLst>
                <a:path extrusionOk="0" h="4715" w="4656">
                  <a:moveTo>
                    <a:pt x="876" y="0"/>
                  </a:moveTo>
                  <a:cubicBezTo>
                    <a:pt x="657" y="378"/>
                    <a:pt x="379" y="756"/>
                    <a:pt x="1" y="1134"/>
                  </a:cubicBezTo>
                  <a:cubicBezTo>
                    <a:pt x="976" y="2547"/>
                    <a:pt x="2308" y="3780"/>
                    <a:pt x="3422" y="4715"/>
                  </a:cubicBezTo>
                  <a:cubicBezTo>
                    <a:pt x="3860" y="4218"/>
                    <a:pt x="4338" y="3482"/>
                    <a:pt x="4656" y="2467"/>
                  </a:cubicBezTo>
                  <a:cubicBezTo>
                    <a:pt x="2746" y="1771"/>
                    <a:pt x="1553" y="756"/>
                    <a:pt x="876" y="0"/>
                  </a:cubicBezTo>
                  <a:close/>
                </a:path>
              </a:pathLst>
            </a:custGeom>
            <a:solidFill>
              <a:srgbClr val="304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46"/>
            <p:cNvSpPr/>
            <p:nvPr/>
          </p:nvSpPr>
          <p:spPr>
            <a:xfrm>
              <a:off x="830991" y="2941413"/>
              <a:ext cx="204829" cy="146179"/>
            </a:xfrm>
            <a:custGeom>
              <a:rect b="b" l="l" r="r" t="t"/>
              <a:pathLst>
                <a:path extrusionOk="0" h="2627" w="3681">
                  <a:moveTo>
                    <a:pt x="160" y="0"/>
                  </a:moveTo>
                  <a:cubicBezTo>
                    <a:pt x="180" y="398"/>
                    <a:pt x="120" y="796"/>
                    <a:pt x="1" y="1234"/>
                  </a:cubicBezTo>
                  <a:cubicBezTo>
                    <a:pt x="1214" y="2129"/>
                    <a:pt x="2686" y="2487"/>
                    <a:pt x="3661" y="2626"/>
                  </a:cubicBezTo>
                  <a:cubicBezTo>
                    <a:pt x="3661" y="2427"/>
                    <a:pt x="3681" y="2228"/>
                    <a:pt x="3661" y="2010"/>
                  </a:cubicBezTo>
                  <a:cubicBezTo>
                    <a:pt x="3661" y="1592"/>
                    <a:pt x="3601" y="1174"/>
                    <a:pt x="3541" y="776"/>
                  </a:cubicBezTo>
                  <a:cubicBezTo>
                    <a:pt x="1910" y="637"/>
                    <a:pt x="776" y="279"/>
                    <a:pt x="160" y="0"/>
                  </a:cubicBezTo>
                  <a:close/>
                </a:path>
              </a:pathLst>
            </a:custGeom>
            <a:solidFill>
              <a:srgbClr val="304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46"/>
            <p:cNvSpPr/>
            <p:nvPr/>
          </p:nvSpPr>
          <p:spPr>
            <a:xfrm>
              <a:off x="784528" y="2774260"/>
              <a:ext cx="183795" cy="112959"/>
            </a:xfrm>
            <a:custGeom>
              <a:rect b="b" l="l" r="r" t="t"/>
              <a:pathLst>
                <a:path extrusionOk="0" h="2030" w="3303">
                  <a:moveTo>
                    <a:pt x="2069" y="1"/>
                  </a:moveTo>
                  <a:cubicBezTo>
                    <a:pt x="1333" y="418"/>
                    <a:pt x="557" y="637"/>
                    <a:pt x="0" y="756"/>
                  </a:cubicBezTo>
                  <a:cubicBezTo>
                    <a:pt x="259" y="1134"/>
                    <a:pt x="537" y="1552"/>
                    <a:pt x="736" y="2030"/>
                  </a:cubicBezTo>
                  <a:cubicBezTo>
                    <a:pt x="1751" y="2030"/>
                    <a:pt x="2666" y="1691"/>
                    <a:pt x="3302" y="1353"/>
                  </a:cubicBezTo>
                  <a:cubicBezTo>
                    <a:pt x="2924" y="816"/>
                    <a:pt x="2507" y="359"/>
                    <a:pt x="2069" y="1"/>
                  </a:cubicBezTo>
                  <a:close/>
                </a:path>
              </a:pathLst>
            </a:custGeom>
            <a:solidFill>
              <a:srgbClr val="304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46"/>
            <p:cNvSpPr/>
            <p:nvPr/>
          </p:nvSpPr>
          <p:spPr>
            <a:xfrm>
              <a:off x="976000" y="3958634"/>
              <a:ext cx="757217" cy="417838"/>
            </a:xfrm>
            <a:custGeom>
              <a:rect b="b" l="l" r="r" t="t"/>
              <a:pathLst>
                <a:path extrusionOk="0" h="7509" w="13608">
                  <a:moveTo>
                    <a:pt x="359" y="1"/>
                  </a:moveTo>
                  <a:lnTo>
                    <a:pt x="0" y="5710"/>
                  </a:lnTo>
                  <a:cubicBezTo>
                    <a:pt x="0" y="5710"/>
                    <a:pt x="1010" y="7509"/>
                    <a:pt x="5461" y="7509"/>
                  </a:cubicBezTo>
                  <a:cubicBezTo>
                    <a:pt x="6008" y="7509"/>
                    <a:pt x="6606" y="7482"/>
                    <a:pt x="7261" y="7421"/>
                  </a:cubicBezTo>
                  <a:cubicBezTo>
                    <a:pt x="13229" y="6884"/>
                    <a:pt x="13607" y="3999"/>
                    <a:pt x="12612" y="2487"/>
                  </a:cubicBezTo>
                  <a:cubicBezTo>
                    <a:pt x="12292" y="1983"/>
                    <a:pt x="11764" y="1815"/>
                    <a:pt x="11097" y="1815"/>
                  </a:cubicBezTo>
                  <a:cubicBezTo>
                    <a:pt x="9761" y="1815"/>
                    <a:pt x="7864" y="2488"/>
                    <a:pt x="5939" y="2488"/>
                  </a:cubicBezTo>
                  <a:cubicBezTo>
                    <a:pt x="5903" y="2488"/>
                    <a:pt x="5866" y="2488"/>
                    <a:pt x="5829" y="2487"/>
                  </a:cubicBezTo>
                  <a:cubicBezTo>
                    <a:pt x="5292" y="2448"/>
                    <a:pt x="4795" y="2388"/>
                    <a:pt x="4337" y="2249"/>
                  </a:cubicBezTo>
                  <a:cubicBezTo>
                    <a:pt x="3601" y="2089"/>
                    <a:pt x="2905" y="1751"/>
                    <a:pt x="2348" y="1433"/>
                  </a:cubicBezTo>
                  <a:cubicBezTo>
                    <a:pt x="1154" y="737"/>
                    <a:pt x="359" y="1"/>
                    <a:pt x="359" y="1"/>
                  </a:cubicBezTo>
                  <a:close/>
                </a:path>
              </a:pathLst>
            </a:custGeom>
            <a:solidFill>
              <a:srgbClr val="FFFA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46"/>
            <p:cNvSpPr/>
            <p:nvPr/>
          </p:nvSpPr>
          <p:spPr>
            <a:xfrm>
              <a:off x="976000" y="3958634"/>
              <a:ext cx="757217" cy="417838"/>
            </a:xfrm>
            <a:custGeom>
              <a:rect b="b" l="l" r="r" t="t"/>
              <a:pathLst>
                <a:path extrusionOk="0" h="7509" w="13608">
                  <a:moveTo>
                    <a:pt x="359" y="1"/>
                  </a:moveTo>
                  <a:lnTo>
                    <a:pt x="0" y="5710"/>
                  </a:lnTo>
                  <a:cubicBezTo>
                    <a:pt x="0" y="5710"/>
                    <a:pt x="1010" y="7509"/>
                    <a:pt x="5461" y="7509"/>
                  </a:cubicBezTo>
                  <a:cubicBezTo>
                    <a:pt x="6008" y="7509"/>
                    <a:pt x="6606" y="7482"/>
                    <a:pt x="7261" y="7421"/>
                  </a:cubicBezTo>
                  <a:cubicBezTo>
                    <a:pt x="13229" y="6884"/>
                    <a:pt x="13607" y="3999"/>
                    <a:pt x="12612" y="2507"/>
                  </a:cubicBezTo>
                  <a:cubicBezTo>
                    <a:pt x="12292" y="2010"/>
                    <a:pt x="11764" y="1844"/>
                    <a:pt x="11097" y="1844"/>
                  </a:cubicBezTo>
                  <a:cubicBezTo>
                    <a:pt x="9761" y="1844"/>
                    <a:pt x="7865" y="2508"/>
                    <a:pt x="5941" y="2508"/>
                  </a:cubicBezTo>
                  <a:cubicBezTo>
                    <a:pt x="5904" y="2508"/>
                    <a:pt x="5866" y="2508"/>
                    <a:pt x="5829" y="2507"/>
                  </a:cubicBezTo>
                  <a:cubicBezTo>
                    <a:pt x="5292" y="2487"/>
                    <a:pt x="4795" y="2408"/>
                    <a:pt x="4337" y="2288"/>
                  </a:cubicBezTo>
                  <a:lnTo>
                    <a:pt x="4337" y="2288"/>
                  </a:lnTo>
                  <a:cubicBezTo>
                    <a:pt x="4573" y="3332"/>
                    <a:pt x="5550" y="4278"/>
                    <a:pt x="6689" y="4278"/>
                  </a:cubicBezTo>
                  <a:cubicBezTo>
                    <a:pt x="6701" y="4278"/>
                    <a:pt x="6712" y="4278"/>
                    <a:pt x="6724" y="4278"/>
                  </a:cubicBezTo>
                  <a:lnTo>
                    <a:pt x="6724" y="6168"/>
                  </a:lnTo>
                  <a:cubicBezTo>
                    <a:pt x="6356" y="6205"/>
                    <a:pt x="5970" y="6243"/>
                    <a:pt x="5591" y="6243"/>
                  </a:cubicBezTo>
                  <a:cubicBezTo>
                    <a:pt x="4968" y="6243"/>
                    <a:pt x="4362" y="6141"/>
                    <a:pt x="3880" y="5770"/>
                  </a:cubicBezTo>
                  <a:cubicBezTo>
                    <a:pt x="3183" y="5213"/>
                    <a:pt x="2945" y="4238"/>
                    <a:pt x="2766" y="3383"/>
                  </a:cubicBezTo>
                  <a:cubicBezTo>
                    <a:pt x="2646" y="2726"/>
                    <a:pt x="2487" y="2089"/>
                    <a:pt x="2348" y="1433"/>
                  </a:cubicBezTo>
                  <a:cubicBezTo>
                    <a:pt x="1154" y="737"/>
                    <a:pt x="359" y="1"/>
                    <a:pt x="359" y="1"/>
                  </a:cubicBezTo>
                  <a:close/>
                </a:path>
              </a:pathLst>
            </a:custGeom>
            <a:solidFill>
              <a:srgbClr val="3049B5">
                <a:alpha val="1562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46"/>
            <p:cNvSpPr/>
            <p:nvPr/>
          </p:nvSpPr>
          <p:spPr>
            <a:xfrm>
              <a:off x="1357886" y="3991019"/>
              <a:ext cx="318846" cy="479103"/>
            </a:xfrm>
            <a:custGeom>
              <a:rect b="b" l="l" r="r" t="t"/>
              <a:pathLst>
                <a:path extrusionOk="0" h="8610" w="5730">
                  <a:moveTo>
                    <a:pt x="2405" y="0"/>
                  </a:moveTo>
                  <a:cubicBezTo>
                    <a:pt x="1557" y="0"/>
                    <a:pt x="690" y="88"/>
                    <a:pt x="0" y="354"/>
                  </a:cubicBezTo>
                  <a:cubicBezTo>
                    <a:pt x="0" y="354"/>
                    <a:pt x="2089" y="8569"/>
                    <a:pt x="2845" y="8609"/>
                  </a:cubicBezTo>
                  <a:cubicBezTo>
                    <a:pt x="2847" y="8609"/>
                    <a:pt x="2849" y="8609"/>
                    <a:pt x="2851" y="8609"/>
                  </a:cubicBezTo>
                  <a:cubicBezTo>
                    <a:pt x="3631" y="8609"/>
                    <a:pt x="5730" y="354"/>
                    <a:pt x="5730" y="354"/>
                  </a:cubicBezTo>
                  <a:cubicBezTo>
                    <a:pt x="5730" y="354"/>
                    <a:pt x="4103" y="0"/>
                    <a:pt x="2405" y="0"/>
                  </a:cubicBezTo>
                  <a:close/>
                </a:path>
              </a:pathLst>
            </a:custGeom>
            <a:solidFill>
              <a:srgbClr val="FF8E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46"/>
            <p:cNvSpPr/>
            <p:nvPr/>
          </p:nvSpPr>
          <p:spPr>
            <a:xfrm>
              <a:off x="1391105" y="4010661"/>
              <a:ext cx="70892" cy="91926"/>
            </a:xfrm>
            <a:custGeom>
              <a:rect b="b" l="l" r="r" t="t"/>
              <a:pathLst>
                <a:path extrusionOk="0" fill="none" h="1652" w="1274">
                  <a:moveTo>
                    <a:pt x="0" y="1652"/>
                  </a:moveTo>
                  <a:cubicBezTo>
                    <a:pt x="0" y="1652"/>
                    <a:pt x="796" y="856"/>
                    <a:pt x="1273" y="1"/>
                  </a:cubicBezTo>
                </a:path>
              </a:pathLst>
            </a:custGeom>
            <a:noFill/>
            <a:ln cap="rnd" cmpd="sng" w="5975">
              <a:solidFill>
                <a:srgbClr val="6632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46"/>
            <p:cNvSpPr/>
            <p:nvPr/>
          </p:nvSpPr>
          <p:spPr>
            <a:xfrm>
              <a:off x="1429834" y="4013999"/>
              <a:ext cx="135106" cy="226976"/>
            </a:xfrm>
            <a:custGeom>
              <a:rect b="b" l="l" r="r" t="t"/>
              <a:pathLst>
                <a:path extrusionOk="0" fill="none" h="4079" w="2428">
                  <a:moveTo>
                    <a:pt x="0" y="4078"/>
                  </a:moveTo>
                  <a:cubicBezTo>
                    <a:pt x="0" y="4078"/>
                    <a:pt x="1870" y="1194"/>
                    <a:pt x="2427" y="0"/>
                  </a:cubicBezTo>
                </a:path>
              </a:pathLst>
            </a:custGeom>
            <a:noFill/>
            <a:ln cap="rnd" cmpd="sng" w="59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46"/>
            <p:cNvSpPr/>
            <p:nvPr/>
          </p:nvSpPr>
          <p:spPr>
            <a:xfrm>
              <a:off x="1461940" y="4067139"/>
              <a:ext cx="190417" cy="281174"/>
            </a:xfrm>
            <a:custGeom>
              <a:rect b="b" l="l" r="r" t="t"/>
              <a:pathLst>
                <a:path extrusionOk="0" fill="none" h="5053" w="3422">
                  <a:moveTo>
                    <a:pt x="0" y="5053"/>
                  </a:moveTo>
                  <a:cubicBezTo>
                    <a:pt x="0" y="5053"/>
                    <a:pt x="2686" y="1631"/>
                    <a:pt x="3422" y="0"/>
                  </a:cubicBezTo>
                </a:path>
              </a:pathLst>
            </a:custGeom>
            <a:solidFill>
              <a:schemeClr val="lt2"/>
            </a:solidFill>
            <a:ln cap="rnd" cmpd="sng" w="59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46"/>
            <p:cNvSpPr/>
            <p:nvPr/>
          </p:nvSpPr>
          <p:spPr>
            <a:xfrm>
              <a:off x="1487370" y="4312861"/>
              <a:ext cx="94151" cy="90813"/>
            </a:xfrm>
            <a:custGeom>
              <a:rect b="b" l="l" r="r" t="t"/>
              <a:pathLst>
                <a:path extrusionOk="0" fill="none" h="1632" w="1692">
                  <a:moveTo>
                    <a:pt x="1" y="1632"/>
                  </a:moveTo>
                  <a:cubicBezTo>
                    <a:pt x="1" y="1632"/>
                    <a:pt x="1493" y="637"/>
                    <a:pt x="1692" y="0"/>
                  </a:cubicBezTo>
                </a:path>
              </a:pathLst>
            </a:custGeom>
            <a:noFill/>
            <a:ln cap="rnd" cmpd="sng" w="59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46"/>
            <p:cNvSpPr/>
            <p:nvPr/>
          </p:nvSpPr>
          <p:spPr>
            <a:xfrm>
              <a:off x="1517250" y="4013999"/>
              <a:ext cx="115185" cy="130654"/>
            </a:xfrm>
            <a:custGeom>
              <a:rect b="b" l="l" r="r" t="t"/>
              <a:pathLst>
                <a:path extrusionOk="0" fill="none" h="2348" w="2070">
                  <a:moveTo>
                    <a:pt x="1" y="0"/>
                  </a:moveTo>
                  <a:cubicBezTo>
                    <a:pt x="1" y="0"/>
                    <a:pt x="1075" y="1612"/>
                    <a:pt x="2070" y="2348"/>
                  </a:cubicBezTo>
                </a:path>
              </a:pathLst>
            </a:custGeom>
            <a:noFill/>
            <a:ln cap="rnd" cmpd="sng" w="5975">
              <a:solidFill>
                <a:srgbClr val="6632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46"/>
            <p:cNvSpPr/>
            <p:nvPr/>
          </p:nvSpPr>
          <p:spPr>
            <a:xfrm>
              <a:off x="1391105" y="4021734"/>
              <a:ext cx="213677" cy="219241"/>
            </a:xfrm>
            <a:custGeom>
              <a:rect b="b" l="l" r="r" t="t"/>
              <a:pathLst>
                <a:path extrusionOk="0" fill="none" h="3940" w="3840">
                  <a:moveTo>
                    <a:pt x="0" y="1"/>
                  </a:moveTo>
                  <a:cubicBezTo>
                    <a:pt x="0" y="1"/>
                    <a:pt x="2546" y="2905"/>
                    <a:pt x="3840" y="3939"/>
                  </a:cubicBezTo>
                </a:path>
              </a:pathLst>
            </a:custGeom>
            <a:solidFill>
              <a:schemeClr val="lt2"/>
            </a:solidFill>
            <a:ln cap="rnd" cmpd="sng" w="59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46"/>
            <p:cNvSpPr/>
            <p:nvPr/>
          </p:nvSpPr>
          <p:spPr>
            <a:xfrm>
              <a:off x="1420986" y="4208808"/>
              <a:ext cx="152801" cy="122920"/>
            </a:xfrm>
            <a:custGeom>
              <a:rect b="b" l="l" r="r" t="t"/>
              <a:pathLst>
                <a:path extrusionOk="0" fill="none" h="2209" w="2746">
                  <a:moveTo>
                    <a:pt x="0" y="1"/>
                  </a:moveTo>
                  <a:cubicBezTo>
                    <a:pt x="0" y="1"/>
                    <a:pt x="1632" y="1811"/>
                    <a:pt x="2746" y="2209"/>
                  </a:cubicBezTo>
                </a:path>
              </a:pathLst>
            </a:custGeom>
            <a:solidFill>
              <a:schemeClr val="lt2"/>
            </a:solidFill>
            <a:ln cap="rnd" cmpd="sng" w="59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46"/>
            <p:cNvSpPr/>
            <p:nvPr/>
          </p:nvSpPr>
          <p:spPr>
            <a:xfrm>
              <a:off x="1473013" y="4369284"/>
              <a:ext cx="70892" cy="44349"/>
            </a:xfrm>
            <a:custGeom>
              <a:rect b="b" l="l" r="r" t="t"/>
              <a:pathLst>
                <a:path extrusionOk="0" fill="none" h="797" w="1274">
                  <a:moveTo>
                    <a:pt x="0" y="1"/>
                  </a:moveTo>
                  <a:cubicBezTo>
                    <a:pt x="0" y="1"/>
                    <a:pt x="716" y="697"/>
                    <a:pt x="1273" y="797"/>
                  </a:cubicBezTo>
                </a:path>
              </a:pathLst>
            </a:custGeom>
            <a:solidFill>
              <a:schemeClr val="lt2"/>
            </a:solidFill>
            <a:ln cap="rnd" cmpd="sng" w="59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46"/>
            <p:cNvSpPr/>
            <p:nvPr/>
          </p:nvSpPr>
          <p:spPr>
            <a:xfrm>
              <a:off x="1187002" y="3749358"/>
              <a:ext cx="589948" cy="444325"/>
            </a:xfrm>
            <a:custGeom>
              <a:rect b="b" l="l" r="r" t="t"/>
              <a:pathLst>
                <a:path extrusionOk="0" h="7985" w="10602">
                  <a:moveTo>
                    <a:pt x="5632" y="0"/>
                  </a:moveTo>
                  <a:cubicBezTo>
                    <a:pt x="4993" y="0"/>
                    <a:pt x="4325" y="145"/>
                    <a:pt x="3728" y="499"/>
                  </a:cubicBezTo>
                  <a:cubicBezTo>
                    <a:pt x="1341" y="1812"/>
                    <a:pt x="2395" y="4577"/>
                    <a:pt x="2395" y="4577"/>
                  </a:cubicBezTo>
                  <a:cubicBezTo>
                    <a:pt x="2269" y="4540"/>
                    <a:pt x="2145" y="4523"/>
                    <a:pt x="2025" y="4523"/>
                  </a:cubicBezTo>
                  <a:cubicBezTo>
                    <a:pt x="804" y="4523"/>
                    <a:pt x="0" y="6314"/>
                    <a:pt x="1341" y="6984"/>
                  </a:cubicBezTo>
                  <a:cubicBezTo>
                    <a:pt x="1567" y="7102"/>
                    <a:pt x="1778" y="7147"/>
                    <a:pt x="1970" y="7147"/>
                  </a:cubicBezTo>
                  <a:cubicBezTo>
                    <a:pt x="2590" y="7147"/>
                    <a:pt x="3006" y="6677"/>
                    <a:pt x="3052" y="6646"/>
                  </a:cubicBezTo>
                  <a:lnTo>
                    <a:pt x="3052" y="6646"/>
                  </a:lnTo>
                  <a:cubicBezTo>
                    <a:pt x="3032" y="6704"/>
                    <a:pt x="2606" y="7984"/>
                    <a:pt x="3809" y="7984"/>
                  </a:cubicBezTo>
                  <a:cubicBezTo>
                    <a:pt x="3853" y="7984"/>
                    <a:pt x="3899" y="7982"/>
                    <a:pt x="3947" y="7979"/>
                  </a:cubicBezTo>
                  <a:cubicBezTo>
                    <a:pt x="5021" y="7899"/>
                    <a:pt x="5399" y="6666"/>
                    <a:pt x="5498" y="6089"/>
                  </a:cubicBezTo>
                  <a:lnTo>
                    <a:pt x="5498" y="6089"/>
                  </a:lnTo>
                  <a:cubicBezTo>
                    <a:pt x="5439" y="6567"/>
                    <a:pt x="5558" y="7482"/>
                    <a:pt x="6851" y="7502"/>
                  </a:cubicBezTo>
                  <a:cubicBezTo>
                    <a:pt x="7428" y="7502"/>
                    <a:pt x="7786" y="7382"/>
                    <a:pt x="7985" y="7183"/>
                  </a:cubicBezTo>
                  <a:cubicBezTo>
                    <a:pt x="8403" y="6785"/>
                    <a:pt x="8224" y="6149"/>
                    <a:pt x="8224" y="6149"/>
                  </a:cubicBezTo>
                  <a:lnTo>
                    <a:pt x="8224" y="6149"/>
                  </a:lnTo>
                  <a:cubicBezTo>
                    <a:pt x="8531" y="6436"/>
                    <a:pt x="8891" y="6567"/>
                    <a:pt x="9234" y="6567"/>
                  </a:cubicBezTo>
                  <a:cubicBezTo>
                    <a:pt x="9913" y="6567"/>
                    <a:pt x="10531" y="6059"/>
                    <a:pt x="10571" y="5254"/>
                  </a:cubicBezTo>
                  <a:cubicBezTo>
                    <a:pt x="10602" y="4298"/>
                    <a:pt x="9665" y="4190"/>
                    <a:pt x="9242" y="4190"/>
                  </a:cubicBezTo>
                  <a:cubicBezTo>
                    <a:pt x="9119" y="4190"/>
                    <a:pt x="9039" y="4199"/>
                    <a:pt x="9039" y="4199"/>
                  </a:cubicBezTo>
                  <a:cubicBezTo>
                    <a:pt x="9218" y="1494"/>
                    <a:pt x="7567" y="82"/>
                    <a:pt x="5757" y="2"/>
                  </a:cubicBezTo>
                  <a:cubicBezTo>
                    <a:pt x="5715" y="1"/>
                    <a:pt x="5674" y="0"/>
                    <a:pt x="5632"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46"/>
            <p:cNvSpPr/>
            <p:nvPr/>
          </p:nvSpPr>
          <p:spPr>
            <a:xfrm>
              <a:off x="1188115" y="3749358"/>
              <a:ext cx="444325" cy="444325"/>
            </a:xfrm>
            <a:custGeom>
              <a:rect b="b" l="l" r="r" t="t"/>
              <a:pathLst>
                <a:path extrusionOk="0" h="7985" w="7985">
                  <a:moveTo>
                    <a:pt x="5635" y="0"/>
                  </a:moveTo>
                  <a:cubicBezTo>
                    <a:pt x="5010" y="0"/>
                    <a:pt x="4325" y="145"/>
                    <a:pt x="3728" y="499"/>
                  </a:cubicBezTo>
                  <a:cubicBezTo>
                    <a:pt x="1341" y="1812"/>
                    <a:pt x="2415" y="4577"/>
                    <a:pt x="2415" y="4577"/>
                  </a:cubicBezTo>
                  <a:cubicBezTo>
                    <a:pt x="2288" y="4540"/>
                    <a:pt x="2164" y="4523"/>
                    <a:pt x="2044" y="4523"/>
                  </a:cubicBezTo>
                  <a:cubicBezTo>
                    <a:pt x="820" y="4523"/>
                    <a:pt x="0" y="6314"/>
                    <a:pt x="1341" y="6984"/>
                  </a:cubicBezTo>
                  <a:cubicBezTo>
                    <a:pt x="1571" y="7102"/>
                    <a:pt x="1787" y="7147"/>
                    <a:pt x="1981" y="7147"/>
                  </a:cubicBezTo>
                  <a:cubicBezTo>
                    <a:pt x="2608" y="7147"/>
                    <a:pt x="3021" y="6677"/>
                    <a:pt x="3051" y="6646"/>
                  </a:cubicBezTo>
                  <a:lnTo>
                    <a:pt x="3051" y="6646"/>
                  </a:lnTo>
                  <a:cubicBezTo>
                    <a:pt x="3032" y="6704"/>
                    <a:pt x="2624" y="7984"/>
                    <a:pt x="3811" y="7984"/>
                  </a:cubicBezTo>
                  <a:cubicBezTo>
                    <a:pt x="3854" y="7984"/>
                    <a:pt x="3899" y="7982"/>
                    <a:pt x="3947" y="7979"/>
                  </a:cubicBezTo>
                  <a:cubicBezTo>
                    <a:pt x="5021" y="7899"/>
                    <a:pt x="5399" y="6666"/>
                    <a:pt x="5498" y="6089"/>
                  </a:cubicBezTo>
                  <a:lnTo>
                    <a:pt x="5498" y="6089"/>
                  </a:lnTo>
                  <a:cubicBezTo>
                    <a:pt x="5439" y="6567"/>
                    <a:pt x="5578" y="7482"/>
                    <a:pt x="6871" y="7502"/>
                  </a:cubicBezTo>
                  <a:cubicBezTo>
                    <a:pt x="7428" y="7502"/>
                    <a:pt x="7786" y="7382"/>
                    <a:pt x="7985" y="7183"/>
                  </a:cubicBezTo>
                  <a:cubicBezTo>
                    <a:pt x="7925" y="7104"/>
                    <a:pt x="7905" y="7044"/>
                    <a:pt x="7885" y="6964"/>
                  </a:cubicBezTo>
                  <a:cubicBezTo>
                    <a:pt x="7786" y="6766"/>
                    <a:pt x="7667" y="6587"/>
                    <a:pt x="7488" y="6467"/>
                  </a:cubicBezTo>
                  <a:cubicBezTo>
                    <a:pt x="7129" y="6248"/>
                    <a:pt x="6672" y="6348"/>
                    <a:pt x="6234" y="6268"/>
                  </a:cubicBezTo>
                  <a:cubicBezTo>
                    <a:pt x="5956" y="6248"/>
                    <a:pt x="5717" y="6089"/>
                    <a:pt x="5518" y="5890"/>
                  </a:cubicBezTo>
                  <a:cubicBezTo>
                    <a:pt x="5100" y="5473"/>
                    <a:pt x="4921" y="4776"/>
                    <a:pt x="5200" y="4219"/>
                  </a:cubicBezTo>
                  <a:lnTo>
                    <a:pt x="5200" y="4219"/>
                  </a:lnTo>
                  <a:cubicBezTo>
                    <a:pt x="5109" y="4244"/>
                    <a:pt x="5019" y="4255"/>
                    <a:pt x="4930" y="4255"/>
                  </a:cubicBezTo>
                  <a:cubicBezTo>
                    <a:pt x="4297" y="4255"/>
                    <a:pt x="3735" y="3669"/>
                    <a:pt x="3648" y="3006"/>
                  </a:cubicBezTo>
                  <a:cubicBezTo>
                    <a:pt x="3549" y="2270"/>
                    <a:pt x="3967" y="1534"/>
                    <a:pt x="4464" y="997"/>
                  </a:cubicBezTo>
                  <a:cubicBezTo>
                    <a:pt x="4842" y="599"/>
                    <a:pt x="5260" y="241"/>
                    <a:pt x="5757" y="2"/>
                  </a:cubicBezTo>
                  <a:cubicBezTo>
                    <a:pt x="5716" y="1"/>
                    <a:pt x="5676" y="0"/>
                    <a:pt x="5635" y="0"/>
                  </a:cubicBezTo>
                  <a:close/>
                </a:path>
              </a:pathLst>
            </a:custGeom>
            <a:solidFill>
              <a:srgbClr val="DB2E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46"/>
            <p:cNvSpPr/>
            <p:nvPr/>
          </p:nvSpPr>
          <p:spPr>
            <a:xfrm>
              <a:off x="1494047" y="3793706"/>
              <a:ext cx="166100" cy="136831"/>
            </a:xfrm>
            <a:custGeom>
              <a:rect b="b" l="l" r="r" t="t"/>
              <a:pathLst>
                <a:path extrusionOk="0" h="2459" w="2985">
                  <a:moveTo>
                    <a:pt x="1194" y="1"/>
                  </a:moveTo>
                  <a:cubicBezTo>
                    <a:pt x="1015" y="1"/>
                    <a:pt x="816" y="41"/>
                    <a:pt x="677" y="140"/>
                  </a:cubicBezTo>
                  <a:cubicBezTo>
                    <a:pt x="0" y="697"/>
                    <a:pt x="677" y="1672"/>
                    <a:pt x="1134" y="2089"/>
                  </a:cubicBezTo>
                  <a:cubicBezTo>
                    <a:pt x="1313" y="2229"/>
                    <a:pt x="1492" y="2388"/>
                    <a:pt x="1711" y="2428"/>
                  </a:cubicBezTo>
                  <a:cubicBezTo>
                    <a:pt x="1778" y="2448"/>
                    <a:pt x="1846" y="2458"/>
                    <a:pt x="1914" y="2458"/>
                  </a:cubicBezTo>
                  <a:cubicBezTo>
                    <a:pt x="2110" y="2458"/>
                    <a:pt x="2305" y="2376"/>
                    <a:pt x="2467" y="2229"/>
                  </a:cubicBezTo>
                  <a:cubicBezTo>
                    <a:pt x="2984" y="1712"/>
                    <a:pt x="2586" y="1095"/>
                    <a:pt x="2268" y="598"/>
                  </a:cubicBezTo>
                  <a:cubicBezTo>
                    <a:pt x="1990" y="200"/>
                    <a:pt x="1691" y="1"/>
                    <a:pt x="1194" y="1"/>
                  </a:cubicBezTo>
                  <a:close/>
                </a:path>
              </a:pathLst>
            </a:custGeom>
            <a:solidFill>
              <a:srgbClr val="DB2E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46"/>
            <p:cNvSpPr/>
            <p:nvPr/>
          </p:nvSpPr>
          <p:spPr>
            <a:xfrm>
              <a:off x="1387767" y="4055788"/>
              <a:ext cx="377496" cy="329085"/>
            </a:xfrm>
            <a:custGeom>
              <a:rect b="b" l="l" r="r" t="t"/>
              <a:pathLst>
                <a:path extrusionOk="0" h="5914" w="6784">
                  <a:moveTo>
                    <a:pt x="4511" y="0"/>
                  </a:moveTo>
                  <a:cubicBezTo>
                    <a:pt x="4301" y="0"/>
                    <a:pt x="4094" y="58"/>
                    <a:pt x="3900" y="184"/>
                  </a:cubicBezTo>
                  <a:cubicBezTo>
                    <a:pt x="3820" y="244"/>
                    <a:pt x="3740" y="284"/>
                    <a:pt x="3681" y="363"/>
                  </a:cubicBezTo>
                  <a:cubicBezTo>
                    <a:pt x="3343" y="662"/>
                    <a:pt x="3581" y="1139"/>
                    <a:pt x="2507" y="1477"/>
                  </a:cubicBezTo>
                  <a:cubicBezTo>
                    <a:pt x="1433" y="1855"/>
                    <a:pt x="1" y="3865"/>
                    <a:pt x="1851" y="5376"/>
                  </a:cubicBezTo>
                  <a:cubicBezTo>
                    <a:pt x="2268" y="5734"/>
                    <a:pt x="2805" y="5913"/>
                    <a:pt x="3323" y="5913"/>
                  </a:cubicBezTo>
                  <a:cubicBezTo>
                    <a:pt x="3333" y="5914"/>
                    <a:pt x="3344" y="5914"/>
                    <a:pt x="3354" y="5914"/>
                  </a:cubicBezTo>
                  <a:cubicBezTo>
                    <a:pt x="5036" y="5914"/>
                    <a:pt x="6783" y="4352"/>
                    <a:pt x="6704" y="2870"/>
                  </a:cubicBezTo>
                  <a:cubicBezTo>
                    <a:pt x="6622" y="1353"/>
                    <a:pt x="5529" y="0"/>
                    <a:pt x="4511" y="0"/>
                  </a:cubicBezTo>
                  <a:close/>
                </a:path>
              </a:pathLst>
            </a:custGeom>
            <a:solidFill>
              <a:srgbClr val="FFFA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46"/>
            <p:cNvSpPr/>
            <p:nvPr/>
          </p:nvSpPr>
          <p:spPr>
            <a:xfrm>
              <a:off x="1388879" y="4064913"/>
              <a:ext cx="220354" cy="317733"/>
            </a:xfrm>
            <a:custGeom>
              <a:rect b="b" l="l" r="r" t="t"/>
              <a:pathLst>
                <a:path extrusionOk="0" h="5710" w="3960">
                  <a:moveTo>
                    <a:pt x="3899" y="0"/>
                  </a:moveTo>
                  <a:lnTo>
                    <a:pt x="3899" y="0"/>
                  </a:lnTo>
                  <a:cubicBezTo>
                    <a:pt x="3820" y="40"/>
                    <a:pt x="3760" y="100"/>
                    <a:pt x="3681" y="179"/>
                  </a:cubicBezTo>
                  <a:cubicBezTo>
                    <a:pt x="3362" y="478"/>
                    <a:pt x="3581" y="935"/>
                    <a:pt x="2507" y="1293"/>
                  </a:cubicBezTo>
                  <a:cubicBezTo>
                    <a:pt x="1433" y="1671"/>
                    <a:pt x="0" y="3681"/>
                    <a:pt x="1870" y="5192"/>
                  </a:cubicBezTo>
                  <a:cubicBezTo>
                    <a:pt x="2288" y="5551"/>
                    <a:pt x="2805" y="5710"/>
                    <a:pt x="3323" y="5710"/>
                  </a:cubicBezTo>
                  <a:cubicBezTo>
                    <a:pt x="3124" y="5471"/>
                    <a:pt x="2905" y="5212"/>
                    <a:pt x="2726" y="4954"/>
                  </a:cubicBezTo>
                  <a:cubicBezTo>
                    <a:pt x="2268" y="4297"/>
                    <a:pt x="1930" y="3422"/>
                    <a:pt x="2368" y="2726"/>
                  </a:cubicBezTo>
                  <a:cubicBezTo>
                    <a:pt x="2567" y="2407"/>
                    <a:pt x="2885" y="2189"/>
                    <a:pt x="3163" y="1910"/>
                  </a:cubicBezTo>
                  <a:cubicBezTo>
                    <a:pt x="3760" y="1313"/>
                    <a:pt x="3959" y="677"/>
                    <a:pt x="3899" y="0"/>
                  </a:cubicBezTo>
                  <a:close/>
                </a:path>
              </a:pathLst>
            </a:custGeom>
            <a:solidFill>
              <a:srgbClr val="3049B5">
                <a:alpha val="1562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46"/>
            <p:cNvSpPr/>
            <p:nvPr/>
          </p:nvSpPr>
          <p:spPr>
            <a:xfrm>
              <a:off x="-339039" y="2813934"/>
              <a:ext cx="1439091" cy="2784309"/>
            </a:xfrm>
            <a:custGeom>
              <a:rect b="b" l="l" r="r" t="t"/>
              <a:pathLst>
                <a:path extrusionOk="0" h="50037" w="25862">
                  <a:moveTo>
                    <a:pt x="18901" y="1"/>
                  </a:moveTo>
                  <a:cubicBezTo>
                    <a:pt x="14330" y="1"/>
                    <a:pt x="12752" y="3226"/>
                    <a:pt x="12752" y="3226"/>
                  </a:cubicBezTo>
                  <a:cubicBezTo>
                    <a:pt x="12692" y="1416"/>
                    <a:pt x="14184" y="402"/>
                    <a:pt x="14184" y="402"/>
                  </a:cubicBezTo>
                  <a:cubicBezTo>
                    <a:pt x="13946" y="402"/>
                    <a:pt x="13727" y="421"/>
                    <a:pt x="13528" y="441"/>
                  </a:cubicBezTo>
                  <a:cubicBezTo>
                    <a:pt x="10862" y="740"/>
                    <a:pt x="10504" y="2948"/>
                    <a:pt x="10504" y="2948"/>
                  </a:cubicBezTo>
                  <a:cubicBezTo>
                    <a:pt x="2706" y="3584"/>
                    <a:pt x="498" y="11502"/>
                    <a:pt x="498" y="11502"/>
                  </a:cubicBezTo>
                  <a:cubicBezTo>
                    <a:pt x="1095" y="10865"/>
                    <a:pt x="1791" y="10865"/>
                    <a:pt x="1791" y="10865"/>
                  </a:cubicBezTo>
                  <a:lnTo>
                    <a:pt x="1791" y="10865"/>
                  </a:lnTo>
                  <a:cubicBezTo>
                    <a:pt x="1553" y="11243"/>
                    <a:pt x="1393" y="11601"/>
                    <a:pt x="1234" y="11979"/>
                  </a:cubicBezTo>
                  <a:cubicBezTo>
                    <a:pt x="1" y="14923"/>
                    <a:pt x="757" y="17410"/>
                    <a:pt x="757" y="17410"/>
                  </a:cubicBezTo>
                  <a:cubicBezTo>
                    <a:pt x="1254" y="16634"/>
                    <a:pt x="1851" y="16137"/>
                    <a:pt x="1851" y="16137"/>
                  </a:cubicBezTo>
                  <a:lnTo>
                    <a:pt x="1851" y="16137"/>
                  </a:lnTo>
                  <a:cubicBezTo>
                    <a:pt x="1413" y="17450"/>
                    <a:pt x="1115" y="19041"/>
                    <a:pt x="896" y="20792"/>
                  </a:cubicBezTo>
                  <a:cubicBezTo>
                    <a:pt x="319" y="25208"/>
                    <a:pt x="419" y="30658"/>
                    <a:pt x="737" y="35572"/>
                  </a:cubicBezTo>
                  <a:cubicBezTo>
                    <a:pt x="1035" y="39849"/>
                    <a:pt x="1493" y="43708"/>
                    <a:pt x="1891" y="46155"/>
                  </a:cubicBezTo>
                  <a:cubicBezTo>
                    <a:pt x="2129" y="47667"/>
                    <a:pt x="2328" y="48641"/>
                    <a:pt x="2448" y="48761"/>
                  </a:cubicBezTo>
                  <a:cubicBezTo>
                    <a:pt x="2686" y="48980"/>
                    <a:pt x="3184" y="49238"/>
                    <a:pt x="3800" y="49457"/>
                  </a:cubicBezTo>
                  <a:cubicBezTo>
                    <a:pt x="4711" y="49776"/>
                    <a:pt x="5817" y="50036"/>
                    <a:pt x="6362" y="50036"/>
                  </a:cubicBezTo>
                  <a:cubicBezTo>
                    <a:pt x="6532" y="50036"/>
                    <a:pt x="6647" y="50011"/>
                    <a:pt x="6685" y="49954"/>
                  </a:cubicBezTo>
                  <a:cubicBezTo>
                    <a:pt x="6924" y="49596"/>
                    <a:pt x="5432" y="48641"/>
                    <a:pt x="5312" y="48562"/>
                  </a:cubicBezTo>
                  <a:lnTo>
                    <a:pt x="5312" y="48562"/>
                  </a:lnTo>
                  <a:cubicBezTo>
                    <a:pt x="5448" y="48630"/>
                    <a:pt x="7770" y="49455"/>
                    <a:pt x="8586" y="49455"/>
                  </a:cubicBezTo>
                  <a:cubicBezTo>
                    <a:pt x="8724" y="49455"/>
                    <a:pt x="8819" y="49432"/>
                    <a:pt x="8853" y="49377"/>
                  </a:cubicBezTo>
                  <a:cubicBezTo>
                    <a:pt x="9072" y="48980"/>
                    <a:pt x="6864" y="47488"/>
                    <a:pt x="6864" y="47488"/>
                  </a:cubicBezTo>
                  <a:cubicBezTo>
                    <a:pt x="7023" y="46413"/>
                    <a:pt x="6864" y="44166"/>
                    <a:pt x="6864" y="44166"/>
                  </a:cubicBezTo>
                  <a:lnTo>
                    <a:pt x="6864" y="44166"/>
                  </a:lnTo>
                  <a:cubicBezTo>
                    <a:pt x="8710" y="44730"/>
                    <a:pt x="10515" y="44933"/>
                    <a:pt x="12152" y="44933"/>
                  </a:cubicBezTo>
                  <a:cubicBezTo>
                    <a:pt x="13513" y="44933"/>
                    <a:pt x="14759" y="44793"/>
                    <a:pt x="15816" y="44603"/>
                  </a:cubicBezTo>
                  <a:cubicBezTo>
                    <a:pt x="15935" y="44603"/>
                    <a:pt x="16034" y="44583"/>
                    <a:pt x="16134" y="44563"/>
                  </a:cubicBezTo>
                  <a:cubicBezTo>
                    <a:pt x="18004" y="44205"/>
                    <a:pt x="19197" y="43708"/>
                    <a:pt x="19197" y="43708"/>
                  </a:cubicBezTo>
                  <a:cubicBezTo>
                    <a:pt x="19197" y="43708"/>
                    <a:pt x="19436" y="47488"/>
                    <a:pt x="19615" y="48045"/>
                  </a:cubicBezTo>
                  <a:cubicBezTo>
                    <a:pt x="19695" y="48263"/>
                    <a:pt x="20331" y="48562"/>
                    <a:pt x="21107" y="48840"/>
                  </a:cubicBezTo>
                  <a:cubicBezTo>
                    <a:pt x="21306" y="48900"/>
                    <a:pt x="21525" y="48980"/>
                    <a:pt x="21744" y="49059"/>
                  </a:cubicBezTo>
                  <a:cubicBezTo>
                    <a:pt x="22447" y="49270"/>
                    <a:pt x="23141" y="49422"/>
                    <a:pt x="23522" y="49422"/>
                  </a:cubicBezTo>
                  <a:cubicBezTo>
                    <a:pt x="23680" y="49422"/>
                    <a:pt x="23783" y="49396"/>
                    <a:pt x="23813" y="49338"/>
                  </a:cubicBezTo>
                  <a:cubicBezTo>
                    <a:pt x="23972" y="48960"/>
                    <a:pt x="22142" y="47846"/>
                    <a:pt x="21724" y="47587"/>
                  </a:cubicBezTo>
                  <a:cubicBezTo>
                    <a:pt x="21704" y="47567"/>
                    <a:pt x="21684" y="47547"/>
                    <a:pt x="21644" y="47547"/>
                  </a:cubicBezTo>
                  <a:cubicBezTo>
                    <a:pt x="21684" y="47547"/>
                    <a:pt x="21704" y="47547"/>
                    <a:pt x="21724" y="47567"/>
                  </a:cubicBezTo>
                  <a:cubicBezTo>
                    <a:pt x="22244" y="47800"/>
                    <a:pt x="24999" y="49005"/>
                    <a:pt x="25606" y="49005"/>
                  </a:cubicBezTo>
                  <a:cubicBezTo>
                    <a:pt x="25672" y="49005"/>
                    <a:pt x="25712" y="48991"/>
                    <a:pt x="25722" y="48960"/>
                  </a:cubicBezTo>
                  <a:cubicBezTo>
                    <a:pt x="25861" y="48622"/>
                    <a:pt x="24370" y="46990"/>
                    <a:pt x="24310" y="46990"/>
                  </a:cubicBezTo>
                  <a:cubicBezTo>
                    <a:pt x="24827" y="44862"/>
                    <a:pt x="25185" y="42395"/>
                    <a:pt x="25404" y="39829"/>
                  </a:cubicBezTo>
                  <a:cubicBezTo>
                    <a:pt x="25623" y="37203"/>
                    <a:pt x="25702" y="34458"/>
                    <a:pt x="25682" y="31832"/>
                  </a:cubicBezTo>
                  <a:cubicBezTo>
                    <a:pt x="25663" y="29047"/>
                    <a:pt x="25523" y="26381"/>
                    <a:pt x="25324" y="24114"/>
                  </a:cubicBezTo>
                  <a:cubicBezTo>
                    <a:pt x="25225" y="23099"/>
                    <a:pt x="25125" y="22164"/>
                    <a:pt x="25026" y="21309"/>
                  </a:cubicBezTo>
                  <a:cubicBezTo>
                    <a:pt x="24767" y="19200"/>
                    <a:pt x="24429" y="17529"/>
                    <a:pt x="24131" y="16256"/>
                  </a:cubicBezTo>
                  <a:cubicBezTo>
                    <a:pt x="23594" y="13869"/>
                    <a:pt x="23076" y="12854"/>
                    <a:pt x="23076" y="12854"/>
                  </a:cubicBezTo>
                  <a:cubicBezTo>
                    <a:pt x="23196" y="12821"/>
                    <a:pt x="23310" y="12807"/>
                    <a:pt x="23418" y="12807"/>
                  </a:cubicBezTo>
                  <a:cubicBezTo>
                    <a:pt x="23957" y="12807"/>
                    <a:pt x="24330" y="13153"/>
                    <a:pt x="24330" y="13153"/>
                  </a:cubicBezTo>
                  <a:cubicBezTo>
                    <a:pt x="21923" y="4499"/>
                    <a:pt x="17129" y="4420"/>
                    <a:pt x="17129" y="4420"/>
                  </a:cubicBezTo>
                  <a:cubicBezTo>
                    <a:pt x="17666" y="2988"/>
                    <a:pt x="20192" y="2928"/>
                    <a:pt x="20192" y="2928"/>
                  </a:cubicBezTo>
                  <a:cubicBezTo>
                    <a:pt x="19683" y="2737"/>
                    <a:pt x="19179" y="2664"/>
                    <a:pt x="18703" y="2664"/>
                  </a:cubicBezTo>
                  <a:cubicBezTo>
                    <a:pt x="17095" y="2664"/>
                    <a:pt x="15816" y="3505"/>
                    <a:pt x="15816" y="3505"/>
                  </a:cubicBezTo>
                  <a:cubicBezTo>
                    <a:pt x="16472" y="939"/>
                    <a:pt x="19834" y="43"/>
                    <a:pt x="19834" y="43"/>
                  </a:cubicBezTo>
                  <a:cubicBezTo>
                    <a:pt x="19510" y="14"/>
                    <a:pt x="19199" y="1"/>
                    <a:pt x="18901" y="1"/>
                  </a:cubicBezTo>
                  <a:close/>
                </a:path>
              </a:pathLst>
            </a:custGeom>
            <a:solidFill>
              <a:srgbClr val="FFFA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46"/>
            <p:cNvSpPr/>
            <p:nvPr/>
          </p:nvSpPr>
          <p:spPr>
            <a:xfrm>
              <a:off x="558669" y="5172944"/>
              <a:ext cx="276834" cy="359801"/>
            </a:xfrm>
            <a:custGeom>
              <a:rect b="b" l="l" r="r" t="t"/>
              <a:pathLst>
                <a:path extrusionOk="0" h="6466" w="4975">
                  <a:moveTo>
                    <a:pt x="4198" y="0"/>
                  </a:moveTo>
                  <a:cubicBezTo>
                    <a:pt x="4198" y="617"/>
                    <a:pt x="1374" y="1691"/>
                    <a:pt x="1" y="2188"/>
                  </a:cubicBezTo>
                  <a:cubicBezTo>
                    <a:pt x="1871" y="1850"/>
                    <a:pt x="3064" y="1353"/>
                    <a:pt x="3064" y="1353"/>
                  </a:cubicBezTo>
                  <a:cubicBezTo>
                    <a:pt x="3064" y="1353"/>
                    <a:pt x="3303" y="5132"/>
                    <a:pt x="3482" y="5670"/>
                  </a:cubicBezTo>
                  <a:cubicBezTo>
                    <a:pt x="3562" y="5888"/>
                    <a:pt x="4198" y="6187"/>
                    <a:pt x="4974" y="6465"/>
                  </a:cubicBezTo>
                  <a:cubicBezTo>
                    <a:pt x="4875" y="6167"/>
                    <a:pt x="4795" y="5868"/>
                    <a:pt x="4755" y="5570"/>
                  </a:cubicBezTo>
                  <a:cubicBezTo>
                    <a:pt x="4298" y="3760"/>
                    <a:pt x="4258" y="1870"/>
                    <a:pt x="4198" y="0"/>
                  </a:cubicBezTo>
                  <a:close/>
                </a:path>
              </a:pathLst>
            </a:custGeom>
            <a:solidFill>
              <a:srgbClr val="3049B5">
                <a:alpha val="1562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46"/>
            <p:cNvSpPr/>
            <p:nvPr/>
          </p:nvSpPr>
          <p:spPr>
            <a:xfrm>
              <a:off x="-336813" y="2840698"/>
              <a:ext cx="751653" cy="2725270"/>
            </a:xfrm>
            <a:custGeom>
              <a:rect b="b" l="l" r="r" t="t"/>
              <a:pathLst>
                <a:path extrusionOk="0" h="48976" w="13508">
                  <a:moveTo>
                    <a:pt x="13508" y="0"/>
                  </a:moveTo>
                  <a:lnTo>
                    <a:pt x="13508" y="0"/>
                  </a:lnTo>
                  <a:cubicBezTo>
                    <a:pt x="10885" y="316"/>
                    <a:pt x="10510" y="2470"/>
                    <a:pt x="10524" y="2487"/>
                  </a:cubicBezTo>
                  <a:lnTo>
                    <a:pt x="10524" y="2487"/>
                  </a:lnTo>
                  <a:cubicBezTo>
                    <a:pt x="2706" y="3104"/>
                    <a:pt x="498" y="11041"/>
                    <a:pt x="498" y="11041"/>
                  </a:cubicBezTo>
                  <a:cubicBezTo>
                    <a:pt x="1095" y="10384"/>
                    <a:pt x="1791" y="10384"/>
                    <a:pt x="1791" y="10384"/>
                  </a:cubicBezTo>
                  <a:lnTo>
                    <a:pt x="1791" y="10384"/>
                  </a:lnTo>
                  <a:cubicBezTo>
                    <a:pt x="1572" y="10762"/>
                    <a:pt x="1393" y="11140"/>
                    <a:pt x="1254" y="11498"/>
                  </a:cubicBezTo>
                  <a:cubicBezTo>
                    <a:pt x="1" y="14442"/>
                    <a:pt x="777" y="16929"/>
                    <a:pt x="777" y="16929"/>
                  </a:cubicBezTo>
                  <a:cubicBezTo>
                    <a:pt x="1274" y="16153"/>
                    <a:pt x="1871" y="15656"/>
                    <a:pt x="1871" y="15656"/>
                  </a:cubicBezTo>
                  <a:lnTo>
                    <a:pt x="1871" y="15656"/>
                  </a:lnTo>
                  <a:cubicBezTo>
                    <a:pt x="1413" y="16969"/>
                    <a:pt x="1115" y="18560"/>
                    <a:pt x="896" y="20311"/>
                  </a:cubicBezTo>
                  <a:cubicBezTo>
                    <a:pt x="319" y="24727"/>
                    <a:pt x="418" y="30177"/>
                    <a:pt x="757" y="35111"/>
                  </a:cubicBezTo>
                  <a:cubicBezTo>
                    <a:pt x="1055" y="39388"/>
                    <a:pt x="1493" y="43227"/>
                    <a:pt x="1891" y="45674"/>
                  </a:cubicBezTo>
                  <a:cubicBezTo>
                    <a:pt x="2149" y="47186"/>
                    <a:pt x="2348" y="48160"/>
                    <a:pt x="2467" y="48280"/>
                  </a:cubicBezTo>
                  <a:cubicBezTo>
                    <a:pt x="2686" y="48499"/>
                    <a:pt x="3184" y="48757"/>
                    <a:pt x="3800" y="48976"/>
                  </a:cubicBezTo>
                  <a:cubicBezTo>
                    <a:pt x="2507" y="46987"/>
                    <a:pt x="2766" y="44381"/>
                    <a:pt x="2587" y="41994"/>
                  </a:cubicBezTo>
                  <a:cubicBezTo>
                    <a:pt x="2448" y="39825"/>
                    <a:pt x="2388" y="37697"/>
                    <a:pt x="2070" y="35548"/>
                  </a:cubicBezTo>
                  <a:cubicBezTo>
                    <a:pt x="956" y="28387"/>
                    <a:pt x="1791" y="21066"/>
                    <a:pt x="3144" y="13945"/>
                  </a:cubicBezTo>
                  <a:lnTo>
                    <a:pt x="3144" y="13945"/>
                  </a:lnTo>
                  <a:cubicBezTo>
                    <a:pt x="2806" y="14024"/>
                    <a:pt x="2487" y="14064"/>
                    <a:pt x="2189" y="14144"/>
                  </a:cubicBezTo>
                  <a:cubicBezTo>
                    <a:pt x="2746" y="11757"/>
                    <a:pt x="3263" y="9310"/>
                    <a:pt x="4556" y="7221"/>
                  </a:cubicBezTo>
                  <a:cubicBezTo>
                    <a:pt x="5829" y="5172"/>
                    <a:pt x="8018" y="3442"/>
                    <a:pt x="10444" y="3422"/>
                  </a:cubicBezTo>
                  <a:cubicBezTo>
                    <a:pt x="10524" y="3422"/>
                    <a:pt x="11519" y="1731"/>
                    <a:pt x="11658" y="1552"/>
                  </a:cubicBezTo>
                  <a:cubicBezTo>
                    <a:pt x="12155" y="995"/>
                    <a:pt x="12752" y="458"/>
                    <a:pt x="13408" y="40"/>
                  </a:cubicBezTo>
                  <a:cubicBezTo>
                    <a:pt x="13428" y="40"/>
                    <a:pt x="13488" y="20"/>
                    <a:pt x="13508" y="0"/>
                  </a:cubicBezTo>
                  <a:close/>
                </a:path>
              </a:pathLst>
            </a:custGeom>
            <a:solidFill>
              <a:srgbClr val="3049B5">
                <a:alpha val="1562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46"/>
            <p:cNvSpPr/>
            <p:nvPr/>
          </p:nvSpPr>
          <p:spPr>
            <a:xfrm>
              <a:off x="801110" y="3953125"/>
              <a:ext cx="52084" cy="67664"/>
            </a:xfrm>
            <a:custGeom>
              <a:rect b="b" l="l" r="r" t="t"/>
              <a:pathLst>
                <a:path extrusionOk="0" h="1216" w="936">
                  <a:moveTo>
                    <a:pt x="896" y="0"/>
                  </a:moveTo>
                  <a:lnTo>
                    <a:pt x="717" y="557"/>
                  </a:lnTo>
                  <a:cubicBezTo>
                    <a:pt x="697" y="637"/>
                    <a:pt x="657" y="736"/>
                    <a:pt x="617" y="816"/>
                  </a:cubicBezTo>
                  <a:cubicBezTo>
                    <a:pt x="557" y="895"/>
                    <a:pt x="518" y="935"/>
                    <a:pt x="498" y="935"/>
                  </a:cubicBezTo>
                  <a:cubicBezTo>
                    <a:pt x="488" y="940"/>
                    <a:pt x="479" y="942"/>
                    <a:pt x="469" y="942"/>
                  </a:cubicBezTo>
                  <a:cubicBezTo>
                    <a:pt x="438" y="942"/>
                    <a:pt x="404" y="916"/>
                    <a:pt x="359" y="856"/>
                  </a:cubicBezTo>
                  <a:cubicBezTo>
                    <a:pt x="319" y="816"/>
                    <a:pt x="299" y="716"/>
                    <a:pt x="239" y="637"/>
                  </a:cubicBezTo>
                  <a:cubicBezTo>
                    <a:pt x="160" y="458"/>
                    <a:pt x="100" y="259"/>
                    <a:pt x="20" y="60"/>
                  </a:cubicBezTo>
                  <a:cubicBezTo>
                    <a:pt x="0" y="259"/>
                    <a:pt x="20" y="498"/>
                    <a:pt x="20" y="697"/>
                  </a:cubicBezTo>
                  <a:cubicBezTo>
                    <a:pt x="40" y="816"/>
                    <a:pt x="60" y="915"/>
                    <a:pt x="140" y="1015"/>
                  </a:cubicBezTo>
                  <a:cubicBezTo>
                    <a:pt x="195" y="1107"/>
                    <a:pt x="318" y="1216"/>
                    <a:pt x="478" y="1216"/>
                  </a:cubicBezTo>
                  <a:cubicBezTo>
                    <a:pt x="491" y="1216"/>
                    <a:pt x="504" y="1215"/>
                    <a:pt x="518" y="1214"/>
                  </a:cubicBezTo>
                  <a:cubicBezTo>
                    <a:pt x="617" y="1194"/>
                    <a:pt x="657" y="1134"/>
                    <a:pt x="717" y="1094"/>
                  </a:cubicBezTo>
                  <a:cubicBezTo>
                    <a:pt x="756" y="1035"/>
                    <a:pt x="796" y="995"/>
                    <a:pt x="816" y="935"/>
                  </a:cubicBezTo>
                  <a:cubicBezTo>
                    <a:pt x="836" y="816"/>
                    <a:pt x="856" y="716"/>
                    <a:pt x="896" y="617"/>
                  </a:cubicBezTo>
                  <a:cubicBezTo>
                    <a:pt x="935" y="418"/>
                    <a:pt x="935" y="199"/>
                    <a:pt x="896" y="0"/>
                  </a:cubicBezTo>
                  <a:close/>
                </a:path>
              </a:pathLst>
            </a:custGeom>
            <a:solidFill>
              <a:srgbClr val="00D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46"/>
            <p:cNvSpPr/>
            <p:nvPr/>
          </p:nvSpPr>
          <p:spPr>
            <a:xfrm>
              <a:off x="514431" y="3115188"/>
              <a:ext cx="52084" cy="68777"/>
            </a:xfrm>
            <a:custGeom>
              <a:rect b="b" l="l" r="r" t="t"/>
              <a:pathLst>
                <a:path extrusionOk="0" h="1236" w="936">
                  <a:moveTo>
                    <a:pt x="895" y="0"/>
                  </a:moveTo>
                  <a:lnTo>
                    <a:pt x="716" y="577"/>
                  </a:lnTo>
                  <a:cubicBezTo>
                    <a:pt x="696" y="657"/>
                    <a:pt x="677" y="756"/>
                    <a:pt x="617" y="836"/>
                  </a:cubicBezTo>
                  <a:cubicBezTo>
                    <a:pt x="557" y="896"/>
                    <a:pt x="517" y="955"/>
                    <a:pt x="498" y="955"/>
                  </a:cubicBezTo>
                  <a:cubicBezTo>
                    <a:pt x="488" y="960"/>
                    <a:pt x="479" y="963"/>
                    <a:pt x="469" y="963"/>
                  </a:cubicBezTo>
                  <a:cubicBezTo>
                    <a:pt x="439" y="963"/>
                    <a:pt x="409" y="937"/>
                    <a:pt x="378" y="876"/>
                  </a:cubicBezTo>
                  <a:cubicBezTo>
                    <a:pt x="319" y="836"/>
                    <a:pt x="299" y="737"/>
                    <a:pt x="239" y="657"/>
                  </a:cubicBezTo>
                  <a:cubicBezTo>
                    <a:pt x="179" y="478"/>
                    <a:pt x="100" y="279"/>
                    <a:pt x="20" y="80"/>
                  </a:cubicBezTo>
                  <a:cubicBezTo>
                    <a:pt x="0" y="279"/>
                    <a:pt x="0" y="478"/>
                    <a:pt x="20" y="697"/>
                  </a:cubicBezTo>
                  <a:cubicBezTo>
                    <a:pt x="40" y="836"/>
                    <a:pt x="80" y="916"/>
                    <a:pt x="139" y="1035"/>
                  </a:cubicBezTo>
                  <a:cubicBezTo>
                    <a:pt x="195" y="1109"/>
                    <a:pt x="321" y="1236"/>
                    <a:pt x="483" y="1236"/>
                  </a:cubicBezTo>
                  <a:cubicBezTo>
                    <a:pt x="494" y="1236"/>
                    <a:pt x="506" y="1235"/>
                    <a:pt x="517" y="1234"/>
                  </a:cubicBezTo>
                  <a:cubicBezTo>
                    <a:pt x="617" y="1194"/>
                    <a:pt x="677" y="1154"/>
                    <a:pt x="716" y="1095"/>
                  </a:cubicBezTo>
                  <a:cubicBezTo>
                    <a:pt x="776" y="1055"/>
                    <a:pt x="796" y="995"/>
                    <a:pt x="816" y="955"/>
                  </a:cubicBezTo>
                  <a:cubicBezTo>
                    <a:pt x="836" y="836"/>
                    <a:pt x="895" y="737"/>
                    <a:pt x="895" y="637"/>
                  </a:cubicBezTo>
                  <a:cubicBezTo>
                    <a:pt x="935" y="438"/>
                    <a:pt x="935" y="199"/>
                    <a:pt x="895" y="0"/>
                  </a:cubicBezTo>
                  <a:close/>
                </a:path>
              </a:pathLst>
            </a:custGeom>
            <a:solidFill>
              <a:srgbClr val="00D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46"/>
            <p:cNvSpPr/>
            <p:nvPr/>
          </p:nvSpPr>
          <p:spPr>
            <a:xfrm>
              <a:off x="-137551" y="3427349"/>
              <a:ext cx="53197" cy="67664"/>
            </a:xfrm>
            <a:custGeom>
              <a:rect b="b" l="l" r="r" t="t"/>
              <a:pathLst>
                <a:path extrusionOk="0" h="1216" w="956">
                  <a:moveTo>
                    <a:pt x="896" y="0"/>
                  </a:moveTo>
                  <a:lnTo>
                    <a:pt x="717" y="557"/>
                  </a:lnTo>
                  <a:cubicBezTo>
                    <a:pt x="697" y="637"/>
                    <a:pt x="677" y="736"/>
                    <a:pt x="617" y="816"/>
                  </a:cubicBezTo>
                  <a:cubicBezTo>
                    <a:pt x="577" y="895"/>
                    <a:pt x="518" y="935"/>
                    <a:pt x="498" y="935"/>
                  </a:cubicBezTo>
                  <a:cubicBezTo>
                    <a:pt x="493" y="940"/>
                    <a:pt x="486" y="942"/>
                    <a:pt x="478" y="942"/>
                  </a:cubicBezTo>
                  <a:cubicBezTo>
                    <a:pt x="451" y="942"/>
                    <a:pt x="409" y="916"/>
                    <a:pt x="378" y="856"/>
                  </a:cubicBezTo>
                  <a:cubicBezTo>
                    <a:pt x="319" y="816"/>
                    <a:pt x="299" y="716"/>
                    <a:pt x="239" y="637"/>
                  </a:cubicBezTo>
                  <a:cubicBezTo>
                    <a:pt x="179" y="458"/>
                    <a:pt x="100" y="259"/>
                    <a:pt x="20" y="60"/>
                  </a:cubicBezTo>
                  <a:cubicBezTo>
                    <a:pt x="0" y="279"/>
                    <a:pt x="0" y="498"/>
                    <a:pt x="20" y="696"/>
                  </a:cubicBezTo>
                  <a:cubicBezTo>
                    <a:pt x="60" y="816"/>
                    <a:pt x="80" y="915"/>
                    <a:pt x="160" y="1015"/>
                  </a:cubicBezTo>
                  <a:cubicBezTo>
                    <a:pt x="196" y="1107"/>
                    <a:pt x="335" y="1216"/>
                    <a:pt x="482" y="1216"/>
                  </a:cubicBezTo>
                  <a:cubicBezTo>
                    <a:pt x="494" y="1216"/>
                    <a:pt x="506" y="1215"/>
                    <a:pt x="518" y="1214"/>
                  </a:cubicBezTo>
                  <a:cubicBezTo>
                    <a:pt x="617" y="1194"/>
                    <a:pt x="677" y="1134"/>
                    <a:pt x="717" y="1094"/>
                  </a:cubicBezTo>
                  <a:cubicBezTo>
                    <a:pt x="776" y="1035"/>
                    <a:pt x="796" y="995"/>
                    <a:pt x="816" y="935"/>
                  </a:cubicBezTo>
                  <a:cubicBezTo>
                    <a:pt x="836" y="816"/>
                    <a:pt x="876" y="716"/>
                    <a:pt x="896" y="617"/>
                  </a:cubicBezTo>
                  <a:cubicBezTo>
                    <a:pt x="955" y="418"/>
                    <a:pt x="955" y="199"/>
                    <a:pt x="896" y="0"/>
                  </a:cubicBezTo>
                  <a:close/>
                </a:path>
              </a:pathLst>
            </a:custGeom>
            <a:solidFill>
              <a:srgbClr val="00D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46"/>
            <p:cNvSpPr/>
            <p:nvPr/>
          </p:nvSpPr>
          <p:spPr>
            <a:xfrm>
              <a:off x="-233871" y="4066026"/>
              <a:ext cx="52084" cy="67943"/>
            </a:xfrm>
            <a:custGeom>
              <a:rect b="b" l="l" r="r" t="t"/>
              <a:pathLst>
                <a:path extrusionOk="0" h="1221" w="936">
                  <a:moveTo>
                    <a:pt x="876" y="0"/>
                  </a:moveTo>
                  <a:lnTo>
                    <a:pt x="717" y="577"/>
                  </a:lnTo>
                  <a:cubicBezTo>
                    <a:pt x="697" y="657"/>
                    <a:pt x="657" y="756"/>
                    <a:pt x="617" y="816"/>
                  </a:cubicBezTo>
                  <a:cubicBezTo>
                    <a:pt x="558" y="896"/>
                    <a:pt x="518" y="955"/>
                    <a:pt x="478" y="955"/>
                  </a:cubicBezTo>
                  <a:cubicBezTo>
                    <a:pt x="473" y="960"/>
                    <a:pt x="468" y="962"/>
                    <a:pt x="461" y="962"/>
                  </a:cubicBezTo>
                  <a:cubicBezTo>
                    <a:pt x="438" y="962"/>
                    <a:pt x="404" y="936"/>
                    <a:pt x="359" y="876"/>
                  </a:cubicBezTo>
                  <a:cubicBezTo>
                    <a:pt x="319" y="816"/>
                    <a:pt x="279" y="716"/>
                    <a:pt x="239" y="657"/>
                  </a:cubicBezTo>
                  <a:cubicBezTo>
                    <a:pt x="160" y="478"/>
                    <a:pt x="100" y="279"/>
                    <a:pt x="21" y="80"/>
                  </a:cubicBezTo>
                  <a:cubicBezTo>
                    <a:pt x="1" y="279"/>
                    <a:pt x="1" y="498"/>
                    <a:pt x="21" y="697"/>
                  </a:cubicBezTo>
                  <a:cubicBezTo>
                    <a:pt x="41" y="816"/>
                    <a:pt x="60" y="915"/>
                    <a:pt x="140" y="1015"/>
                  </a:cubicBezTo>
                  <a:cubicBezTo>
                    <a:pt x="175" y="1102"/>
                    <a:pt x="303" y="1221"/>
                    <a:pt x="455" y="1221"/>
                  </a:cubicBezTo>
                  <a:cubicBezTo>
                    <a:pt x="475" y="1221"/>
                    <a:pt x="497" y="1219"/>
                    <a:pt x="518" y="1214"/>
                  </a:cubicBezTo>
                  <a:cubicBezTo>
                    <a:pt x="617" y="1194"/>
                    <a:pt x="657" y="1154"/>
                    <a:pt x="717" y="1094"/>
                  </a:cubicBezTo>
                  <a:cubicBezTo>
                    <a:pt x="757" y="1055"/>
                    <a:pt x="777" y="995"/>
                    <a:pt x="816" y="955"/>
                  </a:cubicBezTo>
                  <a:cubicBezTo>
                    <a:pt x="836" y="816"/>
                    <a:pt x="876" y="716"/>
                    <a:pt x="876" y="617"/>
                  </a:cubicBezTo>
                  <a:cubicBezTo>
                    <a:pt x="936" y="418"/>
                    <a:pt x="936" y="199"/>
                    <a:pt x="876" y="0"/>
                  </a:cubicBezTo>
                  <a:close/>
                </a:path>
              </a:pathLst>
            </a:custGeom>
            <a:solidFill>
              <a:srgbClr val="00D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46"/>
            <p:cNvSpPr/>
            <p:nvPr/>
          </p:nvSpPr>
          <p:spPr>
            <a:xfrm>
              <a:off x="907391" y="5057818"/>
              <a:ext cx="52084" cy="68777"/>
            </a:xfrm>
            <a:custGeom>
              <a:rect b="b" l="l" r="r" t="t"/>
              <a:pathLst>
                <a:path extrusionOk="0" h="1236" w="936">
                  <a:moveTo>
                    <a:pt x="895" y="0"/>
                  </a:moveTo>
                  <a:lnTo>
                    <a:pt x="716" y="577"/>
                  </a:lnTo>
                  <a:cubicBezTo>
                    <a:pt x="696" y="657"/>
                    <a:pt x="676" y="756"/>
                    <a:pt x="617" y="836"/>
                  </a:cubicBezTo>
                  <a:cubicBezTo>
                    <a:pt x="557" y="895"/>
                    <a:pt x="517" y="955"/>
                    <a:pt x="497" y="955"/>
                  </a:cubicBezTo>
                  <a:cubicBezTo>
                    <a:pt x="488" y="960"/>
                    <a:pt x="479" y="962"/>
                    <a:pt x="469" y="962"/>
                  </a:cubicBezTo>
                  <a:cubicBezTo>
                    <a:pt x="438" y="962"/>
                    <a:pt x="404" y="936"/>
                    <a:pt x="358" y="876"/>
                  </a:cubicBezTo>
                  <a:cubicBezTo>
                    <a:pt x="318" y="836"/>
                    <a:pt x="299" y="736"/>
                    <a:pt x="239" y="657"/>
                  </a:cubicBezTo>
                  <a:cubicBezTo>
                    <a:pt x="179" y="478"/>
                    <a:pt x="100" y="279"/>
                    <a:pt x="20" y="80"/>
                  </a:cubicBezTo>
                  <a:cubicBezTo>
                    <a:pt x="0" y="299"/>
                    <a:pt x="0" y="498"/>
                    <a:pt x="20" y="696"/>
                  </a:cubicBezTo>
                  <a:cubicBezTo>
                    <a:pt x="40" y="836"/>
                    <a:pt x="80" y="935"/>
                    <a:pt x="139" y="1035"/>
                  </a:cubicBezTo>
                  <a:cubicBezTo>
                    <a:pt x="195" y="1127"/>
                    <a:pt x="318" y="1236"/>
                    <a:pt x="478" y="1236"/>
                  </a:cubicBezTo>
                  <a:cubicBezTo>
                    <a:pt x="491" y="1236"/>
                    <a:pt x="504" y="1235"/>
                    <a:pt x="517" y="1234"/>
                  </a:cubicBezTo>
                  <a:cubicBezTo>
                    <a:pt x="617" y="1194"/>
                    <a:pt x="676" y="1154"/>
                    <a:pt x="716" y="1094"/>
                  </a:cubicBezTo>
                  <a:cubicBezTo>
                    <a:pt x="776" y="1055"/>
                    <a:pt x="796" y="995"/>
                    <a:pt x="816" y="955"/>
                  </a:cubicBezTo>
                  <a:cubicBezTo>
                    <a:pt x="836" y="836"/>
                    <a:pt x="895" y="716"/>
                    <a:pt x="895" y="617"/>
                  </a:cubicBezTo>
                  <a:cubicBezTo>
                    <a:pt x="935" y="418"/>
                    <a:pt x="935" y="199"/>
                    <a:pt x="895" y="0"/>
                  </a:cubicBezTo>
                  <a:close/>
                </a:path>
              </a:pathLst>
            </a:custGeom>
            <a:solidFill>
              <a:srgbClr val="00D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46"/>
            <p:cNvSpPr/>
            <p:nvPr/>
          </p:nvSpPr>
          <p:spPr>
            <a:xfrm>
              <a:off x="55033" y="4994718"/>
              <a:ext cx="54310" cy="67664"/>
            </a:xfrm>
            <a:custGeom>
              <a:rect b="b" l="l" r="r" t="t"/>
              <a:pathLst>
                <a:path extrusionOk="0" h="1216" w="976">
                  <a:moveTo>
                    <a:pt x="916" y="0"/>
                  </a:moveTo>
                  <a:lnTo>
                    <a:pt x="737" y="577"/>
                  </a:lnTo>
                  <a:cubicBezTo>
                    <a:pt x="717" y="637"/>
                    <a:pt x="697" y="736"/>
                    <a:pt x="637" y="816"/>
                  </a:cubicBezTo>
                  <a:cubicBezTo>
                    <a:pt x="598" y="896"/>
                    <a:pt x="538" y="935"/>
                    <a:pt x="518" y="935"/>
                  </a:cubicBezTo>
                  <a:cubicBezTo>
                    <a:pt x="512" y="946"/>
                    <a:pt x="504" y="951"/>
                    <a:pt x="493" y="951"/>
                  </a:cubicBezTo>
                  <a:cubicBezTo>
                    <a:pt x="466" y="951"/>
                    <a:pt x="427" y="919"/>
                    <a:pt x="399" y="876"/>
                  </a:cubicBezTo>
                  <a:cubicBezTo>
                    <a:pt x="339" y="816"/>
                    <a:pt x="319" y="716"/>
                    <a:pt x="259" y="637"/>
                  </a:cubicBezTo>
                  <a:cubicBezTo>
                    <a:pt x="200" y="478"/>
                    <a:pt x="120" y="279"/>
                    <a:pt x="41" y="80"/>
                  </a:cubicBezTo>
                  <a:cubicBezTo>
                    <a:pt x="1" y="299"/>
                    <a:pt x="21" y="498"/>
                    <a:pt x="41" y="697"/>
                  </a:cubicBezTo>
                  <a:cubicBezTo>
                    <a:pt x="80" y="816"/>
                    <a:pt x="100" y="915"/>
                    <a:pt x="180" y="1015"/>
                  </a:cubicBezTo>
                  <a:cubicBezTo>
                    <a:pt x="217" y="1107"/>
                    <a:pt x="356" y="1216"/>
                    <a:pt x="502" y="1216"/>
                  </a:cubicBezTo>
                  <a:cubicBezTo>
                    <a:pt x="514" y="1216"/>
                    <a:pt x="526" y="1215"/>
                    <a:pt x="538" y="1214"/>
                  </a:cubicBezTo>
                  <a:cubicBezTo>
                    <a:pt x="637" y="1194"/>
                    <a:pt x="697" y="1134"/>
                    <a:pt x="737" y="1094"/>
                  </a:cubicBezTo>
                  <a:cubicBezTo>
                    <a:pt x="796" y="1035"/>
                    <a:pt x="816" y="995"/>
                    <a:pt x="836" y="935"/>
                  </a:cubicBezTo>
                  <a:cubicBezTo>
                    <a:pt x="856" y="816"/>
                    <a:pt x="916" y="716"/>
                    <a:pt x="916" y="617"/>
                  </a:cubicBezTo>
                  <a:cubicBezTo>
                    <a:pt x="976" y="418"/>
                    <a:pt x="976" y="199"/>
                    <a:pt x="916" y="0"/>
                  </a:cubicBezTo>
                  <a:close/>
                </a:path>
              </a:pathLst>
            </a:custGeom>
            <a:solidFill>
              <a:srgbClr val="00D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46"/>
            <p:cNvSpPr/>
            <p:nvPr/>
          </p:nvSpPr>
          <p:spPr>
            <a:xfrm>
              <a:off x="293023" y="5188413"/>
              <a:ext cx="52084" cy="67720"/>
            </a:xfrm>
            <a:custGeom>
              <a:rect b="b" l="l" r="r" t="t"/>
              <a:pathLst>
                <a:path extrusionOk="0" h="1217" w="936">
                  <a:moveTo>
                    <a:pt x="896" y="1"/>
                  </a:moveTo>
                  <a:lnTo>
                    <a:pt x="717" y="577"/>
                  </a:lnTo>
                  <a:cubicBezTo>
                    <a:pt x="697" y="637"/>
                    <a:pt x="677" y="737"/>
                    <a:pt x="617" y="816"/>
                  </a:cubicBezTo>
                  <a:cubicBezTo>
                    <a:pt x="558" y="896"/>
                    <a:pt x="518" y="936"/>
                    <a:pt x="498" y="936"/>
                  </a:cubicBezTo>
                  <a:cubicBezTo>
                    <a:pt x="487" y="947"/>
                    <a:pt x="476" y="952"/>
                    <a:pt x="465" y="952"/>
                  </a:cubicBezTo>
                  <a:cubicBezTo>
                    <a:pt x="436" y="952"/>
                    <a:pt x="407" y="919"/>
                    <a:pt x="379" y="876"/>
                  </a:cubicBezTo>
                  <a:cubicBezTo>
                    <a:pt x="319" y="816"/>
                    <a:pt x="299" y="717"/>
                    <a:pt x="239" y="637"/>
                  </a:cubicBezTo>
                  <a:cubicBezTo>
                    <a:pt x="180" y="478"/>
                    <a:pt x="100" y="279"/>
                    <a:pt x="21" y="80"/>
                  </a:cubicBezTo>
                  <a:cubicBezTo>
                    <a:pt x="1" y="299"/>
                    <a:pt x="21" y="498"/>
                    <a:pt x="21" y="697"/>
                  </a:cubicBezTo>
                  <a:cubicBezTo>
                    <a:pt x="40" y="816"/>
                    <a:pt x="80" y="916"/>
                    <a:pt x="140" y="1015"/>
                  </a:cubicBezTo>
                  <a:cubicBezTo>
                    <a:pt x="195" y="1107"/>
                    <a:pt x="319" y="1216"/>
                    <a:pt x="479" y="1216"/>
                  </a:cubicBezTo>
                  <a:cubicBezTo>
                    <a:pt x="491" y="1216"/>
                    <a:pt x="505" y="1216"/>
                    <a:pt x="518" y="1214"/>
                  </a:cubicBezTo>
                  <a:cubicBezTo>
                    <a:pt x="617" y="1194"/>
                    <a:pt x="677" y="1134"/>
                    <a:pt x="717" y="1095"/>
                  </a:cubicBezTo>
                  <a:cubicBezTo>
                    <a:pt x="777" y="1035"/>
                    <a:pt x="796" y="995"/>
                    <a:pt x="816" y="936"/>
                  </a:cubicBezTo>
                  <a:cubicBezTo>
                    <a:pt x="836" y="816"/>
                    <a:pt x="896" y="717"/>
                    <a:pt x="896" y="617"/>
                  </a:cubicBezTo>
                  <a:cubicBezTo>
                    <a:pt x="936" y="418"/>
                    <a:pt x="936" y="200"/>
                    <a:pt x="896" y="1"/>
                  </a:cubicBezTo>
                  <a:close/>
                </a:path>
              </a:pathLst>
            </a:custGeom>
            <a:solidFill>
              <a:srgbClr val="00D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46"/>
            <p:cNvSpPr/>
            <p:nvPr/>
          </p:nvSpPr>
          <p:spPr>
            <a:xfrm>
              <a:off x="-124252" y="5382109"/>
              <a:ext cx="54254" cy="67720"/>
            </a:xfrm>
            <a:custGeom>
              <a:rect b="b" l="l" r="r" t="t"/>
              <a:pathLst>
                <a:path extrusionOk="0" h="1217" w="975">
                  <a:moveTo>
                    <a:pt x="935" y="1"/>
                  </a:moveTo>
                  <a:lnTo>
                    <a:pt x="756" y="578"/>
                  </a:lnTo>
                  <a:cubicBezTo>
                    <a:pt x="736" y="637"/>
                    <a:pt x="716" y="737"/>
                    <a:pt x="657" y="816"/>
                  </a:cubicBezTo>
                  <a:cubicBezTo>
                    <a:pt x="597" y="896"/>
                    <a:pt x="557" y="936"/>
                    <a:pt x="537" y="936"/>
                  </a:cubicBezTo>
                  <a:cubicBezTo>
                    <a:pt x="526" y="947"/>
                    <a:pt x="515" y="952"/>
                    <a:pt x="504" y="952"/>
                  </a:cubicBezTo>
                  <a:cubicBezTo>
                    <a:pt x="475" y="952"/>
                    <a:pt x="447" y="919"/>
                    <a:pt x="418" y="876"/>
                  </a:cubicBezTo>
                  <a:cubicBezTo>
                    <a:pt x="358" y="816"/>
                    <a:pt x="338" y="717"/>
                    <a:pt x="279" y="637"/>
                  </a:cubicBezTo>
                  <a:cubicBezTo>
                    <a:pt x="219" y="478"/>
                    <a:pt x="139" y="279"/>
                    <a:pt x="60" y="80"/>
                  </a:cubicBezTo>
                  <a:cubicBezTo>
                    <a:pt x="0" y="259"/>
                    <a:pt x="40" y="498"/>
                    <a:pt x="60" y="697"/>
                  </a:cubicBezTo>
                  <a:cubicBezTo>
                    <a:pt x="80" y="816"/>
                    <a:pt x="120" y="916"/>
                    <a:pt x="179" y="1015"/>
                  </a:cubicBezTo>
                  <a:cubicBezTo>
                    <a:pt x="234" y="1107"/>
                    <a:pt x="358" y="1216"/>
                    <a:pt x="518" y="1216"/>
                  </a:cubicBezTo>
                  <a:cubicBezTo>
                    <a:pt x="531" y="1216"/>
                    <a:pt x="544" y="1216"/>
                    <a:pt x="557" y="1214"/>
                  </a:cubicBezTo>
                  <a:cubicBezTo>
                    <a:pt x="657" y="1194"/>
                    <a:pt x="716" y="1135"/>
                    <a:pt x="756" y="1095"/>
                  </a:cubicBezTo>
                  <a:cubicBezTo>
                    <a:pt x="816" y="1035"/>
                    <a:pt x="836" y="995"/>
                    <a:pt x="856" y="936"/>
                  </a:cubicBezTo>
                  <a:cubicBezTo>
                    <a:pt x="875" y="816"/>
                    <a:pt x="935" y="717"/>
                    <a:pt x="935" y="617"/>
                  </a:cubicBezTo>
                  <a:cubicBezTo>
                    <a:pt x="975" y="419"/>
                    <a:pt x="975" y="200"/>
                    <a:pt x="935" y="1"/>
                  </a:cubicBezTo>
                  <a:close/>
                </a:path>
              </a:pathLst>
            </a:custGeom>
            <a:solidFill>
              <a:srgbClr val="00D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46"/>
            <p:cNvSpPr/>
            <p:nvPr/>
          </p:nvSpPr>
          <p:spPr>
            <a:xfrm>
              <a:off x="950515" y="4432384"/>
              <a:ext cx="52084" cy="68833"/>
            </a:xfrm>
            <a:custGeom>
              <a:rect b="b" l="l" r="r" t="t"/>
              <a:pathLst>
                <a:path extrusionOk="0" h="1237" w="936">
                  <a:moveTo>
                    <a:pt x="896" y="1"/>
                  </a:moveTo>
                  <a:lnTo>
                    <a:pt x="717" y="578"/>
                  </a:lnTo>
                  <a:cubicBezTo>
                    <a:pt x="677" y="657"/>
                    <a:pt x="657" y="757"/>
                    <a:pt x="618" y="836"/>
                  </a:cubicBezTo>
                  <a:cubicBezTo>
                    <a:pt x="558" y="896"/>
                    <a:pt x="518" y="956"/>
                    <a:pt x="498" y="956"/>
                  </a:cubicBezTo>
                  <a:cubicBezTo>
                    <a:pt x="489" y="960"/>
                    <a:pt x="479" y="963"/>
                    <a:pt x="470" y="963"/>
                  </a:cubicBezTo>
                  <a:cubicBezTo>
                    <a:pt x="439" y="963"/>
                    <a:pt x="405" y="937"/>
                    <a:pt x="359" y="876"/>
                  </a:cubicBezTo>
                  <a:cubicBezTo>
                    <a:pt x="319" y="836"/>
                    <a:pt x="299" y="737"/>
                    <a:pt x="240" y="657"/>
                  </a:cubicBezTo>
                  <a:cubicBezTo>
                    <a:pt x="160" y="478"/>
                    <a:pt x="81" y="279"/>
                    <a:pt x="21" y="80"/>
                  </a:cubicBezTo>
                  <a:cubicBezTo>
                    <a:pt x="1" y="279"/>
                    <a:pt x="1" y="478"/>
                    <a:pt x="21" y="697"/>
                  </a:cubicBezTo>
                  <a:cubicBezTo>
                    <a:pt x="41" y="836"/>
                    <a:pt x="61" y="936"/>
                    <a:pt x="140" y="1035"/>
                  </a:cubicBezTo>
                  <a:cubicBezTo>
                    <a:pt x="195" y="1127"/>
                    <a:pt x="319" y="1236"/>
                    <a:pt x="479" y="1236"/>
                  </a:cubicBezTo>
                  <a:cubicBezTo>
                    <a:pt x="492" y="1236"/>
                    <a:pt x="505" y="1236"/>
                    <a:pt x="518" y="1234"/>
                  </a:cubicBezTo>
                  <a:cubicBezTo>
                    <a:pt x="618" y="1194"/>
                    <a:pt x="657" y="1155"/>
                    <a:pt x="717" y="1095"/>
                  </a:cubicBezTo>
                  <a:cubicBezTo>
                    <a:pt x="757" y="1055"/>
                    <a:pt x="797" y="995"/>
                    <a:pt x="817" y="956"/>
                  </a:cubicBezTo>
                  <a:cubicBezTo>
                    <a:pt x="836" y="836"/>
                    <a:pt x="896" y="737"/>
                    <a:pt x="896" y="637"/>
                  </a:cubicBezTo>
                  <a:cubicBezTo>
                    <a:pt x="936" y="438"/>
                    <a:pt x="936" y="200"/>
                    <a:pt x="896" y="1"/>
                  </a:cubicBezTo>
                  <a:close/>
                </a:path>
              </a:pathLst>
            </a:custGeom>
            <a:solidFill>
              <a:srgbClr val="00D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46"/>
            <p:cNvSpPr/>
            <p:nvPr/>
          </p:nvSpPr>
          <p:spPr>
            <a:xfrm>
              <a:off x="-233871" y="4454530"/>
              <a:ext cx="52084" cy="68833"/>
            </a:xfrm>
            <a:custGeom>
              <a:rect b="b" l="l" r="r" t="t"/>
              <a:pathLst>
                <a:path extrusionOk="0" h="1237" w="936">
                  <a:moveTo>
                    <a:pt x="876" y="1"/>
                  </a:moveTo>
                  <a:lnTo>
                    <a:pt x="717" y="578"/>
                  </a:lnTo>
                  <a:cubicBezTo>
                    <a:pt x="697" y="657"/>
                    <a:pt x="657" y="757"/>
                    <a:pt x="617" y="836"/>
                  </a:cubicBezTo>
                  <a:cubicBezTo>
                    <a:pt x="558" y="896"/>
                    <a:pt x="518" y="956"/>
                    <a:pt x="478" y="956"/>
                  </a:cubicBezTo>
                  <a:cubicBezTo>
                    <a:pt x="473" y="960"/>
                    <a:pt x="468" y="963"/>
                    <a:pt x="461" y="963"/>
                  </a:cubicBezTo>
                  <a:cubicBezTo>
                    <a:pt x="438" y="963"/>
                    <a:pt x="404" y="937"/>
                    <a:pt x="359" y="876"/>
                  </a:cubicBezTo>
                  <a:cubicBezTo>
                    <a:pt x="319" y="836"/>
                    <a:pt x="279" y="737"/>
                    <a:pt x="239" y="657"/>
                  </a:cubicBezTo>
                  <a:cubicBezTo>
                    <a:pt x="160" y="478"/>
                    <a:pt x="100" y="279"/>
                    <a:pt x="21" y="80"/>
                  </a:cubicBezTo>
                  <a:cubicBezTo>
                    <a:pt x="1" y="279"/>
                    <a:pt x="1" y="478"/>
                    <a:pt x="21" y="697"/>
                  </a:cubicBezTo>
                  <a:cubicBezTo>
                    <a:pt x="41" y="836"/>
                    <a:pt x="60" y="936"/>
                    <a:pt x="140" y="1035"/>
                  </a:cubicBezTo>
                  <a:cubicBezTo>
                    <a:pt x="177" y="1127"/>
                    <a:pt x="316" y="1236"/>
                    <a:pt x="478" y="1236"/>
                  </a:cubicBezTo>
                  <a:cubicBezTo>
                    <a:pt x="491" y="1236"/>
                    <a:pt x="505" y="1236"/>
                    <a:pt x="518" y="1234"/>
                  </a:cubicBezTo>
                  <a:cubicBezTo>
                    <a:pt x="617" y="1194"/>
                    <a:pt x="657" y="1154"/>
                    <a:pt x="717" y="1095"/>
                  </a:cubicBezTo>
                  <a:cubicBezTo>
                    <a:pt x="757" y="1055"/>
                    <a:pt x="777" y="995"/>
                    <a:pt x="816" y="956"/>
                  </a:cubicBezTo>
                  <a:cubicBezTo>
                    <a:pt x="836" y="836"/>
                    <a:pt x="876" y="737"/>
                    <a:pt x="876" y="637"/>
                  </a:cubicBezTo>
                  <a:cubicBezTo>
                    <a:pt x="936" y="438"/>
                    <a:pt x="936" y="200"/>
                    <a:pt x="876" y="1"/>
                  </a:cubicBezTo>
                  <a:close/>
                </a:path>
              </a:pathLst>
            </a:custGeom>
            <a:solidFill>
              <a:srgbClr val="00D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46"/>
            <p:cNvSpPr/>
            <p:nvPr/>
          </p:nvSpPr>
          <p:spPr>
            <a:xfrm>
              <a:off x="59485" y="4035589"/>
              <a:ext cx="860105" cy="1072279"/>
            </a:xfrm>
            <a:custGeom>
              <a:rect b="b" l="l" r="r" t="t"/>
              <a:pathLst>
                <a:path extrusionOk="0" h="19270" w="15457">
                  <a:moveTo>
                    <a:pt x="8038" y="1"/>
                  </a:moveTo>
                  <a:cubicBezTo>
                    <a:pt x="7856" y="1"/>
                    <a:pt x="7670" y="4"/>
                    <a:pt x="7480" y="10"/>
                  </a:cubicBezTo>
                  <a:cubicBezTo>
                    <a:pt x="5789" y="70"/>
                    <a:pt x="4496" y="448"/>
                    <a:pt x="3482" y="1025"/>
                  </a:cubicBezTo>
                  <a:cubicBezTo>
                    <a:pt x="438" y="2736"/>
                    <a:pt x="0" y="6217"/>
                    <a:pt x="100" y="8425"/>
                  </a:cubicBezTo>
                  <a:cubicBezTo>
                    <a:pt x="219" y="11369"/>
                    <a:pt x="537" y="19167"/>
                    <a:pt x="7122" y="19266"/>
                  </a:cubicBezTo>
                  <a:cubicBezTo>
                    <a:pt x="7226" y="19269"/>
                    <a:pt x="7328" y="19270"/>
                    <a:pt x="7430" y="19270"/>
                  </a:cubicBezTo>
                  <a:cubicBezTo>
                    <a:pt x="9136" y="19270"/>
                    <a:pt x="10508" y="18957"/>
                    <a:pt x="11578" y="18431"/>
                  </a:cubicBezTo>
                  <a:cubicBezTo>
                    <a:pt x="14562" y="16939"/>
                    <a:pt x="15457" y="13537"/>
                    <a:pt x="15278" y="9002"/>
                  </a:cubicBezTo>
                  <a:cubicBezTo>
                    <a:pt x="15047" y="2917"/>
                    <a:pt x="13530" y="1"/>
                    <a:pt x="8038" y="1"/>
                  </a:cubicBezTo>
                  <a:close/>
                </a:path>
              </a:pathLst>
            </a:custGeom>
            <a:solidFill>
              <a:srgbClr val="00D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46"/>
            <p:cNvSpPr/>
            <p:nvPr/>
          </p:nvSpPr>
          <p:spPr>
            <a:xfrm>
              <a:off x="400417" y="4860784"/>
              <a:ext cx="83078" cy="83078"/>
            </a:xfrm>
            <a:custGeom>
              <a:rect b="b" l="l" r="r" t="t"/>
              <a:pathLst>
                <a:path extrusionOk="0" h="1493" w="1493">
                  <a:moveTo>
                    <a:pt x="756" y="0"/>
                  </a:moveTo>
                  <a:cubicBezTo>
                    <a:pt x="338" y="0"/>
                    <a:pt x="0" y="339"/>
                    <a:pt x="0" y="736"/>
                  </a:cubicBezTo>
                  <a:cubicBezTo>
                    <a:pt x="0" y="1154"/>
                    <a:pt x="358" y="1492"/>
                    <a:pt x="756" y="1492"/>
                  </a:cubicBezTo>
                  <a:cubicBezTo>
                    <a:pt x="1174" y="1492"/>
                    <a:pt x="1492" y="1134"/>
                    <a:pt x="1492" y="736"/>
                  </a:cubicBezTo>
                  <a:cubicBezTo>
                    <a:pt x="1492" y="339"/>
                    <a:pt x="1174" y="20"/>
                    <a:pt x="756" y="0"/>
                  </a:cubicBezTo>
                  <a:close/>
                </a:path>
              </a:pathLst>
            </a:custGeom>
            <a:solidFill>
              <a:srgbClr val="234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46"/>
            <p:cNvSpPr/>
            <p:nvPr/>
          </p:nvSpPr>
          <p:spPr>
            <a:xfrm>
              <a:off x="553160" y="4952651"/>
              <a:ext cx="44349" cy="44349"/>
            </a:xfrm>
            <a:custGeom>
              <a:rect b="b" l="l" r="r" t="t"/>
              <a:pathLst>
                <a:path extrusionOk="0" h="797" w="797">
                  <a:moveTo>
                    <a:pt x="398" y="0"/>
                  </a:moveTo>
                  <a:cubicBezTo>
                    <a:pt x="180" y="0"/>
                    <a:pt x="0" y="179"/>
                    <a:pt x="0" y="398"/>
                  </a:cubicBezTo>
                  <a:cubicBezTo>
                    <a:pt x="0" y="617"/>
                    <a:pt x="180" y="796"/>
                    <a:pt x="398" y="796"/>
                  </a:cubicBezTo>
                  <a:cubicBezTo>
                    <a:pt x="617" y="796"/>
                    <a:pt x="796" y="617"/>
                    <a:pt x="796" y="398"/>
                  </a:cubicBezTo>
                  <a:cubicBezTo>
                    <a:pt x="796" y="179"/>
                    <a:pt x="617" y="0"/>
                    <a:pt x="398" y="0"/>
                  </a:cubicBezTo>
                  <a:close/>
                </a:path>
              </a:pathLst>
            </a:custGeom>
            <a:solidFill>
              <a:srgbClr val="234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46"/>
            <p:cNvSpPr/>
            <p:nvPr/>
          </p:nvSpPr>
          <p:spPr>
            <a:xfrm>
              <a:off x="428072" y="4694743"/>
              <a:ext cx="99660" cy="99660"/>
            </a:xfrm>
            <a:custGeom>
              <a:rect b="b" l="l" r="r" t="t"/>
              <a:pathLst>
                <a:path extrusionOk="0" h="1791" w="1791">
                  <a:moveTo>
                    <a:pt x="896" y="0"/>
                  </a:moveTo>
                  <a:cubicBezTo>
                    <a:pt x="398" y="0"/>
                    <a:pt x="1" y="398"/>
                    <a:pt x="1" y="896"/>
                  </a:cubicBezTo>
                  <a:cubicBezTo>
                    <a:pt x="1" y="1393"/>
                    <a:pt x="398" y="1791"/>
                    <a:pt x="896" y="1791"/>
                  </a:cubicBezTo>
                  <a:cubicBezTo>
                    <a:pt x="1393" y="1791"/>
                    <a:pt x="1791" y="1393"/>
                    <a:pt x="1791" y="896"/>
                  </a:cubicBezTo>
                  <a:cubicBezTo>
                    <a:pt x="1791" y="398"/>
                    <a:pt x="1393" y="0"/>
                    <a:pt x="896" y="0"/>
                  </a:cubicBezTo>
                  <a:close/>
                </a:path>
              </a:pathLst>
            </a:custGeom>
            <a:solidFill>
              <a:srgbClr val="234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46"/>
            <p:cNvSpPr/>
            <p:nvPr/>
          </p:nvSpPr>
          <p:spPr>
            <a:xfrm>
              <a:off x="315170" y="4534211"/>
              <a:ext cx="60931" cy="59874"/>
            </a:xfrm>
            <a:custGeom>
              <a:rect b="b" l="l" r="r" t="t"/>
              <a:pathLst>
                <a:path extrusionOk="0" h="1076" w="1095">
                  <a:moveTo>
                    <a:pt x="538" y="1"/>
                  </a:moveTo>
                  <a:cubicBezTo>
                    <a:pt x="239" y="1"/>
                    <a:pt x="1" y="240"/>
                    <a:pt x="1" y="538"/>
                  </a:cubicBezTo>
                  <a:cubicBezTo>
                    <a:pt x="1" y="836"/>
                    <a:pt x="239" y="1075"/>
                    <a:pt x="538" y="1075"/>
                  </a:cubicBezTo>
                  <a:cubicBezTo>
                    <a:pt x="836" y="1075"/>
                    <a:pt x="1095" y="836"/>
                    <a:pt x="1095" y="538"/>
                  </a:cubicBezTo>
                  <a:cubicBezTo>
                    <a:pt x="1095" y="240"/>
                    <a:pt x="836" y="1"/>
                    <a:pt x="538" y="1"/>
                  </a:cubicBezTo>
                  <a:close/>
                </a:path>
              </a:pathLst>
            </a:custGeom>
            <a:solidFill>
              <a:srgbClr val="234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46"/>
            <p:cNvSpPr/>
            <p:nvPr/>
          </p:nvSpPr>
          <p:spPr>
            <a:xfrm>
              <a:off x="-15802" y="4314308"/>
              <a:ext cx="318846" cy="480105"/>
            </a:xfrm>
            <a:custGeom>
              <a:rect b="b" l="l" r="r" t="t"/>
              <a:pathLst>
                <a:path extrusionOk="0" h="8628" w="5730">
                  <a:moveTo>
                    <a:pt x="2405" y="1"/>
                  </a:moveTo>
                  <a:cubicBezTo>
                    <a:pt x="1557" y="1"/>
                    <a:pt x="690" y="94"/>
                    <a:pt x="1" y="372"/>
                  </a:cubicBezTo>
                  <a:cubicBezTo>
                    <a:pt x="1" y="372"/>
                    <a:pt x="2089" y="8568"/>
                    <a:pt x="2845" y="8628"/>
                  </a:cubicBezTo>
                  <a:cubicBezTo>
                    <a:pt x="2847" y="8628"/>
                    <a:pt x="2849" y="8628"/>
                    <a:pt x="2851" y="8628"/>
                  </a:cubicBezTo>
                  <a:cubicBezTo>
                    <a:pt x="3611" y="8628"/>
                    <a:pt x="5730" y="372"/>
                    <a:pt x="5730" y="372"/>
                  </a:cubicBezTo>
                  <a:cubicBezTo>
                    <a:pt x="5730" y="372"/>
                    <a:pt x="4103" y="1"/>
                    <a:pt x="2405" y="1"/>
                  </a:cubicBezTo>
                  <a:close/>
                </a:path>
              </a:pathLst>
            </a:custGeom>
            <a:solidFill>
              <a:srgbClr val="FF8E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46"/>
            <p:cNvSpPr/>
            <p:nvPr/>
          </p:nvSpPr>
          <p:spPr>
            <a:xfrm>
              <a:off x="17418" y="4332782"/>
              <a:ext cx="70892" cy="91926"/>
            </a:xfrm>
            <a:custGeom>
              <a:rect b="b" l="l" r="r" t="t"/>
              <a:pathLst>
                <a:path extrusionOk="0" fill="none" h="1652" w="1274">
                  <a:moveTo>
                    <a:pt x="0" y="1652"/>
                  </a:moveTo>
                  <a:cubicBezTo>
                    <a:pt x="0" y="1652"/>
                    <a:pt x="796" y="856"/>
                    <a:pt x="1274" y="0"/>
                  </a:cubicBezTo>
                </a:path>
              </a:pathLst>
            </a:custGeom>
            <a:noFill/>
            <a:ln cap="rnd" cmpd="sng" w="5975">
              <a:solidFill>
                <a:srgbClr val="6632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46"/>
            <p:cNvSpPr/>
            <p:nvPr/>
          </p:nvSpPr>
          <p:spPr>
            <a:xfrm>
              <a:off x="56146" y="4336120"/>
              <a:ext cx="133993" cy="226976"/>
            </a:xfrm>
            <a:custGeom>
              <a:rect b="b" l="l" r="r" t="t"/>
              <a:pathLst>
                <a:path extrusionOk="0" fill="none" h="4079" w="2408">
                  <a:moveTo>
                    <a:pt x="1" y="4078"/>
                  </a:moveTo>
                  <a:cubicBezTo>
                    <a:pt x="1" y="4078"/>
                    <a:pt x="1871" y="1194"/>
                    <a:pt x="2408" y="0"/>
                  </a:cubicBezTo>
                </a:path>
              </a:pathLst>
            </a:custGeom>
            <a:noFill/>
            <a:ln cap="rnd" cmpd="sng" w="59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46"/>
            <p:cNvSpPr/>
            <p:nvPr/>
          </p:nvSpPr>
          <p:spPr>
            <a:xfrm>
              <a:off x="88253" y="4391430"/>
              <a:ext cx="190473" cy="281230"/>
            </a:xfrm>
            <a:custGeom>
              <a:rect b="b" l="l" r="r" t="t"/>
              <a:pathLst>
                <a:path extrusionOk="0" fill="none" h="5054" w="3423">
                  <a:moveTo>
                    <a:pt x="1" y="5054"/>
                  </a:moveTo>
                  <a:cubicBezTo>
                    <a:pt x="1" y="5054"/>
                    <a:pt x="2686" y="1612"/>
                    <a:pt x="3422" y="1"/>
                  </a:cubicBezTo>
                </a:path>
              </a:pathLst>
            </a:custGeom>
            <a:noFill/>
            <a:ln cap="rnd" cmpd="sng" w="59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46"/>
            <p:cNvSpPr/>
            <p:nvPr/>
          </p:nvSpPr>
          <p:spPr>
            <a:xfrm>
              <a:off x="112625" y="4636095"/>
              <a:ext cx="94151" cy="91926"/>
            </a:xfrm>
            <a:custGeom>
              <a:rect b="b" l="l" r="r" t="t"/>
              <a:pathLst>
                <a:path extrusionOk="0" fill="none" h="1652" w="1692">
                  <a:moveTo>
                    <a:pt x="0" y="1651"/>
                  </a:moveTo>
                  <a:cubicBezTo>
                    <a:pt x="0" y="1651"/>
                    <a:pt x="1492" y="657"/>
                    <a:pt x="1691" y="0"/>
                  </a:cubicBezTo>
                </a:path>
              </a:pathLst>
            </a:custGeom>
            <a:noFill/>
            <a:ln cap="rnd" cmpd="sng" w="5975">
              <a:solidFill>
                <a:srgbClr val="6632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46"/>
            <p:cNvSpPr/>
            <p:nvPr/>
          </p:nvSpPr>
          <p:spPr>
            <a:xfrm>
              <a:off x="143619" y="4337233"/>
              <a:ext cx="115185" cy="131767"/>
            </a:xfrm>
            <a:custGeom>
              <a:rect b="b" l="l" r="r" t="t"/>
              <a:pathLst>
                <a:path extrusionOk="0" fill="none" h="2368" w="2070">
                  <a:moveTo>
                    <a:pt x="0" y="0"/>
                  </a:moveTo>
                  <a:cubicBezTo>
                    <a:pt x="0" y="0"/>
                    <a:pt x="1074" y="1611"/>
                    <a:pt x="2069" y="2367"/>
                  </a:cubicBezTo>
                </a:path>
              </a:pathLst>
            </a:custGeom>
            <a:noFill/>
            <a:ln cap="rnd" cmpd="sng" w="5975">
              <a:solidFill>
                <a:srgbClr val="6632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46"/>
            <p:cNvSpPr/>
            <p:nvPr/>
          </p:nvSpPr>
          <p:spPr>
            <a:xfrm>
              <a:off x="17418" y="4346080"/>
              <a:ext cx="213677" cy="218128"/>
            </a:xfrm>
            <a:custGeom>
              <a:rect b="b" l="l" r="r" t="t"/>
              <a:pathLst>
                <a:path extrusionOk="0" fill="none" h="3920" w="3840">
                  <a:moveTo>
                    <a:pt x="0" y="0"/>
                  </a:moveTo>
                  <a:cubicBezTo>
                    <a:pt x="0" y="0"/>
                    <a:pt x="2547" y="2905"/>
                    <a:pt x="3840" y="3919"/>
                  </a:cubicBezTo>
                </a:path>
              </a:pathLst>
            </a:custGeom>
            <a:noFill/>
            <a:ln cap="rnd" cmpd="sng" w="59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46"/>
            <p:cNvSpPr/>
            <p:nvPr/>
          </p:nvSpPr>
          <p:spPr>
            <a:xfrm>
              <a:off x="46186" y="4532041"/>
              <a:ext cx="153914" cy="124033"/>
            </a:xfrm>
            <a:custGeom>
              <a:rect b="b" l="l" r="r" t="t"/>
              <a:pathLst>
                <a:path extrusionOk="0" fill="none" h="2229" w="2766">
                  <a:moveTo>
                    <a:pt x="1" y="0"/>
                  </a:moveTo>
                  <a:cubicBezTo>
                    <a:pt x="1" y="0"/>
                    <a:pt x="1652" y="1830"/>
                    <a:pt x="2766" y="2228"/>
                  </a:cubicBezTo>
                </a:path>
              </a:pathLst>
            </a:custGeom>
            <a:noFill/>
            <a:ln cap="rnd" cmpd="sng" w="59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46"/>
            <p:cNvSpPr/>
            <p:nvPr/>
          </p:nvSpPr>
          <p:spPr>
            <a:xfrm>
              <a:off x="99326" y="4692517"/>
              <a:ext cx="70892" cy="44349"/>
            </a:xfrm>
            <a:custGeom>
              <a:rect b="b" l="l" r="r" t="t"/>
              <a:pathLst>
                <a:path extrusionOk="0" fill="none" h="797" w="1274">
                  <a:moveTo>
                    <a:pt x="0" y="1"/>
                  </a:moveTo>
                  <a:cubicBezTo>
                    <a:pt x="0" y="1"/>
                    <a:pt x="717" y="697"/>
                    <a:pt x="1274" y="796"/>
                  </a:cubicBezTo>
                </a:path>
              </a:pathLst>
            </a:custGeom>
            <a:noFill/>
            <a:ln cap="rnd" cmpd="sng" w="5975">
              <a:solidFill>
                <a:srgbClr val="6632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46"/>
            <p:cNvSpPr/>
            <p:nvPr/>
          </p:nvSpPr>
          <p:spPr>
            <a:xfrm>
              <a:off x="-187575" y="4074206"/>
              <a:ext cx="590505" cy="444882"/>
            </a:xfrm>
            <a:custGeom>
              <a:rect b="b" l="l" r="r" t="t"/>
              <a:pathLst>
                <a:path extrusionOk="0" h="7995" w="10612">
                  <a:moveTo>
                    <a:pt x="5660" y="1"/>
                  </a:moveTo>
                  <a:cubicBezTo>
                    <a:pt x="5003" y="1"/>
                    <a:pt x="4320" y="165"/>
                    <a:pt x="3704" y="510"/>
                  </a:cubicBezTo>
                  <a:cubicBezTo>
                    <a:pt x="1317" y="1823"/>
                    <a:pt x="2391" y="4588"/>
                    <a:pt x="2391" y="4588"/>
                  </a:cubicBezTo>
                  <a:cubicBezTo>
                    <a:pt x="2260" y="4547"/>
                    <a:pt x="2131" y="4528"/>
                    <a:pt x="2006" y="4528"/>
                  </a:cubicBezTo>
                  <a:cubicBezTo>
                    <a:pt x="794" y="4528"/>
                    <a:pt x="0" y="6309"/>
                    <a:pt x="1317" y="6995"/>
                  </a:cubicBezTo>
                  <a:cubicBezTo>
                    <a:pt x="1547" y="7112"/>
                    <a:pt x="1762" y="7158"/>
                    <a:pt x="1956" y="7158"/>
                  </a:cubicBezTo>
                  <a:cubicBezTo>
                    <a:pt x="2585" y="7158"/>
                    <a:pt x="3002" y="6682"/>
                    <a:pt x="3048" y="6637"/>
                  </a:cubicBezTo>
                  <a:lnTo>
                    <a:pt x="3048" y="6637"/>
                  </a:lnTo>
                  <a:cubicBezTo>
                    <a:pt x="3009" y="6714"/>
                    <a:pt x="2601" y="7995"/>
                    <a:pt x="3806" y="7995"/>
                  </a:cubicBezTo>
                  <a:cubicBezTo>
                    <a:pt x="3849" y="7995"/>
                    <a:pt x="3895" y="7993"/>
                    <a:pt x="3943" y="7989"/>
                  </a:cubicBezTo>
                  <a:cubicBezTo>
                    <a:pt x="4997" y="7890"/>
                    <a:pt x="5375" y="6637"/>
                    <a:pt x="5475" y="6080"/>
                  </a:cubicBezTo>
                  <a:lnTo>
                    <a:pt x="5475" y="6080"/>
                  </a:lnTo>
                  <a:cubicBezTo>
                    <a:pt x="5435" y="6537"/>
                    <a:pt x="5534" y="7472"/>
                    <a:pt x="6847" y="7492"/>
                  </a:cubicBezTo>
                  <a:cubicBezTo>
                    <a:pt x="7683" y="7492"/>
                    <a:pt x="8061" y="7194"/>
                    <a:pt x="8180" y="6875"/>
                  </a:cubicBezTo>
                  <a:cubicBezTo>
                    <a:pt x="8339" y="6498"/>
                    <a:pt x="8240" y="6120"/>
                    <a:pt x="8240" y="6120"/>
                  </a:cubicBezTo>
                  <a:lnTo>
                    <a:pt x="8240" y="6120"/>
                  </a:lnTo>
                  <a:cubicBezTo>
                    <a:pt x="8547" y="6414"/>
                    <a:pt x="8907" y="6546"/>
                    <a:pt x="9250" y="6546"/>
                  </a:cubicBezTo>
                  <a:cubicBezTo>
                    <a:pt x="9927" y="6546"/>
                    <a:pt x="10541" y="6030"/>
                    <a:pt x="10567" y="5224"/>
                  </a:cubicBezTo>
                  <a:cubicBezTo>
                    <a:pt x="10612" y="4321"/>
                    <a:pt x="9752" y="4189"/>
                    <a:pt x="9301" y="4189"/>
                  </a:cubicBezTo>
                  <a:cubicBezTo>
                    <a:pt x="9147" y="4189"/>
                    <a:pt x="9041" y="4205"/>
                    <a:pt x="9036" y="4210"/>
                  </a:cubicBezTo>
                  <a:cubicBezTo>
                    <a:pt x="9195" y="1743"/>
                    <a:pt x="7882" y="351"/>
                    <a:pt x="6290" y="52"/>
                  </a:cubicBezTo>
                  <a:cubicBezTo>
                    <a:pt x="6085" y="18"/>
                    <a:pt x="5874" y="1"/>
                    <a:pt x="566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46"/>
            <p:cNvSpPr/>
            <p:nvPr/>
          </p:nvSpPr>
          <p:spPr>
            <a:xfrm>
              <a:off x="-186351" y="4074206"/>
              <a:ext cx="456178" cy="444882"/>
            </a:xfrm>
            <a:custGeom>
              <a:rect b="b" l="l" r="r" t="t"/>
              <a:pathLst>
                <a:path extrusionOk="0" h="7995" w="8198">
                  <a:moveTo>
                    <a:pt x="5660" y="1"/>
                  </a:moveTo>
                  <a:cubicBezTo>
                    <a:pt x="5008" y="1"/>
                    <a:pt x="4332" y="165"/>
                    <a:pt x="3702" y="510"/>
                  </a:cubicBezTo>
                  <a:cubicBezTo>
                    <a:pt x="1335" y="1823"/>
                    <a:pt x="2389" y="4588"/>
                    <a:pt x="2389" y="4588"/>
                  </a:cubicBezTo>
                  <a:cubicBezTo>
                    <a:pt x="2258" y="4547"/>
                    <a:pt x="2128" y="4528"/>
                    <a:pt x="2004" y="4528"/>
                  </a:cubicBezTo>
                  <a:cubicBezTo>
                    <a:pt x="792" y="4528"/>
                    <a:pt x="0" y="6309"/>
                    <a:pt x="1335" y="6995"/>
                  </a:cubicBezTo>
                  <a:cubicBezTo>
                    <a:pt x="1560" y="7112"/>
                    <a:pt x="1771" y="7158"/>
                    <a:pt x="1963" y="7158"/>
                  </a:cubicBezTo>
                  <a:cubicBezTo>
                    <a:pt x="2583" y="7158"/>
                    <a:pt x="3000" y="6682"/>
                    <a:pt x="3046" y="6637"/>
                  </a:cubicBezTo>
                  <a:lnTo>
                    <a:pt x="3046" y="6637"/>
                  </a:lnTo>
                  <a:cubicBezTo>
                    <a:pt x="3027" y="6714"/>
                    <a:pt x="2600" y="7995"/>
                    <a:pt x="3804" y="7995"/>
                  </a:cubicBezTo>
                  <a:cubicBezTo>
                    <a:pt x="3847" y="7995"/>
                    <a:pt x="3893" y="7993"/>
                    <a:pt x="3941" y="7989"/>
                  </a:cubicBezTo>
                  <a:cubicBezTo>
                    <a:pt x="5015" y="7890"/>
                    <a:pt x="5373" y="6637"/>
                    <a:pt x="5473" y="6080"/>
                  </a:cubicBezTo>
                  <a:lnTo>
                    <a:pt x="5473" y="6080"/>
                  </a:lnTo>
                  <a:cubicBezTo>
                    <a:pt x="5433" y="6537"/>
                    <a:pt x="5532" y="7472"/>
                    <a:pt x="6845" y="7492"/>
                  </a:cubicBezTo>
                  <a:cubicBezTo>
                    <a:pt x="7701" y="7492"/>
                    <a:pt x="8059" y="7194"/>
                    <a:pt x="8198" y="6875"/>
                  </a:cubicBezTo>
                  <a:cubicBezTo>
                    <a:pt x="8137" y="6857"/>
                    <a:pt x="8079" y="6850"/>
                    <a:pt x="8021" y="6850"/>
                  </a:cubicBezTo>
                  <a:cubicBezTo>
                    <a:pt x="7888" y="6850"/>
                    <a:pt x="7760" y="6888"/>
                    <a:pt x="7621" y="6915"/>
                  </a:cubicBezTo>
                  <a:cubicBezTo>
                    <a:pt x="7554" y="6927"/>
                    <a:pt x="7487" y="6933"/>
                    <a:pt x="7421" y="6933"/>
                  </a:cubicBezTo>
                  <a:cubicBezTo>
                    <a:pt x="6413" y="6933"/>
                    <a:pt x="5590" y="5566"/>
                    <a:pt x="6169" y="4707"/>
                  </a:cubicBezTo>
                  <a:lnTo>
                    <a:pt x="6169" y="4707"/>
                  </a:lnTo>
                  <a:cubicBezTo>
                    <a:pt x="6005" y="4792"/>
                    <a:pt x="5823" y="4830"/>
                    <a:pt x="5638" y="4830"/>
                  </a:cubicBezTo>
                  <a:cubicBezTo>
                    <a:pt x="5082" y="4830"/>
                    <a:pt x="4493" y="4483"/>
                    <a:pt x="4239" y="3991"/>
                  </a:cubicBezTo>
                  <a:cubicBezTo>
                    <a:pt x="3861" y="3315"/>
                    <a:pt x="3961" y="2459"/>
                    <a:pt x="4299" y="1763"/>
                  </a:cubicBezTo>
                  <a:cubicBezTo>
                    <a:pt x="4737" y="908"/>
                    <a:pt x="5453" y="331"/>
                    <a:pt x="6288" y="52"/>
                  </a:cubicBezTo>
                  <a:cubicBezTo>
                    <a:pt x="6083" y="18"/>
                    <a:pt x="5873" y="1"/>
                    <a:pt x="56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46"/>
            <p:cNvSpPr/>
            <p:nvPr/>
          </p:nvSpPr>
          <p:spPr>
            <a:xfrm>
              <a:off x="156862" y="4150716"/>
              <a:ext cx="127371" cy="157141"/>
            </a:xfrm>
            <a:custGeom>
              <a:rect b="b" l="l" r="r" t="t"/>
              <a:pathLst>
                <a:path extrusionOk="0" h="2824" w="2289">
                  <a:moveTo>
                    <a:pt x="1049" y="1"/>
                  </a:moveTo>
                  <a:cubicBezTo>
                    <a:pt x="928" y="1"/>
                    <a:pt x="803" y="39"/>
                    <a:pt x="677" y="129"/>
                  </a:cubicBezTo>
                  <a:cubicBezTo>
                    <a:pt x="1" y="627"/>
                    <a:pt x="160" y="1263"/>
                    <a:pt x="458" y="1880"/>
                  </a:cubicBezTo>
                  <a:cubicBezTo>
                    <a:pt x="578" y="2139"/>
                    <a:pt x="697" y="2377"/>
                    <a:pt x="896" y="2556"/>
                  </a:cubicBezTo>
                  <a:cubicBezTo>
                    <a:pt x="1066" y="2726"/>
                    <a:pt x="1294" y="2824"/>
                    <a:pt x="1530" y="2824"/>
                  </a:cubicBezTo>
                  <a:cubicBezTo>
                    <a:pt x="1571" y="2824"/>
                    <a:pt x="1611" y="2821"/>
                    <a:pt x="1652" y="2815"/>
                  </a:cubicBezTo>
                  <a:cubicBezTo>
                    <a:pt x="1891" y="2755"/>
                    <a:pt x="2090" y="2556"/>
                    <a:pt x="2189" y="2318"/>
                  </a:cubicBezTo>
                  <a:cubicBezTo>
                    <a:pt x="2289" y="2059"/>
                    <a:pt x="2289" y="1820"/>
                    <a:pt x="2249" y="1542"/>
                  </a:cubicBezTo>
                  <a:cubicBezTo>
                    <a:pt x="2189" y="1243"/>
                    <a:pt x="2070" y="945"/>
                    <a:pt x="1930" y="667"/>
                  </a:cubicBezTo>
                  <a:cubicBezTo>
                    <a:pt x="1737" y="339"/>
                    <a:pt x="1410" y="1"/>
                    <a:pt x="10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46"/>
            <p:cNvSpPr/>
            <p:nvPr/>
          </p:nvSpPr>
          <p:spPr>
            <a:xfrm>
              <a:off x="283063" y="4653789"/>
              <a:ext cx="73118" cy="80852"/>
            </a:xfrm>
            <a:custGeom>
              <a:rect b="b" l="l" r="r" t="t"/>
              <a:pathLst>
                <a:path extrusionOk="0" h="1453" w="1314">
                  <a:moveTo>
                    <a:pt x="1" y="0"/>
                  </a:moveTo>
                  <a:lnTo>
                    <a:pt x="80" y="1453"/>
                  </a:lnTo>
                  <a:lnTo>
                    <a:pt x="1314" y="398"/>
                  </a:lnTo>
                  <a:lnTo>
                    <a:pt x="1" y="0"/>
                  </a:lnTo>
                  <a:close/>
                </a:path>
              </a:pathLst>
            </a:custGeom>
            <a:solidFill>
              <a:srgbClr val="304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46"/>
            <p:cNvSpPr/>
            <p:nvPr/>
          </p:nvSpPr>
          <p:spPr>
            <a:xfrm>
              <a:off x="260917" y="4723511"/>
              <a:ext cx="97490" cy="83078"/>
            </a:xfrm>
            <a:custGeom>
              <a:rect b="b" l="l" r="r" t="t"/>
              <a:pathLst>
                <a:path extrusionOk="0" h="1493" w="1752">
                  <a:moveTo>
                    <a:pt x="956" y="1"/>
                  </a:moveTo>
                  <a:lnTo>
                    <a:pt x="1" y="1493"/>
                  </a:lnTo>
                  <a:lnTo>
                    <a:pt x="1751" y="1314"/>
                  </a:lnTo>
                  <a:lnTo>
                    <a:pt x="956" y="1"/>
                  </a:lnTo>
                  <a:close/>
                </a:path>
              </a:pathLst>
            </a:custGeom>
            <a:solidFill>
              <a:srgbClr val="304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46"/>
            <p:cNvSpPr/>
            <p:nvPr/>
          </p:nvSpPr>
          <p:spPr>
            <a:xfrm>
              <a:off x="195646" y="4806531"/>
              <a:ext cx="98547" cy="84191"/>
            </a:xfrm>
            <a:custGeom>
              <a:rect b="b" l="l" r="r" t="t"/>
              <a:pathLst>
                <a:path extrusionOk="0" h="1513" w="1771">
                  <a:moveTo>
                    <a:pt x="1174" y="1"/>
                  </a:moveTo>
                  <a:lnTo>
                    <a:pt x="0" y="975"/>
                  </a:lnTo>
                  <a:lnTo>
                    <a:pt x="1771" y="1512"/>
                  </a:lnTo>
                  <a:lnTo>
                    <a:pt x="1174" y="1"/>
                  </a:lnTo>
                  <a:close/>
                </a:path>
              </a:pathLst>
            </a:custGeom>
            <a:solidFill>
              <a:srgbClr val="304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46"/>
            <p:cNvSpPr/>
            <p:nvPr/>
          </p:nvSpPr>
          <p:spPr>
            <a:xfrm>
              <a:off x="-448602" y="4094794"/>
              <a:ext cx="797059" cy="777639"/>
            </a:xfrm>
            <a:custGeom>
              <a:rect b="b" l="l" r="r" t="t"/>
              <a:pathLst>
                <a:path extrusionOk="0" h="13975" w="14324">
                  <a:moveTo>
                    <a:pt x="2666" y="1"/>
                  </a:moveTo>
                  <a:cubicBezTo>
                    <a:pt x="2666" y="1"/>
                    <a:pt x="1" y="3084"/>
                    <a:pt x="2129" y="8554"/>
                  </a:cubicBezTo>
                  <a:cubicBezTo>
                    <a:pt x="2626" y="9847"/>
                    <a:pt x="3780" y="11041"/>
                    <a:pt x="5113" y="11996"/>
                  </a:cubicBezTo>
                  <a:cubicBezTo>
                    <a:pt x="6833" y="13208"/>
                    <a:pt x="8903" y="13975"/>
                    <a:pt x="10514" y="13975"/>
                  </a:cubicBezTo>
                  <a:cubicBezTo>
                    <a:pt x="10859" y="13975"/>
                    <a:pt x="11183" y="13940"/>
                    <a:pt x="11479" y="13866"/>
                  </a:cubicBezTo>
                  <a:cubicBezTo>
                    <a:pt x="11837" y="13786"/>
                    <a:pt x="12135" y="13627"/>
                    <a:pt x="12374" y="13428"/>
                  </a:cubicBezTo>
                  <a:cubicBezTo>
                    <a:pt x="12712" y="13170"/>
                    <a:pt x="12951" y="12891"/>
                    <a:pt x="13150" y="12613"/>
                  </a:cubicBezTo>
                  <a:cubicBezTo>
                    <a:pt x="14323" y="10882"/>
                    <a:pt x="13150" y="8733"/>
                    <a:pt x="11439" y="8554"/>
                  </a:cubicBezTo>
                  <a:cubicBezTo>
                    <a:pt x="9430" y="8356"/>
                    <a:pt x="3621" y="7341"/>
                    <a:pt x="4795" y="2089"/>
                  </a:cubicBezTo>
                  <a:lnTo>
                    <a:pt x="3721" y="1055"/>
                  </a:lnTo>
                  <a:lnTo>
                    <a:pt x="2666" y="1"/>
                  </a:lnTo>
                  <a:close/>
                </a:path>
              </a:pathLst>
            </a:custGeom>
            <a:solidFill>
              <a:srgbClr val="FFFA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46"/>
            <p:cNvSpPr/>
            <p:nvPr/>
          </p:nvSpPr>
          <p:spPr>
            <a:xfrm>
              <a:off x="-448602" y="4094794"/>
              <a:ext cx="731732" cy="777639"/>
            </a:xfrm>
            <a:custGeom>
              <a:rect b="b" l="l" r="r" t="t"/>
              <a:pathLst>
                <a:path extrusionOk="0" h="13975" w="13150">
                  <a:moveTo>
                    <a:pt x="2666" y="1"/>
                  </a:moveTo>
                  <a:cubicBezTo>
                    <a:pt x="2666" y="1"/>
                    <a:pt x="1" y="3084"/>
                    <a:pt x="2129" y="8554"/>
                  </a:cubicBezTo>
                  <a:cubicBezTo>
                    <a:pt x="2626" y="9847"/>
                    <a:pt x="3780" y="11041"/>
                    <a:pt x="5113" y="11996"/>
                  </a:cubicBezTo>
                  <a:cubicBezTo>
                    <a:pt x="6833" y="13208"/>
                    <a:pt x="8903" y="13975"/>
                    <a:pt x="10514" y="13975"/>
                  </a:cubicBezTo>
                  <a:cubicBezTo>
                    <a:pt x="10859" y="13975"/>
                    <a:pt x="11183" y="13940"/>
                    <a:pt x="11479" y="13866"/>
                  </a:cubicBezTo>
                  <a:cubicBezTo>
                    <a:pt x="11837" y="13786"/>
                    <a:pt x="12135" y="13627"/>
                    <a:pt x="12374" y="13428"/>
                  </a:cubicBezTo>
                  <a:cubicBezTo>
                    <a:pt x="12712" y="13170"/>
                    <a:pt x="12951" y="12891"/>
                    <a:pt x="13150" y="12613"/>
                  </a:cubicBezTo>
                  <a:cubicBezTo>
                    <a:pt x="13136" y="12613"/>
                    <a:pt x="13132" y="12621"/>
                    <a:pt x="13125" y="12621"/>
                  </a:cubicBezTo>
                  <a:cubicBezTo>
                    <a:pt x="13121" y="12621"/>
                    <a:pt x="13117" y="12619"/>
                    <a:pt x="13110" y="12613"/>
                  </a:cubicBezTo>
                  <a:cubicBezTo>
                    <a:pt x="12662" y="12794"/>
                    <a:pt x="12201" y="12871"/>
                    <a:pt x="11734" y="12871"/>
                  </a:cubicBezTo>
                  <a:cubicBezTo>
                    <a:pt x="10459" y="12871"/>
                    <a:pt x="9148" y="12295"/>
                    <a:pt x="7997" y="11697"/>
                  </a:cubicBezTo>
                  <a:cubicBezTo>
                    <a:pt x="7162" y="11240"/>
                    <a:pt x="6307" y="10763"/>
                    <a:pt x="5650" y="10106"/>
                  </a:cubicBezTo>
                  <a:cubicBezTo>
                    <a:pt x="4954" y="9410"/>
                    <a:pt x="4417" y="8515"/>
                    <a:pt x="4079" y="7560"/>
                  </a:cubicBezTo>
                  <a:cubicBezTo>
                    <a:pt x="3223" y="5292"/>
                    <a:pt x="3502" y="3303"/>
                    <a:pt x="3721" y="1055"/>
                  </a:cubicBezTo>
                  <a:lnTo>
                    <a:pt x="2666" y="1"/>
                  </a:lnTo>
                  <a:close/>
                </a:path>
              </a:pathLst>
            </a:custGeom>
            <a:solidFill>
              <a:srgbClr val="3049B5">
                <a:alpha val="1562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46"/>
            <p:cNvSpPr/>
            <p:nvPr/>
          </p:nvSpPr>
          <p:spPr>
            <a:xfrm>
              <a:off x="-108783" y="3212620"/>
              <a:ext cx="1103663" cy="770628"/>
            </a:xfrm>
            <a:custGeom>
              <a:rect b="b" l="l" r="r" t="t"/>
              <a:pathLst>
                <a:path extrusionOk="0" h="13849" w="19834">
                  <a:moveTo>
                    <a:pt x="16114" y="0"/>
                  </a:moveTo>
                  <a:cubicBezTo>
                    <a:pt x="13995" y="971"/>
                    <a:pt x="11468" y="1250"/>
                    <a:pt x="9260" y="1250"/>
                  </a:cubicBezTo>
                  <a:cubicBezTo>
                    <a:pt x="6266" y="1250"/>
                    <a:pt x="3860" y="736"/>
                    <a:pt x="3860" y="736"/>
                  </a:cubicBezTo>
                  <a:cubicBezTo>
                    <a:pt x="2129" y="1313"/>
                    <a:pt x="1" y="6127"/>
                    <a:pt x="2069" y="10086"/>
                  </a:cubicBezTo>
                  <a:cubicBezTo>
                    <a:pt x="3410" y="12665"/>
                    <a:pt x="6600" y="13849"/>
                    <a:pt x="9813" y="13849"/>
                  </a:cubicBezTo>
                  <a:cubicBezTo>
                    <a:pt x="12225" y="13849"/>
                    <a:pt x="14649" y="13181"/>
                    <a:pt x="16313" y="11936"/>
                  </a:cubicBezTo>
                  <a:cubicBezTo>
                    <a:pt x="17108" y="11339"/>
                    <a:pt x="17745" y="10623"/>
                    <a:pt x="18103" y="9767"/>
                  </a:cubicBezTo>
                  <a:cubicBezTo>
                    <a:pt x="19834" y="5789"/>
                    <a:pt x="17566" y="1930"/>
                    <a:pt x="16551" y="537"/>
                  </a:cubicBezTo>
                  <a:cubicBezTo>
                    <a:pt x="16293" y="199"/>
                    <a:pt x="16114" y="0"/>
                    <a:pt x="16114" y="0"/>
                  </a:cubicBezTo>
                  <a:close/>
                </a:path>
              </a:pathLst>
            </a:custGeom>
            <a:solidFill>
              <a:srgbClr val="00D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46"/>
            <p:cNvSpPr/>
            <p:nvPr/>
          </p:nvSpPr>
          <p:spPr>
            <a:xfrm>
              <a:off x="210002" y="3457229"/>
              <a:ext cx="60931" cy="130654"/>
            </a:xfrm>
            <a:custGeom>
              <a:rect b="b" l="l" r="r" t="t"/>
              <a:pathLst>
                <a:path extrusionOk="0" h="2348" w="1095">
                  <a:moveTo>
                    <a:pt x="538" y="0"/>
                  </a:moveTo>
                  <a:cubicBezTo>
                    <a:pt x="239" y="0"/>
                    <a:pt x="1" y="518"/>
                    <a:pt x="1" y="1174"/>
                  </a:cubicBezTo>
                  <a:cubicBezTo>
                    <a:pt x="1" y="1811"/>
                    <a:pt x="239" y="2348"/>
                    <a:pt x="538" y="2348"/>
                  </a:cubicBezTo>
                  <a:cubicBezTo>
                    <a:pt x="836" y="2348"/>
                    <a:pt x="1095" y="1811"/>
                    <a:pt x="1095" y="1174"/>
                  </a:cubicBezTo>
                  <a:cubicBezTo>
                    <a:pt x="1095" y="518"/>
                    <a:pt x="836" y="0"/>
                    <a:pt x="538" y="0"/>
                  </a:cubicBezTo>
                  <a:close/>
                </a:path>
              </a:pathLst>
            </a:custGeom>
            <a:solidFill>
              <a:srgbClr val="1E2A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46"/>
            <p:cNvSpPr/>
            <p:nvPr/>
          </p:nvSpPr>
          <p:spPr>
            <a:xfrm>
              <a:off x="713638" y="3457229"/>
              <a:ext cx="60931" cy="130654"/>
            </a:xfrm>
            <a:custGeom>
              <a:rect b="b" l="l" r="r" t="t"/>
              <a:pathLst>
                <a:path extrusionOk="0" h="2348" w="1095">
                  <a:moveTo>
                    <a:pt x="538" y="0"/>
                  </a:moveTo>
                  <a:cubicBezTo>
                    <a:pt x="240" y="0"/>
                    <a:pt x="1" y="518"/>
                    <a:pt x="1" y="1174"/>
                  </a:cubicBezTo>
                  <a:cubicBezTo>
                    <a:pt x="1" y="1811"/>
                    <a:pt x="240" y="2348"/>
                    <a:pt x="538" y="2348"/>
                  </a:cubicBezTo>
                  <a:cubicBezTo>
                    <a:pt x="836" y="2348"/>
                    <a:pt x="1095" y="1811"/>
                    <a:pt x="1095" y="1174"/>
                  </a:cubicBezTo>
                  <a:cubicBezTo>
                    <a:pt x="1095" y="518"/>
                    <a:pt x="836" y="0"/>
                    <a:pt x="538" y="0"/>
                  </a:cubicBezTo>
                  <a:close/>
                </a:path>
              </a:pathLst>
            </a:custGeom>
            <a:solidFill>
              <a:srgbClr val="1E2A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46"/>
            <p:cNvSpPr/>
            <p:nvPr/>
          </p:nvSpPr>
          <p:spPr>
            <a:xfrm>
              <a:off x="333977" y="3513652"/>
              <a:ext cx="303377" cy="292303"/>
            </a:xfrm>
            <a:custGeom>
              <a:rect b="b" l="l" r="r" t="t"/>
              <a:pathLst>
                <a:path extrusionOk="0" h="5253" w="5452">
                  <a:moveTo>
                    <a:pt x="2348" y="1"/>
                  </a:moveTo>
                  <a:cubicBezTo>
                    <a:pt x="1373" y="1"/>
                    <a:pt x="597" y="80"/>
                    <a:pt x="220" y="140"/>
                  </a:cubicBezTo>
                  <a:cubicBezTo>
                    <a:pt x="80" y="160"/>
                    <a:pt x="1" y="160"/>
                    <a:pt x="1" y="160"/>
                  </a:cubicBezTo>
                  <a:cubicBezTo>
                    <a:pt x="1" y="160"/>
                    <a:pt x="100" y="1831"/>
                    <a:pt x="677" y="3243"/>
                  </a:cubicBezTo>
                  <a:cubicBezTo>
                    <a:pt x="1095" y="4318"/>
                    <a:pt x="1791" y="5253"/>
                    <a:pt x="2945" y="5253"/>
                  </a:cubicBezTo>
                  <a:cubicBezTo>
                    <a:pt x="3959" y="5253"/>
                    <a:pt x="4536" y="4536"/>
                    <a:pt x="4874" y="3641"/>
                  </a:cubicBezTo>
                  <a:cubicBezTo>
                    <a:pt x="5451" y="2149"/>
                    <a:pt x="5352" y="160"/>
                    <a:pt x="5352" y="160"/>
                  </a:cubicBezTo>
                  <a:cubicBezTo>
                    <a:pt x="5193" y="160"/>
                    <a:pt x="5034" y="140"/>
                    <a:pt x="4874" y="100"/>
                  </a:cubicBezTo>
                  <a:cubicBezTo>
                    <a:pt x="4158" y="41"/>
                    <a:pt x="3442" y="1"/>
                    <a:pt x="2766" y="1"/>
                  </a:cubicBezTo>
                  <a:close/>
                </a:path>
              </a:pathLst>
            </a:custGeom>
            <a:solidFill>
              <a:srgbClr val="1E2A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46"/>
            <p:cNvSpPr/>
            <p:nvPr/>
          </p:nvSpPr>
          <p:spPr>
            <a:xfrm>
              <a:off x="371649" y="3691489"/>
              <a:ext cx="233598" cy="114462"/>
            </a:xfrm>
            <a:custGeom>
              <a:rect b="b" l="l" r="r" t="t"/>
              <a:pathLst>
                <a:path extrusionOk="0" h="2057" w="4198">
                  <a:moveTo>
                    <a:pt x="523" y="0"/>
                  </a:moveTo>
                  <a:cubicBezTo>
                    <a:pt x="213" y="0"/>
                    <a:pt x="0" y="47"/>
                    <a:pt x="0" y="47"/>
                  </a:cubicBezTo>
                  <a:cubicBezTo>
                    <a:pt x="418" y="1122"/>
                    <a:pt x="1114" y="2057"/>
                    <a:pt x="2268" y="2057"/>
                  </a:cubicBezTo>
                  <a:cubicBezTo>
                    <a:pt x="3282" y="2057"/>
                    <a:pt x="3859" y="1340"/>
                    <a:pt x="4197" y="445"/>
                  </a:cubicBezTo>
                  <a:cubicBezTo>
                    <a:pt x="3812" y="169"/>
                    <a:pt x="3446" y="75"/>
                    <a:pt x="3129" y="75"/>
                  </a:cubicBezTo>
                  <a:cubicBezTo>
                    <a:pt x="2465" y="75"/>
                    <a:pt x="2009" y="485"/>
                    <a:pt x="2009" y="485"/>
                  </a:cubicBezTo>
                  <a:cubicBezTo>
                    <a:pt x="1530" y="86"/>
                    <a:pt x="939" y="0"/>
                    <a:pt x="523" y="0"/>
                  </a:cubicBezTo>
                  <a:close/>
                </a:path>
              </a:pathLst>
            </a:custGeom>
            <a:solidFill>
              <a:srgbClr val="F2AF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46"/>
            <p:cNvSpPr/>
            <p:nvPr/>
          </p:nvSpPr>
          <p:spPr>
            <a:xfrm>
              <a:off x="347276" y="3513652"/>
              <a:ext cx="118468" cy="74453"/>
            </a:xfrm>
            <a:custGeom>
              <a:rect b="b" l="l" r="r" t="t"/>
              <a:pathLst>
                <a:path extrusionOk="0" h="1338" w="2129">
                  <a:moveTo>
                    <a:pt x="2109" y="1"/>
                  </a:moveTo>
                  <a:cubicBezTo>
                    <a:pt x="1134" y="1"/>
                    <a:pt x="358" y="80"/>
                    <a:pt x="0" y="120"/>
                  </a:cubicBezTo>
                  <a:cubicBezTo>
                    <a:pt x="40" y="578"/>
                    <a:pt x="239" y="1274"/>
                    <a:pt x="955" y="1334"/>
                  </a:cubicBezTo>
                  <a:cubicBezTo>
                    <a:pt x="1002" y="1336"/>
                    <a:pt x="1047" y="1338"/>
                    <a:pt x="1090" y="1338"/>
                  </a:cubicBezTo>
                  <a:cubicBezTo>
                    <a:pt x="1984" y="1338"/>
                    <a:pt x="2128" y="760"/>
                    <a:pt x="2109" y="1"/>
                  </a:cubicBezTo>
                  <a:close/>
                </a:path>
              </a:pathLst>
            </a:custGeom>
            <a:solidFill>
              <a:srgbClr val="FFFA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46"/>
            <p:cNvSpPr/>
            <p:nvPr/>
          </p:nvSpPr>
          <p:spPr>
            <a:xfrm>
              <a:off x="487834" y="3512539"/>
              <a:ext cx="117411" cy="75622"/>
            </a:xfrm>
            <a:custGeom>
              <a:rect b="b" l="l" r="r" t="t"/>
              <a:pathLst>
                <a:path extrusionOk="0" h="1359" w="2110">
                  <a:moveTo>
                    <a:pt x="1" y="1"/>
                  </a:moveTo>
                  <a:cubicBezTo>
                    <a:pt x="21" y="459"/>
                    <a:pt x="200" y="1274"/>
                    <a:pt x="995" y="1354"/>
                  </a:cubicBezTo>
                  <a:cubicBezTo>
                    <a:pt x="1043" y="1357"/>
                    <a:pt x="1088" y="1358"/>
                    <a:pt x="1132" y="1358"/>
                  </a:cubicBezTo>
                  <a:cubicBezTo>
                    <a:pt x="1948" y="1358"/>
                    <a:pt x="2109" y="837"/>
                    <a:pt x="2109" y="100"/>
                  </a:cubicBezTo>
                  <a:cubicBezTo>
                    <a:pt x="1393" y="21"/>
                    <a:pt x="657" y="1"/>
                    <a:pt x="1" y="1"/>
                  </a:cubicBezTo>
                  <a:close/>
                </a:path>
              </a:pathLst>
            </a:custGeom>
            <a:solidFill>
              <a:srgbClr val="FFFA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46"/>
            <p:cNvSpPr/>
            <p:nvPr/>
          </p:nvSpPr>
          <p:spPr>
            <a:xfrm>
              <a:off x="71671" y="3612197"/>
              <a:ext cx="168270" cy="91926"/>
            </a:xfrm>
            <a:custGeom>
              <a:rect b="b" l="l" r="r" t="t"/>
              <a:pathLst>
                <a:path extrusionOk="0" h="1652" w="3024">
                  <a:moveTo>
                    <a:pt x="1512" y="0"/>
                  </a:moveTo>
                  <a:cubicBezTo>
                    <a:pt x="677" y="0"/>
                    <a:pt x="0" y="378"/>
                    <a:pt x="0" y="816"/>
                  </a:cubicBezTo>
                  <a:cubicBezTo>
                    <a:pt x="0" y="1273"/>
                    <a:pt x="677" y="1651"/>
                    <a:pt x="1512" y="1651"/>
                  </a:cubicBezTo>
                  <a:cubicBezTo>
                    <a:pt x="2367" y="1651"/>
                    <a:pt x="3024" y="1273"/>
                    <a:pt x="3024" y="816"/>
                  </a:cubicBezTo>
                  <a:cubicBezTo>
                    <a:pt x="3024" y="378"/>
                    <a:pt x="2367" y="20"/>
                    <a:pt x="1512" y="0"/>
                  </a:cubicBezTo>
                  <a:close/>
                </a:path>
              </a:pathLst>
            </a:custGeom>
            <a:solidFill>
              <a:srgbClr val="3030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46"/>
            <p:cNvSpPr/>
            <p:nvPr/>
          </p:nvSpPr>
          <p:spPr>
            <a:xfrm>
              <a:off x="713638" y="3612197"/>
              <a:ext cx="168326" cy="91926"/>
            </a:xfrm>
            <a:custGeom>
              <a:rect b="b" l="l" r="r" t="t"/>
              <a:pathLst>
                <a:path extrusionOk="0" h="1652" w="3025">
                  <a:moveTo>
                    <a:pt x="1513" y="0"/>
                  </a:moveTo>
                  <a:cubicBezTo>
                    <a:pt x="677" y="0"/>
                    <a:pt x="1" y="378"/>
                    <a:pt x="1" y="816"/>
                  </a:cubicBezTo>
                  <a:cubicBezTo>
                    <a:pt x="1" y="1273"/>
                    <a:pt x="677" y="1651"/>
                    <a:pt x="1513" y="1651"/>
                  </a:cubicBezTo>
                  <a:cubicBezTo>
                    <a:pt x="2348" y="1651"/>
                    <a:pt x="3025" y="1273"/>
                    <a:pt x="3025" y="816"/>
                  </a:cubicBezTo>
                  <a:cubicBezTo>
                    <a:pt x="3025" y="378"/>
                    <a:pt x="2348" y="20"/>
                    <a:pt x="1513" y="0"/>
                  </a:cubicBezTo>
                  <a:close/>
                </a:path>
              </a:pathLst>
            </a:custGeom>
            <a:solidFill>
              <a:srgbClr val="3030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46"/>
            <p:cNvSpPr/>
            <p:nvPr/>
          </p:nvSpPr>
          <p:spPr>
            <a:xfrm>
              <a:off x="659440" y="3301149"/>
              <a:ext cx="171609" cy="75121"/>
            </a:xfrm>
            <a:custGeom>
              <a:rect b="b" l="l" r="r" t="t"/>
              <a:pathLst>
                <a:path extrusionOk="0" h="1350" w="3084">
                  <a:moveTo>
                    <a:pt x="517" y="0"/>
                  </a:moveTo>
                  <a:cubicBezTo>
                    <a:pt x="279" y="0"/>
                    <a:pt x="80" y="180"/>
                    <a:pt x="20" y="418"/>
                  </a:cubicBezTo>
                  <a:cubicBezTo>
                    <a:pt x="0" y="518"/>
                    <a:pt x="0" y="597"/>
                    <a:pt x="0" y="677"/>
                  </a:cubicBezTo>
                  <a:cubicBezTo>
                    <a:pt x="0" y="935"/>
                    <a:pt x="259" y="1134"/>
                    <a:pt x="517" y="1134"/>
                  </a:cubicBezTo>
                  <a:cubicBezTo>
                    <a:pt x="1293" y="1134"/>
                    <a:pt x="2049" y="1274"/>
                    <a:pt x="2447" y="1333"/>
                  </a:cubicBezTo>
                  <a:cubicBezTo>
                    <a:pt x="2488" y="1344"/>
                    <a:pt x="2530" y="1350"/>
                    <a:pt x="2571" y="1350"/>
                  </a:cubicBezTo>
                  <a:cubicBezTo>
                    <a:pt x="2823" y="1350"/>
                    <a:pt x="3047" y="1147"/>
                    <a:pt x="3064" y="856"/>
                  </a:cubicBezTo>
                  <a:lnTo>
                    <a:pt x="3064" y="836"/>
                  </a:lnTo>
                  <a:cubicBezTo>
                    <a:pt x="3084" y="617"/>
                    <a:pt x="2924" y="418"/>
                    <a:pt x="2745" y="339"/>
                  </a:cubicBezTo>
                  <a:cubicBezTo>
                    <a:pt x="1890" y="20"/>
                    <a:pt x="995" y="0"/>
                    <a:pt x="517" y="0"/>
                  </a:cubicBezTo>
                  <a:close/>
                </a:path>
              </a:pathLst>
            </a:custGeom>
            <a:solidFill>
              <a:srgbClr val="FFFA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46"/>
            <p:cNvSpPr/>
            <p:nvPr/>
          </p:nvSpPr>
          <p:spPr>
            <a:xfrm>
              <a:off x="123698" y="3301149"/>
              <a:ext cx="171609" cy="75121"/>
            </a:xfrm>
            <a:custGeom>
              <a:rect b="b" l="l" r="r" t="t"/>
              <a:pathLst>
                <a:path extrusionOk="0" h="1350" w="3084">
                  <a:moveTo>
                    <a:pt x="2566" y="0"/>
                  </a:moveTo>
                  <a:cubicBezTo>
                    <a:pt x="2089" y="0"/>
                    <a:pt x="1194" y="20"/>
                    <a:pt x="358" y="339"/>
                  </a:cubicBezTo>
                  <a:cubicBezTo>
                    <a:pt x="159" y="418"/>
                    <a:pt x="0" y="617"/>
                    <a:pt x="40" y="836"/>
                  </a:cubicBezTo>
                  <a:lnTo>
                    <a:pt x="40" y="856"/>
                  </a:lnTo>
                  <a:cubicBezTo>
                    <a:pt x="57" y="1147"/>
                    <a:pt x="281" y="1350"/>
                    <a:pt x="533" y="1350"/>
                  </a:cubicBezTo>
                  <a:cubicBezTo>
                    <a:pt x="574" y="1350"/>
                    <a:pt x="615" y="1344"/>
                    <a:pt x="657" y="1333"/>
                  </a:cubicBezTo>
                  <a:cubicBezTo>
                    <a:pt x="1054" y="1274"/>
                    <a:pt x="1790" y="1134"/>
                    <a:pt x="2566" y="1134"/>
                  </a:cubicBezTo>
                  <a:cubicBezTo>
                    <a:pt x="2845" y="1134"/>
                    <a:pt x="3083" y="935"/>
                    <a:pt x="3083" y="677"/>
                  </a:cubicBezTo>
                  <a:cubicBezTo>
                    <a:pt x="3083" y="597"/>
                    <a:pt x="3083" y="518"/>
                    <a:pt x="3064" y="418"/>
                  </a:cubicBezTo>
                  <a:cubicBezTo>
                    <a:pt x="3004" y="180"/>
                    <a:pt x="2825" y="0"/>
                    <a:pt x="2566" y="0"/>
                  </a:cubicBezTo>
                  <a:close/>
                </a:path>
              </a:pathLst>
            </a:custGeom>
            <a:solidFill>
              <a:srgbClr val="FFFA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46"/>
            <p:cNvSpPr/>
            <p:nvPr/>
          </p:nvSpPr>
          <p:spPr>
            <a:xfrm>
              <a:off x="-376654" y="2668648"/>
              <a:ext cx="355405" cy="734180"/>
            </a:xfrm>
            <a:custGeom>
              <a:rect b="b" l="l" r="r" t="t"/>
              <a:pathLst>
                <a:path extrusionOk="0" h="13194" w="6387">
                  <a:moveTo>
                    <a:pt x="5339" y="0"/>
                  </a:moveTo>
                  <a:cubicBezTo>
                    <a:pt x="4657" y="0"/>
                    <a:pt x="3646" y="472"/>
                    <a:pt x="2686" y="1322"/>
                  </a:cubicBezTo>
                  <a:cubicBezTo>
                    <a:pt x="2209" y="1739"/>
                    <a:pt x="1731" y="2257"/>
                    <a:pt x="1314" y="2853"/>
                  </a:cubicBezTo>
                  <a:cubicBezTo>
                    <a:pt x="796" y="3629"/>
                    <a:pt x="359" y="4544"/>
                    <a:pt x="140" y="5579"/>
                  </a:cubicBezTo>
                  <a:cubicBezTo>
                    <a:pt x="40" y="6016"/>
                    <a:pt x="1" y="6494"/>
                    <a:pt x="1" y="6971"/>
                  </a:cubicBezTo>
                  <a:cubicBezTo>
                    <a:pt x="1" y="7190"/>
                    <a:pt x="1" y="7409"/>
                    <a:pt x="21" y="7628"/>
                  </a:cubicBezTo>
                  <a:cubicBezTo>
                    <a:pt x="80" y="8523"/>
                    <a:pt x="219" y="9279"/>
                    <a:pt x="418" y="9955"/>
                  </a:cubicBezTo>
                  <a:cubicBezTo>
                    <a:pt x="796" y="11069"/>
                    <a:pt x="1314" y="11885"/>
                    <a:pt x="1811" y="12442"/>
                  </a:cubicBezTo>
                  <a:cubicBezTo>
                    <a:pt x="1970" y="12601"/>
                    <a:pt x="2089" y="12760"/>
                    <a:pt x="2229" y="12879"/>
                  </a:cubicBezTo>
                  <a:cubicBezTo>
                    <a:pt x="2469" y="13089"/>
                    <a:pt x="2771" y="13193"/>
                    <a:pt x="3069" y="13193"/>
                  </a:cubicBezTo>
                  <a:cubicBezTo>
                    <a:pt x="3337" y="13193"/>
                    <a:pt x="3603" y="13109"/>
                    <a:pt x="3820" y="12939"/>
                  </a:cubicBezTo>
                  <a:cubicBezTo>
                    <a:pt x="3900" y="12899"/>
                    <a:pt x="3959" y="12859"/>
                    <a:pt x="3999" y="12800"/>
                  </a:cubicBezTo>
                  <a:cubicBezTo>
                    <a:pt x="4656" y="12283"/>
                    <a:pt x="5113" y="11765"/>
                    <a:pt x="5471" y="11288"/>
                  </a:cubicBezTo>
                  <a:cubicBezTo>
                    <a:pt x="5630" y="11049"/>
                    <a:pt x="5789" y="10810"/>
                    <a:pt x="5909" y="10612"/>
                  </a:cubicBezTo>
                  <a:cubicBezTo>
                    <a:pt x="6008" y="10452"/>
                    <a:pt x="6088" y="10293"/>
                    <a:pt x="6167" y="10154"/>
                  </a:cubicBezTo>
                  <a:cubicBezTo>
                    <a:pt x="6386" y="9677"/>
                    <a:pt x="6287" y="9100"/>
                    <a:pt x="5889" y="8722"/>
                  </a:cubicBezTo>
                  <a:lnTo>
                    <a:pt x="5610" y="8463"/>
                  </a:lnTo>
                  <a:cubicBezTo>
                    <a:pt x="5212" y="8025"/>
                    <a:pt x="4894" y="7608"/>
                    <a:pt x="4656" y="7210"/>
                  </a:cubicBezTo>
                  <a:cubicBezTo>
                    <a:pt x="4397" y="6812"/>
                    <a:pt x="4218" y="6414"/>
                    <a:pt x="4099" y="6076"/>
                  </a:cubicBezTo>
                  <a:cubicBezTo>
                    <a:pt x="3959" y="5599"/>
                    <a:pt x="3900" y="5141"/>
                    <a:pt x="3919" y="4723"/>
                  </a:cubicBezTo>
                  <a:cubicBezTo>
                    <a:pt x="3959" y="4325"/>
                    <a:pt x="4039" y="3947"/>
                    <a:pt x="4198" y="3609"/>
                  </a:cubicBezTo>
                  <a:cubicBezTo>
                    <a:pt x="4397" y="3052"/>
                    <a:pt x="4715" y="2615"/>
                    <a:pt x="5014" y="2197"/>
                  </a:cubicBezTo>
                  <a:cubicBezTo>
                    <a:pt x="5630" y="1342"/>
                    <a:pt x="6267" y="725"/>
                    <a:pt x="6008" y="267"/>
                  </a:cubicBezTo>
                  <a:cubicBezTo>
                    <a:pt x="5909" y="108"/>
                    <a:pt x="5730" y="29"/>
                    <a:pt x="5491" y="9"/>
                  </a:cubicBezTo>
                  <a:cubicBezTo>
                    <a:pt x="5442" y="3"/>
                    <a:pt x="5391" y="0"/>
                    <a:pt x="5339" y="0"/>
                  </a:cubicBezTo>
                  <a:close/>
                </a:path>
              </a:pathLst>
            </a:custGeom>
            <a:solidFill>
              <a:srgbClr val="00D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46"/>
            <p:cNvSpPr/>
            <p:nvPr/>
          </p:nvSpPr>
          <p:spPr>
            <a:xfrm>
              <a:off x="-352282" y="3069783"/>
              <a:ext cx="290077" cy="292303"/>
            </a:xfrm>
            <a:custGeom>
              <a:rect b="b" l="l" r="r" t="t"/>
              <a:pathLst>
                <a:path extrusionOk="0" h="5253" w="5213">
                  <a:moveTo>
                    <a:pt x="4237" y="1"/>
                  </a:moveTo>
                  <a:cubicBezTo>
                    <a:pt x="3462" y="856"/>
                    <a:pt x="2149" y="1990"/>
                    <a:pt x="0" y="2766"/>
                  </a:cubicBezTo>
                  <a:cubicBezTo>
                    <a:pt x="378" y="3880"/>
                    <a:pt x="895" y="4696"/>
                    <a:pt x="1393" y="5253"/>
                  </a:cubicBezTo>
                  <a:cubicBezTo>
                    <a:pt x="2626" y="4218"/>
                    <a:pt x="4118" y="2806"/>
                    <a:pt x="5212" y="1254"/>
                  </a:cubicBezTo>
                  <a:cubicBezTo>
                    <a:pt x="4774" y="816"/>
                    <a:pt x="4456" y="399"/>
                    <a:pt x="4237" y="1"/>
                  </a:cubicBezTo>
                  <a:close/>
                </a:path>
              </a:pathLst>
            </a:custGeom>
            <a:solidFill>
              <a:srgbClr val="304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46"/>
            <p:cNvSpPr/>
            <p:nvPr/>
          </p:nvSpPr>
          <p:spPr>
            <a:xfrm>
              <a:off x="-375541" y="2931453"/>
              <a:ext cx="228089" cy="161649"/>
            </a:xfrm>
            <a:custGeom>
              <a:rect b="b" l="l" r="r" t="t"/>
              <a:pathLst>
                <a:path extrusionOk="0" h="2905" w="4099">
                  <a:moveTo>
                    <a:pt x="3899" y="0"/>
                  </a:moveTo>
                  <a:lnTo>
                    <a:pt x="3899" y="0"/>
                  </a:lnTo>
                  <a:cubicBezTo>
                    <a:pt x="3243" y="279"/>
                    <a:pt x="1970" y="716"/>
                    <a:pt x="160" y="856"/>
                  </a:cubicBezTo>
                  <a:cubicBezTo>
                    <a:pt x="60" y="1293"/>
                    <a:pt x="1" y="1771"/>
                    <a:pt x="1" y="2228"/>
                  </a:cubicBezTo>
                  <a:cubicBezTo>
                    <a:pt x="1" y="2467"/>
                    <a:pt x="1" y="2686"/>
                    <a:pt x="20" y="2905"/>
                  </a:cubicBezTo>
                  <a:cubicBezTo>
                    <a:pt x="1114" y="2726"/>
                    <a:pt x="2746" y="2348"/>
                    <a:pt x="4098" y="1353"/>
                  </a:cubicBezTo>
                  <a:cubicBezTo>
                    <a:pt x="3939" y="876"/>
                    <a:pt x="3880" y="418"/>
                    <a:pt x="3899" y="0"/>
                  </a:cubicBezTo>
                  <a:close/>
                </a:path>
              </a:pathLst>
            </a:custGeom>
            <a:solidFill>
              <a:srgbClr val="304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46"/>
            <p:cNvSpPr/>
            <p:nvPr/>
          </p:nvSpPr>
          <p:spPr>
            <a:xfrm>
              <a:off x="-300255" y="2742154"/>
              <a:ext cx="203716" cy="127371"/>
            </a:xfrm>
            <a:custGeom>
              <a:rect b="b" l="l" r="r" t="t"/>
              <a:pathLst>
                <a:path extrusionOk="0" h="2289" w="3661">
                  <a:moveTo>
                    <a:pt x="1353" y="1"/>
                  </a:moveTo>
                  <a:cubicBezTo>
                    <a:pt x="895" y="418"/>
                    <a:pt x="418" y="936"/>
                    <a:pt x="0" y="1532"/>
                  </a:cubicBezTo>
                  <a:cubicBezTo>
                    <a:pt x="657" y="1890"/>
                    <a:pt x="1711" y="2288"/>
                    <a:pt x="2845" y="2288"/>
                  </a:cubicBezTo>
                  <a:cubicBezTo>
                    <a:pt x="3044" y="1731"/>
                    <a:pt x="3362" y="1294"/>
                    <a:pt x="3660" y="876"/>
                  </a:cubicBezTo>
                  <a:cubicBezTo>
                    <a:pt x="3024" y="737"/>
                    <a:pt x="2188" y="498"/>
                    <a:pt x="1353" y="1"/>
                  </a:cubicBezTo>
                  <a:close/>
                </a:path>
              </a:pathLst>
            </a:custGeom>
            <a:solidFill>
              <a:srgbClr val="304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46"/>
            <p:cNvSpPr/>
            <p:nvPr/>
          </p:nvSpPr>
          <p:spPr>
            <a:xfrm>
              <a:off x="967152" y="4713551"/>
              <a:ext cx="56" cy="56"/>
            </a:xfrm>
            <a:custGeom>
              <a:rect b="b" l="l" r="r" t="t"/>
              <a:pathLst>
                <a:path extrusionOk="0" fill="none" h="1" w="1">
                  <a:moveTo>
                    <a:pt x="0" y="1"/>
                  </a:moveTo>
                  <a:close/>
                </a:path>
              </a:pathLst>
            </a:custGeom>
            <a:noFill/>
            <a:ln cap="flat" cmpd="sng" w="6475">
              <a:solidFill>
                <a:srgbClr val="677FFF"/>
              </a:solidFill>
              <a:prstDash val="solid"/>
              <a:miter lim="198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3" name="Shape 1783"/>
        <p:cNvGrpSpPr/>
        <p:nvPr/>
      </p:nvGrpSpPr>
      <p:grpSpPr>
        <a:xfrm>
          <a:off x="0" y="0"/>
          <a:ext cx="0" cy="0"/>
          <a:chOff x="0" y="0"/>
          <a:chExt cx="0" cy="0"/>
        </a:xfrm>
      </p:grpSpPr>
      <p:sp>
        <p:nvSpPr>
          <p:cNvPr id="1784" name="Google Shape;1784;p47"/>
          <p:cNvSpPr txBox="1"/>
          <p:nvPr>
            <p:ph type="title"/>
          </p:nvPr>
        </p:nvSpPr>
        <p:spPr>
          <a:xfrm>
            <a:off x="720000" y="16635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500"/>
              <a:t>Activity 1</a:t>
            </a:r>
            <a:endParaRPr sz="3500"/>
          </a:p>
        </p:txBody>
      </p:sp>
      <p:grpSp>
        <p:nvGrpSpPr>
          <p:cNvPr id="1785" name="Google Shape;1785;p47"/>
          <p:cNvGrpSpPr/>
          <p:nvPr/>
        </p:nvGrpSpPr>
        <p:grpSpPr>
          <a:xfrm>
            <a:off x="58949" y="3460069"/>
            <a:ext cx="1462023" cy="1963921"/>
            <a:chOff x="58950" y="2992825"/>
            <a:chExt cx="2063546" cy="2431198"/>
          </a:xfrm>
        </p:grpSpPr>
        <p:sp>
          <p:nvSpPr>
            <p:cNvPr id="1786" name="Google Shape;1786;p47"/>
            <p:cNvSpPr/>
            <p:nvPr/>
          </p:nvSpPr>
          <p:spPr>
            <a:xfrm>
              <a:off x="944235" y="4940515"/>
              <a:ext cx="221400" cy="483508"/>
            </a:xfrm>
            <a:custGeom>
              <a:rect b="b" l="l" r="r" t="t"/>
              <a:pathLst>
                <a:path extrusionOk="0" h="7388" w="3383">
                  <a:moveTo>
                    <a:pt x="2507" y="0"/>
                  </a:moveTo>
                  <a:lnTo>
                    <a:pt x="1413" y="1631"/>
                  </a:lnTo>
                  <a:lnTo>
                    <a:pt x="2647" y="6545"/>
                  </a:lnTo>
                  <a:cubicBezTo>
                    <a:pt x="2647" y="6545"/>
                    <a:pt x="2343" y="6482"/>
                    <a:pt x="1924" y="6482"/>
                  </a:cubicBezTo>
                  <a:cubicBezTo>
                    <a:pt x="1341" y="6482"/>
                    <a:pt x="533" y="6603"/>
                    <a:pt x="1" y="7181"/>
                  </a:cubicBezTo>
                  <a:cubicBezTo>
                    <a:pt x="1" y="7181"/>
                    <a:pt x="805" y="7388"/>
                    <a:pt x="1693" y="7388"/>
                  </a:cubicBezTo>
                  <a:cubicBezTo>
                    <a:pt x="2291" y="7388"/>
                    <a:pt x="2927" y="7294"/>
                    <a:pt x="3383" y="6983"/>
                  </a:cubicBezTo>
                  <a:lnTo>
                    <a:pt x="25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47"/>
            <p:cNvSpPr/>
            <p:nvPr/>
          </p:nvSpPr>
          <p:spPr>
            <a:xfrm>
              <a:off x="1182523" y="4940515"/>
              <a:ext cx="348953" cy="483508"/>
            </a:xfrm>
            <a:custGeom>
              <a:rect b="b" l="l" r="r" t="t"/>
              <a:pathLst>
                <a:path extrusionOk="0" h="7388" w="5332">
                  <a:moveTo>
                    <a:pt x="0" y="0"/>
                  </a:moveTo>
                  <a:lnTo>
                    <a:pt x="1950" y="6983"/>
                  </a:lnTo>
                  <a:cubicBezTo>
                    <a:pt x="2398" y="7294"/>
                    <a:pt x="3032" y="7388"/>
                    <a:pt x="3631" y="7388"/>
                  </a:cubicBezTo>
                  <a:cubicBezTo>
                    <a:pt x="4521" y="7388"/>
                    <a:pt x="5332" y="7181"/>
                    <a:pt x="5332" y="7181"/>
                  </a:cubicBezTo>
                  <a:cubicBezTo>
                    <a:pt x="4800" y="6603"/>
                    <a:pt x="3985" y="6482"/>
                    <a:pt x="3397" y="6482"/>
                  </a:cubicBezTo>
                  <a:cubicBezTo>
                    <a:pt x="2973" y="6482"/>
                    <a:pt x="2666" y="6545"/>
                    <a:pt x="2666" y="6545"/>
                  </a:cubicBezTo>
                  <a:lnTo>
                    <a:pt x="1791" y="1313"/>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47"/>
            <p:cNvSpPr/>
            <p:nvPr/>
          </p:nvSpPr>
          <p:spPr>
            <a:xfrm>
              <a:off x="230811" y="3237595"/>
              <a:ext cx="382853" cy="438809"/>
            </a:xfrm>
            <a:custGeom>
              <a:rect b="b" l="l" r="r" t="t"/>
              <a:pathLst>
                <a:path extrusionOk="0" h="6705" w="5850">
                  <a:moveTo>
                    <a:pt x="3283" y="896"/>
                  </a:moveTo>
                  <a:cubicBezTo>
                    <a:pt x="2666" y="398"/>
                    <a:pt x="1871" y="0"/>
                    <a:pt x="1115" y="239"/>
                  </a:cubicBezTo>
                  <a:cubicBezTo>
                    <a:pt x="399" y="498"/>
                    <a:pt x="1" y="1313"/>
                    <a:pt x="60" y="2049"/>
                  </a:cubicBezTo>
                  <a:cubicBezTo>
                    <a:pt x="100" y="2805"/>
                    <a:pt x="498" y="3502"/>
                    <a:pt x="956" y="4098"/>
                  </a:cubicBezTo>
                  <a:cubicBezTo>
                    <a:pt x="1811" y="5232"/>
                    <a:pt x="2985" y="6127"/>
                    <a:pt x="4298" y="6704"/>
                  </a:cubicBezTo>
                  <a:lnTo>
                    <a:pt x="5849" y="5013"/>
                  </a:lnTo>
                  <a:cubicBezTo>
                    <a:pt x="5491" y="3422"/>
                    <a:pt x="4576" y="1930"/>
                    <a:pt x="3283" y="896"/>
                  </a:cubicBezTo>
                  <a:close/>
                </a:path>
              </a:pathLst>
            </a:custGeom>
            <a:solidFill>
              <a:srgbClr val="667A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47"/>
            <p:cNvSpPr/>
            <p:nvPr/>
          </p:nvSpPr>
          <p:spPr>
            <a:xfrm>
              <a:off x="272499" y="3326734"/>
              <a:ext cx="257853" cy="167736"/>
            </a:xfrm>
            <a:custGeom>
              <a:rect b="b" l="l" r="r" t="t"/>
              <a:pathLst>
                <a:path extrusionOk="0" h="2563" w="3940">
                  <a:moveTo>
                    <a:pt x="968" y="0"/>
                  </a:moveTo>
                  <a:cubicBezTo>
                    <a:pt x="835" y="0"/>
                    <a:pt x="711" y="16"/>
                    <a:pt x="597" y="51"/>
                  </a:cubicBezTo>
                  <a:cubicBezTo>
                    <a:pt x="358" y="91"/>
                    <a:pt x="160" y="270"/>
                    <a:pt x="80" y="389"/>
                  </a:cubicBezTo>
                  <a:cubicBezTo>
                    <a:pt x="0" y="548"/>
                    <a:pt x="0" y="628"/>
                    <a:pt x="60" y="648"/>
                  </a:cubicBezTo>
                  <a:cubicBezTo>
                    <a:pt x="65" y="653"/>
                    <a:pt x="74" y="655"/>
                    <a:pt x="86" y="655"/>
                  </a:cubicBezTo>
                  <a:cubicBezTo>
                    <a:pt x="121" y="655"/>
                    <a:pt x="184" y="633"/>
                    <a:pt x="259" y="588"/>
                  </a:cubicBezTo>
                  <a:cubicBezTo>
                    <a:pt x="358" y="568"/>
                    <a:pt x="478" y="548"/>
                    <a:pt x="657" y="548"/>
                  </a:cubicBezTo>
                  <a:cubicBezTo>
                    <a:pt x="836" y="548"/>
                    <a:pt x="1055" y="588"/>
                    <a:pt x="1273" y="687"/>
                  </a:cubicBezTo>
                  <a:cubicBezTo>
                    <a:pt x="1532" y="787"/>
                    <a:pt x="1791" y="926"/>
                    <a:pt x="2049" y="1085"/>
                  </a:cubicBezTo>
                  <a:cubicBezTo>
                    <a:pt x="3078" y="1714"/>
                    <a:pt x="3651" y="2562"/>
                    <a:pt x="3837" y="2562"/>
                  </a:cubicBezTo>
                  <a:cubicBezTo>
                    <a:pt x="3845" y="2562"/>
                    <a:pt x="3853" y="2561"/>
                    <a:pt x="3860" y="2557"/>
                  </a:cubicBezTo>
                  <a:cubicBezTo>
                    <a:pt x="3939" y="2537"/>
                    <a:pt x="3919" y="2239"/>
                    <a:pt x="3700" y="1821"/>
                  </a:cubicBezTo>
                  <a:cubicBezTo>
                    <a:pt x="3462" y="1384"/>
                    <a:pt x="3044" y="886"/>
                    <a:pt x="2427" y="489"/>
                  </a:cubicBezTo>
                  <a:cubicBezTo>
                    <a:pt x="2129" y="290"/>
                    <a:pt x="1830" y="170"/>
                    <a:pt x="1512" y="71"/>
                  </a:cubicBezTo>
                  <a:cubicBezTo>
                    <a:pt x="1322" y="26"/>
                    <a:pt x="1139" y="0"/>
                    <a:pt x="96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47"/>
            <p:cNvSpPr/>
            <p:nvPr/>
          </p:nvSpPr>
          <p:spPr>
            <a:xfrm>
              <a:off x="1575655" y="3228498"/>
              <a:ext cx="320353" cy="462238"/>
            </a:xfrm>
            <a:custGeom>
              <a:rect b="b" l="l" r="r" t="t"/>
              <a:pathLst>
                <a:path extrusionOk="0" h="7063" w="4895">
                  <a:moveTo>
                    <a:pt x="1453" y="1174"/>
                  </a:moveTo>
                  <a:cubicBezTo>
                    <a:pt x="1931" y="577"/>
                    <a:pt x="2587" y="0"/>
                    <a:pt x="3343" y="120"/>
                  </a:cubicBezTo>
                  <a:cubicBezTo>
                    <a:pt x="4079" y="219"/>
                    <a:pt x="4616" y="955"/>
                    <a:pt x="4775" y="1691"/>
                  </a:cubicBezTo>
                  <a:cubicBezTo>
                    <a:pt x="4895" y="2447"/>
                    <a:pt x="4696" y="3183"/>
                    <a:pt x="4397" y="3859"/>
                  </a:cubicBezTo>
                  <a:cubicBezTo>
                    <a:pt x="3820" y="5133"/>
                    <a:pt x="2945" y="6247"/>
                    <a:pt x="1851" y="7062"/>
                  </a:cubicBezTo>
                  <a:lnTo>
                    <a:pt x="41" y="5729"/>
                  </a:lnTo>
                  <a:cubicBezTo>
                    <a:pt x="1" y="4078"/>
                    <a:pt x="498" y="2447"/>
                    <a:pt x="1453" y="1174"/>
                  </a:cubicBezTo>
                  <a:close/>
                </a:path>
              </a:pathLst>
            </a:custGeom>
            <a:solidFill>
              <a:srgbClr val="667A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47"/>
            <p:cNvSpPr/>
            <p:nvPr/>
          </p:nvSpPr>
          <p:spPr>
            <a:xfrm>
              <a:off x="1634295" y="3310503"/>
              <a:ext cx="212238" cy="203338"/>
            </a:xfrm>
            <a:custGeom>
              <a:rect b="b" l="l" r="r" t="t"/>
              <a:pathLst>
                <a:path extrusionOk="0" h="3107" w="3243">
                  <a:moveTo>
                    <a:pt x="2586" y="0"/>
                  </a:moveTo>
                  <a:cubicBezTo>
                    <a:pt x="2308" y="0"/>
                    <a:pt x="2029" y="60"/>
                    <a:pt x="1731" y="219"/>
                  </a:cubicBezTo>
                  <a:cubicBezTo>
                    <a:pt x="1452" y="398"/>
                    <a:pt x="1214" y="597"/>
                    <a:pt x="955" y="836"/>
                  </a:cubicBezTo>
                  <a:cubicBezTo>
                    <a:pt x="497" y="1333"/>
                    <a:pt x="199" y="1910"/>
                    <a:pt x="100" y="2348"/>
                  </a:cubicBezTo>
                  <a:cubicBezTo>
                    <a:pt x="0" y="2805"/>
                    <a:pt x="40" y="3084"/>
                    <a:pt x="119" y="3104"/>
                  </a:cubicBezTo>
                  <a:cubicBezTo>
                    <a:pt x="125" y="3105"/>
                    <a:pt x="131" y="3106"/>
                    <a:pt x="137" y="3106"/>
                  </a:cubicBezTo>
                  <a:cubicBezTo>
                    <a:pt x="337" y="3106"/>
                    <a:pt x="660" y="2144"/>
                    <a:pt x="1432" y="1313"/>
                  </a:cubicBezTo>
                  <a:cubicBezTo>
                    <a:pt x="1631" y="1114"/>
                    <a:pt x="1850" y="916"/>
                    <a:pt x="2049" y="776"/>
                  </a:cubicBezTo>
                  <a:cubicBezTo>
                    <a:pt x="2248" y="617"/>
                    <a:pt x="2447" y="538"/>
                    <a:pt x="2606" y="498"/>
                  </a:cubicBezTo>
                  <a:cubicBezTo>
                    <a:pt x="2720" y="460"/>
                    <a:pt x="2809" y="446"/>
                    <a:pt x="2885" y="446"/>
                  </a:cubicBezTo>
                  <a:cubicBezTo>
                    <a:pt x="2928" y="446"/>
                    <a:pt x="2967" y="451"/>
                    <a:pt x="3004" y="458"/>
                  </a:cubicBezTo>
                  <a:cubicBezTo>
                    <a:pt x="3070" y="458"/>
                    <a:pt x="3110" y="476"/>
                    <a:pt x="3147" y="476"/>
                  </a:cubicBezTo>
                  <a:cubicBezTo>
                    <a:pt x="3165" y="476"/>
                    <a:pt x="3183" y="471"/>
                    <a:pt x="3203" y="458"/>
                  </a:cubicBezTo>
                  <a:cubicBezTo>
                    <a:pt x="3243" y="438"/>
                    <a:pt x="3243" y="359"/>
                    <a:pt x="3143" y="239"/>
                  </a:cubicBezTo>
                  <a:cubicBezTo>
                    <a:pt x="3044" y="120"/>
                    <a:pt x="2845" y="0"/>
                    <a:pt x="258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47"/>
            <p:cNvSpPr/>
            <p:nvPr/>
          </p:nvSpPr>
          <p:spPr>
            <a:xfrm>
              <a:off x="58950" y="2992825"/>
              <a:ext cx="2063546" cy="2232787"/>
            </a:xfrm>
            <a:custGeom>
              <a:rect b="b" l="l" r="r" t="t"/>
              <a:pathLst>
                <a:path extrusionOk="0" h="34117" w="31531">
                  <a:moveTo>
                    <a:pt x="31232" y="12016"/>
                  </a:moveTo>
                  <a:cubicBezTo>
                    <a:pt x="30994" y="11717"/>
                    <a:pt x="30576" y="11658"/>
                    <a:pt x="30198" y="11618"/>
                  </a:cubicBezTo>
                  <a:cubicBezTo>
                    <a:pt x="28865" y="11499"/>
                    <a:pt x="27493" y="11359"/>
                    <a:pt x="26160" y="11240"/>
                  </a:cubicBezTo>
                  <a:cubicBezTo>
                    <a:pt x="27115" y="10424"/>
                    <a:pt x="28169" y="9470"/>
                    <a:pt x="28368" y="8216"/>
                  </a:cubicBezTo>
                  <a:cubicBezTo>
                    <a:pt x="28408" y="7878"/>
                    <a:pt x="28388" y="7540"/>
                    <a:pt x="28189" y="7262"/>
                  </a:cubicBezTo>
                  <a:cubicBezTo>
                    <a:pt x="27811" y="6744"/>
                    <a:pt x="27035" y="6824"/>
                    <a:pt x="26418" y="6983"/>
                  </a:cubicBezTo>
                  <a:cubicBezTo>
                    <a:pt x="25404" y="7281"/>
                    <a:pt x="24409" y="7719"/>
                    <a:pt x="23514" y="8256"/>
                  </a:cubicBezTo>
                  <a:cubicBezTo>
                    <a:pt x="23912" y="7580"/>
                    <a:pt x="24330" y="6864"/>
                    <a:pt x="24429" y="6088"/>
                  </a:cubicBezTo>
                  <a:cubicBezTo>
                    <a:pt x="24529" y="5292"/>
                    <a:pt x="24210" y="4437"/>
                    <a:pt x="23494" y="4079"/>
                  </a:cubicBezTo>
                  <a:cubicBezTo>
                    <a:pt x="22897" y="3800"/>
                    <a:pt x="22201" y="3979"/>
                    <a:pt x="21664" y="4357"/>
                  </a:cubicBezTo>
                  <a:cubicBezTo>
                    <a:pt x="21147" y="4735"/>
                    <a:pt x="20749" y="5252"/>
                    <a:pt x="20371" y="5770"/>
                  </a:cubicBezTo>
                  <a:cubicBezTo>
                    <a:pt x="20610" y="4795"/>
                    <a:pt x="20669" y="3780"/>
                    <a:pt x="20610" y="2766"/>
                  </a:cubicBezTo>
                  <a:cubicBezTo>
                    <a:pt x="20570" y="2447"/>
                    <a:pt x="20471" y="2050"/>
                    <a:pt x="20172" y="1910"/>
                  </a:cubicBezTo>
                  <a:cubicBezTo>
                    <a:pt x="19774" y="1791"/>
                    <a:pt x="19436" y="2249"/>
                    <a:pt x="19257" y="2607"/>
                  </a:cubicBezTo>
                  <a:cubicBezTo>
                    <a:pt x="18879" y="3363"/>
                    <a:pt x="18521" y="4138"/>
                    <a:pt x="18143" y="4874"/>
                  </a:cubicBezTo>
                  <a:cubicBezTo>
                    <a:pt x="18243" y="3382"/>
                    <a:pt x="18342" y="1791"/>
                    <a:pt x="17546" y="518"/>
                  </a:cubicBezTo>
                  <a:cubicBezTo>
                    <a:pt x="17387" y="279"/>
                    <a:pt x="17129" y="1"/>
                    <a:pt x="16830" y="60"/>
                  </a:cubicBezTo>
                  <a:cubicBezTo>
                    <a:pt x="16572" y="100"/>
                    <a:pt x="16432" y="379"/>
                    <a:pt x="16313" y="597"/>
                  </a:cubicBezTo>
                  <a:cubicBezTo>
                    <a:pt x="15955" y="1413"/>
                    <a:pt x="15676" y="2288"/>
                    <a:pt x="15537" y="3164"/>
                  </a:cubicBezTo>
                  <a:cubicBezTo>
                    <a:pt x="15438" y="2388"/>
                    <a:pt x="15159" y="1612"/>
                    <a:pt x="14781" y="955"/>
                  </a:cubicBezTo>
                  <a:cubicBezTo>
                    <a:pt x="14324" y="1711"/>
                    <a:pt x="14085" y="2646"/>
                    <a:pt x="14105" y="3561"/>
                  </a:cubicBezTo>
                  <a:cubicBezTo>
                    <a:pt x="13707" y="2965"/>
                    <a:pt x="13210" y="2447"/>
                    <a:pt x="12653" y="1990"/>
                  </a:cubicBezTo>
                  <a:cubicBezTo>
                    <a:pt x="12295" y="3561"/>
                    <a:pt x="12474" y="5232"/>
                    <a:pt x="13150" y="6665"/>
                  </a:cubicBezTo>
                  <a:cubicBezTo>
                    <a:pt x="11598" y="5093"/>
                    <a:pt x="8316" y="3363"/>
                    <a:pt x="7341" y="3999"/>
                  </a:cubicBezTo>
                  <a:cubicBezTo>
                    <a:pt x="6387" y="4675"/>
                    <a:pt x="6685" y="5889"/>
                    <a:pt x="7799" y="7321"/>
                  </a:cubicBezTo>
                  <a:cubicBezTo>
                    <a:pt x="6904" y="7063"/>
                    <a:pt x="5312" y="7043"/>
                    <a:pt x="2667" y="7421"/>
                  </a:cubicBezTo>
                  <a:cubicBezTo>
                    <a:pt x="2368" y="7460"/>
                    <a:pt x="2050" y="7520"/>
                    <a:pt x="1811" y="7719"/>
                  </a:cubicBezTo>
                  <a:cubicBezTo>
                    <a:pt x="1553" y="7918"/>
                    <a:pt x="1433" y="8256"/>
                    <a:pt x="1572" y="8535"/>
                  </a:cubicBezTo>
                  <a:cubicBezTo>
                    <a:pt x="1672" y="8714"/>
                    <a:pt x="1911" y="8813"/>
                    <a:pt x="2110" y="8873"/>
                  </a:cubicBezTo>
                  <a:cubicBezTo>
                    <a:pt x="3144" y="9310"/>
                    <a:pt x="4238" y="9549"/>
                    <a:pt x="5332" y="9669"/>
                  </a:cubicBezTo>
                  <a:cubicBezTo>
                    <a:pt x="3423" y="9708"/>
                    <a:pt x="1553" y="10623"/>
                    <a:pt x="399" y="12115"/>
                  </a:cubicBezTo>
                  <a:cubicBezTo>
                    <a:pt x="1533" y="12652"/>
                    <a:pt x="2786" y="13050"/>
                    <a:pt x="4039" y="13229"/>
                  </a:cubicBezTo>
                  <a:cubicBezTo>
                    <a:pt x="2627" y="14323"/>
                    <a:pt x="1135" y="15497"/>
                    <a:pt x="339" y="17108"/>
                  </a:cubicBezTo>
                  <a:cubicBezTo>
                    <a:pt x="120" y="17566"/>
                    <a:pt x="1" y="18203"/>
                    <a:pt x="399" y="18501"/>
                  </a:cubicBezTo>
                  <a:cubicBezTo>
                    <a:pt x="558" y="18620"/>
                    <a:pt x="797" y="18660"/>
                    <a:pt x="1015" y="18660"/>
                  </a:cubicBezTo>
                  <a:cubicBezTo>
                    <a:pt x="2129" y="18700"/>
                    <a:pt x="3283" y="18521"/>
                    <a:pt x="4318" y="18123"/>
                  </a:cubicBezTo>
                  <a:cubicBezTo>
                    <a:pt x="3184" y="19277"/>
                    <a:pt x="2229" y="20610"/>
                    <a:pt x="1553" y="22082"/>
                  </a:cubicBezTo>
                  <a:cubicBezTo>
                    <a:pt x="1433" y="22380"/>
                    <a:pt x="1314" y="22678"/>
                    <a:pt x="1354" y="22997"/>
                  </a:cubicBezTo>
                  <a:cubicBezTo>
                    <a:pt x="1453" y="23534"/>
                    <a:pt x="2030" y="23832"/>
                    <a:pt x="2547" y="23872"/>
                  </a:cubicBezTo>
                  <a:cubicBezTo>
                    <a:pt x="3084" y="23932"/>
                    <a:pt x="3621" y="23852"/>
                    <a:pt x="4139" y="23952"/>
                  </a:cubicBezTo>
                  <a:cubicBezTo>
                    <a:pt x="4298" y="23971"/>
                    <a:pt x="4477" y="24051"/>
                    <a:pt x="4556" y="24170"/>
                  </a:cubicBezTo>
                  <a:lnTo>
                    <a:pt x="4636" y="24329"/>
                  </a:lnTo>
                  <a:lnTo>
                    <a:pt x="4397" y="24190"/>
                  </a:lnTo>
                  <a:cubicBezTo>
                    <a:pt x="3403" y="25085"/>
                    <a:pt x="2488" y="26020"/>
                    <a:pt x="1612" y="27015"/>
                  </a:cubicBezTo>
                  <a:cubicBezTo>
                    <a:pt x="1354" y="27274"/>
                    <a:pt x="1115" y="27572"/>
                    <a:pt x="1015" y="27930"/>
                  </a:cubicBezTo>
                  <a:cubicBezTo>
                    <a:pt x="916" y="28268"/>
                    <a:pt x="956" y="28726"/>
                    <a:pt x="1254" y="28945"/>
                  </a:cubicBezTo>
                  <a:cubicBezTo>
                    <a:pt x="1433" y="29104"/>
                    <a:pt x="1692" y="29124"/>
                    <a:pt x="1911" y="29124"/>
                  </a:cubicBezTo>
                  <a:cubicBezTo>
                    <a:pt x="2607" y="29144"/>
                    <a:pt x="3303" y="28905"/>
                    <a:pt x="3820" y="28447"/>
                  </a:cubicBezTo>
                  <a:cubicBezTo>
                    <a:pt x="3442" y="28905"/>
                    <a:pt x="3184" y="29422"/>
                    <a:pt x="3045" y="29959"/>
                  </a:cubicBezTo>
                  <a:cubicBezTo>
                    <a:pt x="3005" y="30198"/>
                    <a:pt x="2985" y="30417"/>
                    <a:pt x="3084" y="30616"/>
                  </a:cubicBezTo>
                  <a:cubicBezTo>
                    <a:pt x="3204" y="30854"/>
                    <a:pt x="3522" y="30954"/>
                    <a:pt x="3800" y="30914"/>
                  </a:cubicBezTo>
                  <a:cubicBezTo>
                    <a:pt x="4059" y="30854"/>
                    <a:pt x="4318" y="30715"/>
                    <a:pt x="4576" y="30556"/>
                  </a:cubicBezTo>
                  <a:cubicBezTo>
                    <a:pt x="4835" y="30397"/>
                    <a:pt x="5093" y="30238"/>
                    <a:pt x="5372" y="30059"/>
                  </a:cubicBezTo>
                  <a:cubicBezTo>
                    <a:pt x="5332" y="30417"/>
                    <a:pt x="5332" y="30795"/>
                    <a:pt x="5392" y="31133"/>
                  </a:cubicBezTo>
                  <a:cubicBezTo>
                    <a:pt x="5412" y="31312"/>
                    <a:pt x="5432" y="31491"/>
                    <a:pt x="5571" y="31570"/>
                  </a:cubicBezTo>
                  <a:cubicBezTo>
                    <a:pt x="5810" y="31829"/>
                    <a:pt x="6227" y="31650"/>
                    <a:pt x="6526" y="31451"/>
                  </a:cubicBezTo>
                  <a:cubicBezTo>
                    <a:pt x="7401" y="30894"/>
                    <a:pt x="8217" y="30198"/>
                    <a:pt x="8913" y="29402"/>
                  </a:cubicBezTo>
                  <a:cubicBezTo>
                    <a:pt x="8873" y="30059"/>
                    <a:pt x="8794" y="30735"/>
                    <a:pt x="8754" y="31411"/>
                  </a:cubicBezTo>
                  <a:cubicBezTo>
                    <a:pt x="8714" y="31730"/>
                    <a:pt x="8694" y="32068"/>
                    <a:pt x="8813" y="32406"/>
                  </a:cubicBezTo>
                  <a:cubicBezTo>
                    <a:pt x="8953" y="32724"/>
                    <a:pt x="9251" y="32963"/>
                    <a:pt x="9569" y="32943"/>
                  </a:cubicBezTo>
                  <a:cubicBezTo>
                    <a:pt x="9908" y="32903"/>
                    <a:pt x="10146" y="32565"/>
                    <a:pt x="10305" y="32247"/>
                  </a:cubicBezTo>
                  <a:cubicBezTo>
                    <a:pt x="10683" y="31570"/>
                    <a:pt x="11061" y="30934"/>
                    <a:pt x="11459" y="30257"/>
                  </a:cubicBezTo>
                  <a:cubicBezTo>
                    <a:pt x="11857" y="31033"/>
                    <a:pt x="12076" y="31928"/>
                    <a:pt x="12494" y="32684"/>
                  </a:cubicBezTo>
                  <a:cubicBezTo>
                    <a:pt x="12951" y="33420"/>
                    <a:pt x="13747" y="34097"/>
                    <a:pt x="14622" y="34017"/>
                  </a:cubicBezTo>
                  <a:cubicBezTo>
                    <a:pt x="15855" y="33898"/>
                    <a:pt x="16472" y="32446"/>
                    <a:pt x="16751" y="31212"/>
                  </a:cubicBezTo>
                  <a:cubicBezTo>
                    <a:pt x="17109" y="32227"/>
                    <a:pt x="17725" y="33222"/>
                    <a:pt x="18700" y="33679"/>
                  </a:cubicBezTo>
                  <a:cubicBezTo>
                    <a:pt x="19655" y="34117"/>
                    <a:pt x="21028" y="33818"/>
                    <a:pt x="21485" y="32824"/>
                  </a:cubicBezTo>
                  <a:cubicBezTo>
                    <a:pt x="21783" y="32147"/>
                    <a:pt x="21585" y="31391"/>
                    <a:pt x="21386" y="30695"/>
                  </a:cubicBezTo>
                  <a:cubicBezTo>
                    <a:pt x="22002" y="31829"/>
                    <a:pt x="23773" y="31928"/>
                    <a:pt x="24728" y="31053"/>
                  </a:cubicBezTo>
                  <a:cubicBezTo>
                    <a:pt x="25702" y="30198"/>
                    <a:pt x="25901" y="28726"/>
                    <a:pt x="25583" y="27453"/>
                  </a:cubicBezTo>
                  <a:cubicBezTo>
                    <a:pt x="25921" y="28149"/>
                    <a:pt x="26617" y="28706"/>
                    <a:pt x="27393" y="28766"/>
                  </a:cubicBezTo>
                  <a:cubicBezTo>
                    <a:pt x="28169" y="28845"/>
                    <a:pt x="29004" y="28368"/>
                    <a:pt x="29283" y="27632"/>
                  </a:cubicBezTo>
                  <a:cubicBezTo>
                    <a:pt x="29561" y="26876"/>
                    <a:pt x="29184" y="25961"/>
                    <a:pt x="28448" y="25682"/>
                  </a:cubicBezTo>
                  <a:cubicBezTo>
                    <a:pt x="29442" y="25841"/>
                    <a:pt x="30278" y="24827"/>
                    <a:pt x="30397" y="23832"/>
                  </a:cubicBezTo>
                  <a:cubicBezTo>
                    <a:pt x="30536" y="22678"/>
                    <a:pt x="29979" y="21505"/>
                    <a:pt x="29004" y="20888"/>
                  </a:cubicBezTo>
                  <a:cubicBezTo>
                    <a:pt x="28348" y="20470"/>
                    <a:pt x="27552" y="20311"/>
                    <a:pt x="26896" y="19873"/>
                  </a:cubicBezTo>
                  <a:cubicBezTo>
                    <a:pt x="26259" y="19416"/>
                    <a:pt x="25802" y="18481"/>
                    <a:pt x="26299" y="17864"/>
                  </a:cubicBezTo>
                  <a:cubicBezTo>
                    <a:pt x="27453" y="17765"/>
                    <a:pt x="28567" y="17466"/>
                    <a:pt x="29581" y="16929"/>
                  </a:cubicBezTo>
                  <a:cubicBezTo>
                    <a:pt x="29741" y="16870"/>
                    <a:pt x="29880" y="16790"/>
                    <a:pt x="29939" y="16631"/>
                  </a:cubicBezTo>
                  <a:cubicBezTo>
                    <a:pt x="30039" y="16432"/>
                    <a:pt x="29880" y="16193"/>
                    <a:pt x="29760" y="16014"/>
                  </a:cubicBezTo>
                  <a:cubicBezTo>
                    <a:pt x="29283" y="15418"/>
                    <a:pt x="28587" y="15040"/>
                    <a:pt x="27851" y="14940"/>
                  </a:cubicBezTo>
                  <a:cubicBezTo>
                    <a:pt x="29144" y="15000"/>
                    <a:pt x="30457" y="14343"/>
                    <a:pt x="31193" y="13289"/>
                  </a:cubicBezTo>
                  <a:cubicBezTo>
                    <a:pt x="31332" y="12991"/>
                    <a:pt x="31531" y="12414"/>
                    <a:pt x="31232" y="12016"/>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47"/>
            <p:cNvSpPr/>
            <p:nvPr/>
          </p:nvSpPr>
          <p:spPr>
            <a:xfrm>
              <a:off x="681274" y="3707567"/>
              <a:ext cx="755170" cy="617146"/>
            </a:xfrm>
            <a:custGeom>
              <a:rect b="b" l="l" r="r" t="t"/>
              <a:pathLst>
                <a:path extrusionOk="0" h="9430" w="11539">
                  <a:moveTo>
                    <a:pt x="5770" y="1"/>
                  </a:moveTo>
                  <a:cubicBezTo>
                    <a:pt x="2587" y="1"/>
                    <a:pt x="1" y="2408"/>
                    <a:pt x="1" y="5392"/>
                  </a:cubicBezTo>
                  <a:cubicBezTo>
                    <a:pt x="1" y="6983"/>
                    <a:pt x="757" y="8435"/>
                    <a:pt x="1950" y="9430"/>
                  </a:cubicBezTo>
                  <a:cubicBezTo>
                    <a:pt x="2965" y="9151"/>
                    <a:pt x="4317" y="8992"/>
                    <a:pt x="5770" y="8992"/>
                  </a:cubicBezTo>
                  <a:cubicBezTo>
                    <a:pt x="7242" y="8992"/>
                    <a:pt x="8594" y="9171"/>
                    <a:pt x="9609" y="9430"/>
                  </a:cubicBezTo>
                  <a:cubicBezTo>
                    <a:pt x="10802" y="8435"/>
                    <a:pt x="11538" y="7003"/>
                    <a:pt x="11538" y="5392"/>
                  </a:cubicBezTo>
                  <a:cubicBezTo>
                    <a:pt x="11538" y="2408"/>
                    <a:pt x="8952" y="1"/>
                    <a:pt x="57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47"/>
            <p:cNvSpPr/>
            <p:nvPr/>
          </p:nvSpPr>
          <p:spPr>
            <a:xfrm>
              <a:off x="975518" y="3759663"/>
              <a:ext cx="537762" cy="536453"/>
            </a:xfrm>
            <a:custGeom>
              <a:rect b="b" l="l" r="r" t="t"/>
              <a:pathLst>
                <a:path extrusionOk="0" h="8197" w="8217">
                  <a:moveTo>
                    <a:pt x="4118" y="0"/>
                  </a:moveTo>
                  <a:cubicBezTo>
                    <a:pt x="1850" y="0"/>
                    <a:pt x="0" y="1831"/>
                    <a:pt x="0" y="4098"/>
                  </a:cubicBezTo>
                  <a:cubicBezTo>
                    <a:pt x="0" y="6366"/>
                    <a:pt x="1850" y="8196"/>
                    <a:pt x="4118" y="8196"/>
                  </a:cubicBezTo>
                  <a:cubicBezTo>
                    <a:pt x="6386" y="8196"/>
                    <a:pt x="8216" y="6366"/>
                    <a:pt x="8216" y="4098"/>
                  </a:cubicBezTo>
                  <a:cubicBezTo>
                    <a:pt x="8216" y="1831"/>
                    <a:pt x="6386" y="0"/>
                    <a:pt x="411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47"/>
            <p:cNvSpPr/>
            <p:nvPr/>
          </p:nvSpPr>
          <p:spPr>
            <a:xfrm>
              <a:off x="967730" y="3806457"/>
              <a:ext cx="136715" cy="113416"/>
            </a:xfrm>
            <a:custGeom>
              <a:rect b="b" l="l" r="r" t="t"/>
              <a:pathLst>
                <a:path extrusionOk="0" h="1733" w="2089">
                  <a:moveTo>
                    <a:pt x="1097" y="1"/>
                  </a:moveTo>
                  <a:cubicBezTo>
                    <a:pt x="1083" y="1"/>
                    <a:pt x="1069" y="1"/>
                    <a:pt x="1054" y="2"/>
                  </a:cubicBezTo>
                  <a:cubicBezTo>
                    <a:pt x="477" y="2"/>
                    <a:pt x="0" y="399"/>
                    <a:pt x="0" y="877"/>
                  </a:cubicBezTo>
                  <a:cubicBezTo>
                    <a:pt x="0" y="1354"/>
                    <a:pt x="477" y="1732"/>
                    <a:pt x="1054" y="1732"/>
                  </a:cubicBezTo>
                  <a:cubicBezTo>
                    <a:pt x="1631" y="1732"/>
                    <a:pt x="2089" y="1374"/>
                    <a:pt x="2089" y="877"/>
                  </a:cubicBezTo>
                  <a:cubicBezTo>
                    <a:pt x="2089" y="392"/>
                    <a:pt x="1672" y="1"/>
                    <a:pt x="109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47"/>
            <p:cNvSpPr/>
            <p:nvPr/>
          </p:nvSpPr>
          <p:spPr>
            <a:xfrm>
              <a:off x="1078333" y="3947167"/>
              <a:ext cx="88613" cy="74215"/>
            </a:xfrm>
            <a:custGeom>
              <a:rect b="b" l="l" r="r" t="t"/>
              <a:pathLst>
                <a:path extrusionOk="0" h="1134" w="1354">
                  <a:moveTo>
                    <a:pt x="677" y="0"/>
                  </a:moveTo>
                  <a:cubicBezTo>
                    <a:pt x="299" y="0"/>
                    <a:pt x="1" y="239"/>
                    <a:pt x="1" y="557"/>
                  </a:cubicBezTo>
                  <a:cubicBezTo>
                    <a:pt x="1" y="875"/>
                    <a:pt x="299" y="1134"/>
                    <a:pt x="677" y="1134"/>
                  </a:cubicBezTo>
                  <a:cubicBezTo>
                    <a:pt x="1055" y="1134"/>
                    <a:pt x="1354" y="875"/>
                    <a:pt x="1354" y="557"/>
                  </a:cubicBezTo>
                  <a:cubicBezTo>
                    <a:pt x="1354" y="239"/>
                    <a:pt x="1055" y="0"/>
                    <a:pt x="67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47"/>
            <p:cNvSpPr/>
            <p:nvPr/>
          </p:nvSpPr>
          <p:spPr>
            <a:xfrm>
              <a:off x="650056" y="3948411"/>
              <a:ext cx="65" cy="65"/>
            </a:xfrm>
            <a:custGeom>
              <a:rect b="b" l="l" r="r" t="t"/>
              <a:pathLst>
                <a:path extrusionOk="0" fill="none" h="1" w="1">
                  <a:moveTo>
                    <a:pt x="0" y="1"/>
                  </a:moveTo>
                  <a:close/>
                </a:path>
              </a:pathLst>
            </a:custGeom>
            <a:noFill/>
            <a:ln cap="flat" cmpd="sng" w="6475">
              <a:solidFill>
                <a:srgbClr val="FD4F4D"/>
              </a:solidFill>
              <a:prstDash val="solid"/>
              <a:miter lim="198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47"/>
            <p:cNvSpPr/>
            <p:nvPr/>
          </p:nvSpPr>
          <p:spPr>
            <a:xfrm flipH="1" rot="-797123">
              <a:off x="681077" y="4370964"/>
              <a:ext cx="893471" cy="518653"/>
            </a:xfrm>
            <a:custGeom>
              <a:rect b="b" l="l" r="r" t="t"/>
              <a:pathLst>
                <a:path extrusionOk="0" h="6582" w="11339">
                  <a:moveTo>
                    <a:pt x="9140" y="0"/>
                  </a:moveTo>
                  <a:cubicBezTo>
                    <a:pt x="8873" y="0"/>
                    <a:pt x="8623" y="45"/>
                    <a:pt x="8415" y="93"/>
                  </a:cubicBezTo>
                  <a:cubicBezTo>
                    <a:pt x="7238" y="348"/>
                    <a:pt x="6951" y="1665"/>
                    <a:pt x="5134" y="1665"/>
                  </a:cubicBezTo>
                  <a:cubicBezTo>
                    <a:pt x="5107" y="1665"/>
                    <a:pt x="5080" y="1665"/>
                    <a:pt x="5053" y="1665"/>
                  </a:cubicBezTo>
                  <a:cubicBezTo>
                    <a:pt x="3524" y="1645"/>
                    <a:pt x="2895" y="745"/>
                    <a:pt x="2054" y="745"/>
                  </a:cubicBezTo>
                  <a:cubicBezTo>
                    <a:pt x="2019" y="745"/>
                    <a:pt x="1985" y="746"/>
                    <a:pt x="1949" y="749"/>
                  </a:cubicBezTo>
                  <a:cubicBezTo>
                    <a:pt x="1790" y="769"/>
                    <a:pt x="1631" y="809"/>
                    <a:pt x="1452" y="889"/>
                  </a:cubicBezTo>
                  <a:cubicBezTo>
                    <a:pt x="259" y="1466"/>
                    <a:pt x="0" y="2798"/>
                    <a:pt x="557" y="4052"/>
                  </a:cubicBezTo>
                  <a:cubicBezTo>
                    <a:pt x="935" y="4927"/>
                    <a:pt x="2129" y="5961"/>
                    <a:pt x="4038" y="6379"/>
                  </a:cubicBezTo>
                  <a:cubicBezTo>
                    <a:pt x="4597" y="6505"/>
                    <a:pt x="5215" y="6582"/>
                    <a:pt x="5885" y="6582"/>
                  </a:cubicBezTo>
                  <a:cubicBezTo>
                    <a:pt x="6169" y="6582"/>
                    <a:pt x="6462" y="6568"/>
                    <a:pt x="6764" y="6538"/>
                  </a:cubicBezTo>
                  <a:cubicBezTo>
                    <a:pt x="9091" y="6260"/>
                    <a:pt x="10404" y="4887"/>
                    <a:pt x="10941" y="3594"/>
                  </a:cubicBezTo>
                  <a:cubicBezTo>
                    <a:pt x="11299" y="2798"/>
                    <a:pt x="11339" y="2003"/>
                    <a:pt x="11120" y="1565"/>
                  </a:cubicBezTo>
                  <a:cubicBezTo>
                    <a:pt x="10901" y="1028"/>
                    <a:pt x="10623" y="670"/>
                    <a:pt x="10344" y="431"/>
                  </a:cubicBezTo>
                  <a:cubicBezTo>
                    <a:pt x="9964" y="99"/>
                    <a:pt x="9534" y="0"/>
                    <a:pt x="91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47"/>
            <p:cNvSpPr/>
            <p:nvPr/>
          </p:nvSpPr>
          <p:spPr>
            <a:xfrm flipH="1" rot="-797123">
              <a:off x="762517" y="4545135"/>
              <a:ext cx="416990" cy="288482"/>
            </a:xfrm>
            <a:custGeom>
              <a:rect b="b" l="l" r="r" t="t"/>
              <a:pathLst>
                <a:path extrusionOk="0" h="3661" w="5292">
                  <a:moveTo>
                    <a:pt x="3785" y="1"/>
                  </a:moveTo>
                  <a:cubicBezTo>
                    <a:pt x="3359" y="1"/>
                    <a:pt x="3001" y="140"/>
                    <a:pt x="3143" y="668"/>
                  </a:cubicBezTo>
                  <a:cubicBezTo>
                    <a:pt x="3318" y="1333"/>
                    <a:pt x="3093" y="2106"/>
                    <a:pt x="2643" y="2106"/>
                  </a:cubicBezTo>
                  <a:cubicBezTo>
                    <a:pt x="2582" y="2106"/>
                    <a:pt x="2516" y="2091"/>
                    <a:pt x="2447" y="2060"/>
                  </a:cubicBezTo>
                  <a:cubicBezTo>
                    <a:pt x="1974" y="1857"/>
                    <a:pt x="2619" y="838"/>
                    <a:pt x="1938" y="838"/>
                  </a:cubicBezTo>
                  <a:cubicBezTo>
                    <a:pt x="1816" y="838"/>
                    <a:pt x="1652" y="871"/>
                    <a:pt x="1433" y="946"/>
                  </a:cubicBezTo>
                  <a:cubicBezTo>
                    <a:pt x="0" y="1443"/>
                    <a:pt x="1114" y="3134"/>
                    <a:pt x="1373" y="3333"/>
                  </a:cubicBezTo>
                  <a:cubicBezTo>
                    <a:pt x="1652" y="3560"/>
                    <a:pt x="2001" y="3660"/>
                    <a:pt x="2371" y="3660"/>
                  </a:cubicBezTo>
                  <a:cubicBezTo>
                    <a:pt x="3134" y="3660"/>
                    <a:pt x="3987" y="3234"/>
                    <a:pt x="4496" y="2617"/>
                  </a:cubicBezTo>
                  <a:cubicBezTo>
                    <a:pt x="5292" y="1662"/>
                    <a:pt x="4874" y="150"/>
                    <a:pt x="4297" y="51"/>
                  </a:cubicBezTo>
                  <a:cubicBezTo>
                    <a:pt x="4134" y="23"/>
                    <a:pt x="3954" y="1"/>
                    <a:pt x="378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47"/>
            <p:cNvSpPr/>
            <p:nvPr/>
          </p:nvSpPr>
          <p:spPr>
            <a:xfrm flipH="1" rot="-797123">
              <a:off x="731678" y="4381142"/>
              <a:ext cx="667877" cy="285330"/>
            </a:xfrm>
            <a:custGeom>
              <a:rect b="b" l="l" r="r" t="t"/>
              <a:pathLst>
                <a:path extrusionOk="0" h="3621" w="8476">
                  <a:moveTo>
                    <a:pt x="7226" y="1"/>
                  </a:moveTo>
                  <a:cubicBezTo>
                    <a:pt x="6966" y="1"/>
                    <a:pt x="6724" y="45"/>
                    <a:pt x="6526" y="89"/>
                  </a:cubicBezTo>
                  <a:cubicBezTo>
                    <a:pt x="5357" y="323"/>
                    <a:pt x="5066" y="1643"/>
                    <a:pt x="3282" y="1643"/>
                  </a:cubicBezTo>
                  <a:cubicBezTo>
                    <a:pt x="3243" y="1643"/>
                    <a:pt x="3204" y="1642"/>
                    <a:pt x="3164" y="1641"/>
                  </a:cubicBezTo>
                  <a:cubicBezTo>
                    <a:pt x="1635" y="1622"/>
                    <a:pt x="1006" y="721"/>
                    <a:pt x="165" y="721"/>
                  </a:cubicBezTo>
                  <a:cubicBezTo>
                    <a:pt x="130" y="721"/>
                    <a:pt x="96" y="723"/>
                    <a:pt x="60" y="726"/>
                  </a:cubicBezTo>
                  <a:cubicBezTo>
                    <a:pt x="21" y="925"/>
                    <a:pt x="1" y="1163"/>
                    <a:pt x="1" y="1382"/>
                  </a:cubicBezTo>
                  <a:cubicBezTo>
                    <a:pt x="21" y="1760"/>
                    <a:pt x="100" y="2118"/>
                    <a:pt x="359" y="2377"/>
                  </a:cubicBezTo>
                  <a:cubicBezTo>
                    <a:pt x="802" y="2870"/>
                    <a:pt x="1639" y="3620"/>
                    <a:pt x="3016" y="3620"/>
                  </a:cubicBezTo>
                  <a:cubicBezTo>
                    <a:pt x="3306" y="3620"/>
                    <a:pt x="3620" y="3587"/>
                    <a:pt x="3959" y="3511"/>
                  </a:cubicBezTo>
                  <a:cubicBezTo>
                    <a:pt x="6088" y="3053"/>
                    <a:pt x="6744" y="2556"/>
                    <a:pt x="7759" y="1581"/>
                  </a:cubicBezTo>
                  <a:cubicBezTo>
                    <a:pt x="8037" y="1322"/>
                    <a:pt x="8415" y="805"/>
                    <a:pt x="8475" y="427"/>
                  </a:cubicBezTo>
                  <a:cubicBezTo>
                    <a:pt x="8296" y="288"/>
                    <a:pt x="8117" y="189"/>
                    <a:pt x="7878" y="109"/>
                  </a:cubicBezTo>
                  <a:cubicBezTo>
                    <a:pt x="7657" y="29"/>
                    <a:pt x="7435" y="1"/>
                    <a:pt x="722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47"/>
            <p:cNvSpPr/>
            <p:nvPr/>
          </p:nvSpPr>
          <p:spPr>
            <a:xfrm flipH="1" rot="-797123">
              <a:off x="747144" y="4670856"/>
              <a:ext cx="543931" cy="246561"/>
            </a:xfrm>
            <a:custGeom>
              <a:rect b="b" l="l" r="r" t="t"/>
              <a:pathLst>
                <a:path extrusionOk="0" h="3129" w="6903">
                  <a:moveTo>
                    <a:pt x="5946" y="0"/>
                  </a:moveTo>
                  <a:cubicBezTo>
                    <a:pt x="4447" y="0"/>
                    <a:pt x="3680" y="1255"/>
                    <a:pt x="3680" y="1255"/>
                  </a:cubicBezTo>
                  <a:cubicBezTo>
                    <a:pt x="3680" y="1255"/>
                    <a:pt x="3479" y="1094"/>
                    <a:pt x="2898" y="1094"/>
                  </a:cubicBezTo>
                  <a:cubicBezTo>
                    <a:pt x="2662" y="1094"/>
                    <a:pt x="2363" y="1121"/>
                    <a:pt x="1989" y="1196"/>
                  </a:cubicBezTo>
                  <a:cubicBezTo>
                    <a:pt x="1094" y="1335"/>
                    <a:pt x="378" y="2329"/>
                    <a:pt x="0" y="2926"/>
                  </a:cubicBezTo>
                  <a:cubicBezTo>
                    <a:pt x="558" y="3066"/>
                    <a:pt x="1208" y="3129"/>
                    <a:pt x="1910" y="3129"/>
                  </a:cubicBezTo>
                  <a:cubicBezTo>
                    <a:pt x="2008" y="3129"/>
                    <a:pt x="2108" y="3128"/>
                    <a:pt x="2208" y="3125"/>
                  </a:cubicBezTo>
                  <a:cubicBezTo>
                    <a:pt x="2387" y="3125"/>
                    <a:pt x="2566" y="3125"/>
                    <a:pt x="2726" y="3105"/>
                  </a:cubicBezTo>
                  <a:cubicBezTo>
                    <a:pt x="5053" y="2827"/>
                    <a:pt x="6366" y="1454"/>
                    <a:pt x="6903" y="161"/>
                  </a:cubicBezTo>
                  <a:cubicBezTo>
                    <a:pt x="6556" y="48"/>
                    <a:pt x="6237" y="0"/>
                    <a:pt x="5946"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47"/>
            <p:cNvSpPr/>
            <p:nvPr/>
          </p:nvSpPr>
          <p:spPr>
            <a:xfrm flipH="1" rot="-797123">
              <a:off x="765377" y="4377559"/>
              <a:ext cx="622412" cy="201252"/>
            </a:xfrm>
            <a:custGeom>
              <a:rect b="b" l="l" r="r" t="t"/>
              <a:pathLst>
                <a:path extrusionOk="0" h="2554" w="7899">
                  <a:moveTo>
                    <a:pt x="7263" y="1"/>
                  </a:moveTo>
                  <a:cubicBezTo>
                    <a:pt x="6993" y="1"/>
                    <a:pt x="6740" y="51"/>
                    <a:pt x="6526" y="107"/>
                  </a:cubicBezTo>
                  <a:cubicBezTo>
                    <a:pt x="5349" y="342"/>
                    <a:pt x="5062" y="1679"/>
                    <a:pt x="3244" y="1679"/>
                  </a:cubicBezTo>
                  <a:cubicBezTo>
                    <a:pt x="3217" y="1679"/>
                    <a:pt x="3191" y="1679"/>
                    <a:pt x="3164" y="1679"/>
                  </a:cubicBezTo>
                  <a:cubicBezTo>
                    <a:pt x="1620" y="1640"/>
                    <a:pt x="994" y="741"/>
                    <a:pt x="141" y="741"/>
                  </a:cubicBezTo>
                  <a:cubicBezTo>
                    <a:pt x="114" y="741"/>
                    <a:pt x="87" y="742"/>
                    <a:pt x="60" y="744"/>
                  </a:cubicBezTo>
                  <a:cubicBezTo>
                    <a:pt x="40" y="942"/>
                    <a:pt x="1" y="1181"/>
                    <a:pt x="1" y="1400"/>
                  </a:cubicBezTo>
                  <a:cubicBezTo>
                    <a:pt x="478" y="1798"/>
                    <a:pt x="1552" y="2554"/>
                    <a:pt x="3164" y="2554"/>
                  </a:cubicBezTo>
                  <a:cubicBezTo>
                    <a:pt x="5372" y="2554"/>
                    <a:pt x="5969" y="1301"/>
                    <a:pt x="6923" y="704"/>
                  </a:cubicBezTo>
                  <a:cubicBezTo>
                    <a:pt x="7321" y="465"/>
                    <a:pt x="7639" y="266"/>
                    <a:pt x="7898" y="107"/>
                  </a:cubicBezTo>
                  <a:cubicBezTo>
                    <a:pt x="7683" y="30"/>
                    <a:pt x="7468" y="1"/>
                    <a:pt x="7263" y="1"/>
                  </a:cubicBezTo>
                  <a:close/>
                </a:path>
              </a:pathLst>
            </a:custGeom>
            <a:solidFill>
              <a:srgbClr val="FDD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47"/>
            <p:cNvSpPr/>
            <p:nvPr/>
          </p:nvSpPr>
          <p:spPr>
            <a:xfrm flipH="1" rot="-797123">
              <a:off x="1007533" y="4726743"/>
              <a:ext cx="290049" cy="160355"/>
            </a:xfrm>
            <a:custGeom>
              <a:rect b="b" l="l" r="r" t="t"/>
              <a:pathLst>
                <a:path extrusionOk="0" h="2035" w="3681">
                  <a:moveTo>
                    <a:pt x="2898" y="0"/>
                  </a:moveTo>
                  <a:cubicBezTo>
                    <a:pt x="2662" y="0"/>
                    <a:pt x="2363" y="27"/>
                    <a:pt x="1989" y="102"/>
                  </a:cubicBezTo>
                  <a:cubicBezTo>
                    <a:pt x="1094" y="241"/>
                    <a:pt x="358" y="1235"/>
                    <a:pt x="0" y="1832"/>
                  </a:cubicBezTo>
                  <a:cubicBezTo>
                    <a:pt x="558" y="1972"/>
                    <a:pt x="1208" y="2035"/>
                    <a:pt x="1910" y="2035"/>
                  </a:cubicBezTo>
                  <a:cubicBezTo>
                    <a:pt x="2008" y="2035"/>
                    <a:pt x="2108" y="2034"/>
                    <a:pt x="2208" y="2031"/>
                  </a:cubicBezTo>
                  <a:cubicBezTo>
                    <a:pt x="2924" y="1414"/>
                    <a:pt x="3680" y="161"/>
                    <a:pt x="3680" y="161"/>
                  </a:cubicBezTo>
                  <a:cubicBezTo>
                    <a:pt x="3680" y="161"/>
                    <a:pt x="3479" y="0"/>
                    <a:pt x="2898" y="0"/>
                  </a:cubicBezTo>
                  <a:close/>
                </a:path>
              </a:pathLst>
            </a:custGeom>
            <a:solidFill>
              <a:srgbClr val="DB2E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47"/>
            <p:cNvSpPr/>
            <p:nvPr/>
          </p:nvSpPr>
          <p:spPr>
            <a:xfrm flipH="1" rot="-797123">
              <a:off x="653947" y="4344453"/>
              <a:ext cx="937361" cy="568533"/>
            </a:xfrm>
            <a:custGeom>
              <a:rect b="b" l="l" r="r" t="t"/>
              <a:pathLst>
                <a:path extrusionOk="0" h="7215" w="11896">
                  <a:moveTo>
                    <a:pt x="9245" y="504"/>
                  </a:moveTo>
                  <a:cubicBezTo>
                    <a:pt x="9544" y="504"/>
                    <a:pt x="9847" y="583"/>
                    <a:pt x="10126" y="722"/>
                  </a:cubicBezTo>
                  <a:cubicBezTo>
                    <a:pt x="10921" y="1140"/>
                    <a:pt x="11299" y="2016"/>
                    <a:pt x="11220" y="2911"/>
                  </a:cubicBezTo>
                  <a:cubicBezTo>
                    <a:pt x="11140" y="3826"/>
                    <a:pt x="10623" y="4621"/>
                    <a:pt x="9927" y="5218"/>
                  </a:cubicBezTo>
                  <a:cubicBezTo>
                    <a:pt x="8846" y="6141"/>
                    <a:pt x="7421" y="6624"/>
                    <a:pt x="6014" y="6624"/>
                  </a:cubicBezTo>
                  <a:cubicBezTo>
                    <a:pt x="5479" y="6624"/>
                    <a:pt x="4946" y="6554"/>
                    <a:pt x="4436" y="6412"/>
                  </a:cubicBezTo>
                  <a:cubicBezTo>
                    <a:pt x="3501" y="6173"/>
                    <a:pt x="2666" y="5696"/>
                    <a:pt x="1970" y="5079"/>
                  </a:cubicBezTo>
                  <a:cubicBezTo>
                    <a:pt x="1313" y="4482"/>
                    <a:pt x="696" y="3647"/>
                    <a:pt x="796" y="2732"/>
                  </a:cubicBezTo>
                  <a:cubicBezTo>
                    <a:pt x="816" y="2393"/>
                    <a:pt x="995" y="2016"/>
                    <a:pt x="1234" y="1757"/>
                  </a:cubicBezTo>
                  <a:cubicBezTo>
                    <a:pt x="1472" y="1519"/>
                    <a:pt x="1773" y="1395"/>
                    <a:pt x="2108" y="1395"/>
                  </a:cubicBezTo>
                  <a:cubicBezTo>
                    <a:pt x="2192" y="1395"/>
                    <a:pt x="2279" y="1403"/>
                    <a:pt x="2367" y="1419"/>
                  </a:cubicBezTo>
                  <a:cubicBezTo>
                    <a:pt x="3322" y="1558"/>
                    <a:pt x="4178" y="2214"/>
                    <a:pt x="5172" y="2334"/>
                  </a:cubicBezTo>
                  <a:cubicBezTo>
                    <a:pt x="5274" y="2344"/>
                    <a:pt x="5372" y="2349"/>
                    <a:pt x="5466" y="2349"/>
                  </a:cubicBezTo>
                  <a:cubicBezTo>
                    <a:pt x="6467" y="2349"/>
                    <a:pt x="7113" y="1794"/>
                    <a:pt x="7858" y="1140"/>
                  </a:cubicBezTo>
                  <a:cubicBezTo>
                    <a:pt x="8176" y="862"/>
                    <a:pt x="8554" y="603"/>
                    <a:pt x="8992" y="524"/>
                  </a:cubicBezTo>
                  <a:cubicBezTo>
                    <a:pt x="9075" y="510"/>
                    <a:pt x="9160" y="504"/>
                    <a:pt x="9245" y="504"/>
                  </a:cubicBezTo>
                  <a:close/>
                  <a:moveTo>
                    <a:pt x="9249" y="0"/>
                  </a:moveTo>
                  <a:cubicBezTo>
                    <a:pt x="9027" y="0"/>
                    <a:pt x="8805" y="34"/>
                    <a:pt x="8594" y="106"/>
                  </a:cubicBezTo>
                  <a:cubicBezTo>
                    <a:pt x="8097" y="265"/>
                    <a:pt x="7719" y="623"/>
                    <a:pt x="7301" y="961"/>
                  </a:cubicBezTo>
                  <a:cubicBezTo>
                    <a:pt x="6758" y="1469"/>
                    <a:pt x="6139" y="1838"/>
                    <a:pt x="5401" y="1838"/>
                  </a:cubicBezTo>
                  <a:cubicBezTo>
                    <a:pt x="5301" y="1838"/>
                    <a:pt x="5198" y="1831"/>
                    <a:pt x="5093" y="1817"/>
                  </a:cubicBezTo>
                  <a:cubicBezTo>
                    <a:pt x="4257" y="1697"/>
                    <a:pt x="3561" y="1160"/>
                    <a:pt x="2765" y="921"/>
                  </a:cubicBezTo>
                  <a:cubicBezTo>
                    <a:pt x="2551" y="853"/>
                    <a:pt x="2322" y="814"/>
                    <a:pt x="2093" y="814"/>
                  </a:cubicBezTo>
                  <a:cubicBezTo>
                    <a:pt x="1790" y="814"/>
                    <a:pt x="1486" y="882"/>
                    <a:pt x="1214" y="1041"/>
                  </a:cubicBezTo>
                  <a:cubicBezTo>
                    <a:pt x="816" y="1279"/>
                    <a:pt x="517" y="1657"/>
                    <a:pt x="378" y="2115"/>
                  </a:cubicBezTo>
                  <a:cubicBezTo>
                    <a:pt x="0" y="3070"/>
                    <a:pt x="398" y="4124"/>
                    <a:pt x="1015" y="4900"/>
                  </a:cubicBezTo>
                  <a:cubicBezTo>
                    <a:pt x="1671" y="5716"/>
                    <a:pt x="2586" y="6332"/>
                    <a:pt x="3561" y="6730"/>
                  </a:cubicBezTo>
                  <a:cubicBezTo>
                    <a:pt x="4359" y="7054"/>
                    <a:pt x="5214" y="7215"/>
                    <a:pt x="6066" y="7215"/>
                  </a:cubicBezTo>
                  <a:cubicBezTo>
                    <a:pt x="7360" y="7215"/>
                    <a:pt x="8649" y="6845"/>
                    <a:pt x="9728" y="6113"/>
                  </a:cubicBezTo>
                  <a:cubicBezTo>
                    <a:pt x="10563" y="5537"/>
                    <a:pt x="11259" y="4741"/>
                    <a:pt x="11578" y="3746"/>
                  </a:cubicBezTo>
                  <a:cubicBezTo>
                    <a:pt x="11896" y="2791"/>
                    <a:pt x="11737" y="1657"/>
                    <a:pt x="11080" y="862"/>
                  </a:cubicBezTo>
                  <a:cubicBezTo>
                    <a:pt x="10658" y="334"/>
                    <a:pt x="9949" y="0"/>
                    <a:pt x="924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05" name="Google Shape;1805;p47"/>
          <p:cNvSpPr txBox="1"/>
          <p:nvPr/>
        </p:nvSpPr>
        <p:spPr>
          <a:xfrm>
            <a:off x="1033325" y="812725"/>
            <a:ext cx="67458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chemeClr val="dk2"/>
                </a:solidFill>
                <a:latin typeface="Montserrat"/>
                <a:ea typeface="Montserrat"/>
                <a:cs typeface="Montserrat"/>
                <a:sym typeface="Montserrat"/>
              </a:rPr>
              <a:t>You will need:</a:t>
            </a:r>
            <a:r>
              <a:rPr lang="en" sz="1600">
                <a:solidFill>
                  <a:schemeClr val="dk2"/>
                </a:solidFill>
                <a:latin typeface="Montserrat Medium"/>
                <a:ea typeface="Montserrat Medium"/>
                <a:cs typeface="Montserrat Medium"/>
                <a:sym typeface="Montserrat Medium"/>
              </a:rPr>
              <a:t> </a:t>
            </a:r>
            <a:endParaRPr sz="1600">
              <a:solidFill>
                <a:schemeClr val="dk2"/>
              </a:solidFill>
              <a:latin typeface="Montserrat Medium"/>
              <a:ea typeface="Montserrat Medium"/>
              <a:cs typeface="Montserrat Medium"/>
              <a:sym typeface="Montserrat Medium"/>
            </a:endParaRPr>
          </a:p>
          <a:p>
            <a:pPr indent="0" lvl="0" marL="0" rtl="0" algn="ctr">
              <a:spcBef>
                <a:spcPts val="0"/>
              </a:spcBef>
              <a:spcAft>
                <a:spcPts val="0"/>
              </a:spcAft>
              <a:buNone/>
            </a:pPr>
            <a:r>
              <a:rPr lang="en" sz="1600">
                <a:solidFill>
                  <a:schemeClr val="dk2"/>
                </a:solidFill>
                <a:latin typeface="Montserrat Medium"/>
                <a:ea typeface="Montserrat Medium"/>
                <a:cs typeface="Montserrat Medium"/>
                <a:sym typeface="Montserrat Medium"/>
              </a:rPr>
              <a:t>A coin or you can use this </a:t>
            </a:r>
            <a:r>
              <a:rPr lang="en" sz="1600" u="sng">
                <a:solidFill>
                  <a:schemeClr val="dk2"/>
                </a:solidFill>
                <a:latin typeface="Montserrat Medium"/>
                <a:ea typeface="Montserrat Medium"/>
                <a:cs typeface="Montserrat Medium"/>
                <a:sym typeface="Montserrat Medium"/>
                <a:hlinkClick r:id="rId3">
                  <a:extLst>
                    <a:ext uri="{A12FA001-AC4F-418D-AE19-62706E023703}">
                      <ahyp:hlinkClr val="tx"/>
                    </a:ext>
                  </a:extLst>
                </a:hlinkClick>
              </a:rPr>
              <a:t>online coin toss</a:t>
            </a:r>
            <a:r>
              <a:rPr lang="en" sz="1600">
                <a:solidFill>
                  <a:schemeClr val="dk2"/>
                </a:solidFill>
                <a:latin typeface="Montserrat Medium"/>
                <a:ea typeface="Montserrat Medium"/>
                <a:cs typeface="Montserrat Medium"/>
                <a:sym typeface="Montserrat Medium"/>
              </a:rPr>
              <a:t> because you are going to play a coin flipping game!</a:t>
            </a:r>
            <a:endParaRPr sz="1600">
              <a:solidFill>
                <a:schemeClr val="dk2"/>
              </a:solidFill>
              <a:latin typeface="Montserrat Medium"/>
              <a:ea typeface="Montserrat Medium"/>
              <a:cs typeface="Montserrat Medium"/>
              <a:sym typeface="Montserrat Medium"/>
            </a:endParaRPr>
          </a:p>
        </p:txBody>
      </p:sp>
      <p:sp>
        <p:nvSpPr>
          <p:cNvPr id="1806" name="Google Shape;1806;p47"/>
          <p:cNvSpPr txBox="1"/>
          <p:nvPr/>
        </p:nvSpPr>
        <p:spPr>
          <a:xfrm>
            <a:off x="1332600" y="1809800"/>
            <a:ext cx="6478800" cy="3140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chemeClr val="dk2"/>
                </a:solidFill>
                <a:latin typeface="Montserrat"/>
                <a:ea typeface="Montserrat"/>
                <a:cs typeface="Montserrat"/>
                <a:sym typeface="Montserrat"/>
              </a:rPr>
              <a:t>How to play: </a:t>
            </a:r>
            <a:endParaRPr b="1" sz="1600">
              <a:solidFill>
                <a:schemeClr val="dk2"/>
              </a:solidFill>
              <a:latin typeface="Montserrat"/>
              <a:ea typeface="Montserrat"/>
              <a:cs typeface="Montserrat"/>
              <a:sym typeface="Montserrat"/>
            </a:endParaRPr>
          </a:p>
          <a:p>
            <a:pPr indent="0" lvl="0" marL="0" rtl="0" algn="ctr">
              <a:spcBef>
                <a:spcPts val="0"/>
              </a:spcBef>
              <a:spcAft>
                <a:spcPts val="0"/>
              </a:spcAft>
              <a:buNone/>
            </a:pPr>
            <a:r>
              <a:rPr lang="en" sz="1600">
                <a:solidFill>
                  <a:schemeClr val="dk2"/>
                </a:solidFill>
                <a:latin typeface="Montserrat Medium"/>
                <a:ea typeface="Montserrat Medium"/>
                <a:cs typeface="Montserrat Medium"/>
                <a:sym typeface="Montserrat Medium"/>
              </a:rPr>
              <a:t>You are going to play this game 2 times. </a:t>
            </a:r>
            <a:endParaRPr sz="1600">
              <a:solidFill>
                <a:schemeClr val="dk2"/>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1600">
              <a:solidFill>
                <a:schemeClr val="dk2"/>
              </a:solidFill>
              <a:latin typeface="Montserrat"/>
              <a:ea typeface="Montserrat"/>
              <a:cs typeface="Montserrat"/>
              <a:sym typeface="Montserrat"/>
            </a:endParaRPr>
          </a:p>
          <a:p>
            <a:pPr indent="0" lvl="0" marL="0" rtl="0" algn="ctr">
              <a:spcBef>
                <a:spcPts val="0"/>
              </a:spcBef>
              <a:spcAft>
                <a:spcPts val="0"/>
              </a:spcAft>
              <a:buNone/>
            </a:pPr>
            <a:r>
              <a:rPr lang="en" sz="1600">
                <a:solidFill>
                  <a:schemeClr val="dk2"/>
                </a:solidFill>
                <a:latin typeface="Montserrat"/>
                <a:ea typeface="Montserrat"/>
                <a:cs typeface="Montserrat"/>
                <a:sym typeface="Montserrat"/>
              </a:rPr>
              <a:t>In both games you are going to flip the coin 20 times and record using tally marks if it lands on heads or tails. </a:t>
            </a:r>
            <a:endParaRPr sz="1600">
              <a:solidFill>
                <a:schemeClr val="dk2"/>
              </a:solidFill>
              <a:latin typeface="Montserrat"/>
              <a:ea typeface="Montserrat"/>
              <a:cs typeface="Montserrat"/>
              <a:sym typeface="Montserrat"/>
            </a:endParaRPr>
          </a:p>
          <a:p>
            <a:pPr indent="0" lvl="0" marL="0" rtl="0" algn="ctr">
              <a:spcBef>
                <a:spcPts val="0"/>
              </a:spcBef>
              <a:spcAft>
                <a:spcPts val="0"/>
              </a:spcAft>
              <a:buNone/>
            </a:pPr>
            <a:r>
              <a:t/>
            </a:r>
            <a:endParaRPr sz="1600">
              <a:solidFill>
                <a:schemeClr val="dk2"/>
              </a:solidFill>
              <a:latin typeface="Montserrat"/>
              <a:ea typeface="Montserrat"/>
              <a:cs typeface="Montserrat"/>
              <a:sym typeface="Montserrat"/>
            </a:endParaRPr>
          </a:p>
          <a:p>
            <a:pPr indent="0" lvl="0" marL="0" rtl="0" algn="ctr">
              <a:spcBef>
                <a:spcPts val="0"/>
              </a:spcBef>
              <a:spcAft>
                <a:spcPts val="0"/>
              </a:spcAft>
              <a:buNone/>
            </a:pPr>
            <a:r>
              <a:rPr lang="en" sz="1600">
                <a:solidFill>
                  <a:schemeClr val="dk2"/>
                </a:solidFill>
                <a:latin typeface="Montserrat"/>
                <a:ea typeface="Montserrat"/>
                <a:cs typeface="Montserrat"/>
                <a:sym typeface="Montserrat"/>
              </a:rPr>
              <a:t>Once you have completed the game and tossed your coins 20 times you are going to look at the results and write down any observations. </a:t>
            </a:r>
            <a:endParaRPr sz="1600">
              <a:solidFill>
                <a:schemeClr val="dk2"/>
              </a:solidFill>
              <a:latin typeface="Montserrat"/>
              <a:ea typeface="Montserrat"/>
              <a:cs typeface="Montserrat"/>
              <a:sym typeface="Montserrat"/>
            </a:endParaRPr>
          </a:p>
          <a:p>
            <a:pPr indent="0" lvl="0" marL="0" rtl="0" algn="ctr">
              <a:spcBef>
                <a:spcPts val="0"/>
              </a:spcBef>
              <a:spcAft>
                <a:spcPts val="0"/>
              </a:spcAft>
              <a:buNone/>
            </a:pPr>
            <a:r>
              <a:t/>
            </a:r>
            <a:endParaRPr sz="1600">
              <a:solidFill>
                <a:schemeClr val="dk2"/>
              </a:solidFill>
              <a:latin typeface="Montserrat"/>
              <a:ea typeface="Montserrat"/>
              <a:cs typeface="Montserrat"/>
              <a:sym typeface="Montserrat"/>
            </a:endParaRPr>
          </a:p>
          <a:p>
            <a:pPr indent="0" lvl="0" marL="0" rtl="0" algn="ctr">
              <a:spcBef>
                <a:spcPts val="0"/>
              </a:spcBef>
              <a:spcAft>
                <a:spcPts val="0"/>
              </a:spcAft>
              <a:buNone/>
            </a:pPr>
            <a:r>
              <a:rPr b="1" lang="en" sz="1600">
                <a:solidFill>
                  <a:schemeClr val="dk1"/>
                </a:solidFill>
                <a:latin typeface="Montserrat"/>
                <a:ea typeface="Montserrat"/>
                <a:cs typeface="Montserrat"/>
                <a:sym typeface="Montserrat"/>
              </a:rPr>
              <a:t>Watch Miss Shuetrim’s video on the next page to understand how to play!</a:t>
            </a:r>
            <a:endParaRPr b="1" sz="1600">
              <a:solidFill>
                <a:schemeClr val="dk1"/>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0" name="Shape 1810"/>
        <p:cNvGrpSpPr/>
        <p:nvPr/>
      </p:nvGrpSpPr>
      <p:grpSpPr>
        <a:xfrm>
          <a:off x="0" y="0"/>
          <a:ext cx="0" cy="0"/>
          <a:chOff x="0" y="0"/>
          <a:chExt cx="0" cy="0"/>
        </a:xfrm>
      </p:grpSpPr>
      <p:sp>
        <p:nvSpPr>
          <p:cNvPr id="1811" name="Google Shape;1811;p48"/>
          <p:cNvSpPr txBox="1"/>
          <p:nvPr/>
        </p:nvSpPr>
        <p:spPr>
          <a:xfrm>
            <a:off x="1332600" y="180625"/>
            <a:ext cx="64788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600">
              <a:solidFill>
                <a:schemeClr val="dk2"/>
              </a:solidFill>
              <a:latin typeface="Montserrat"/>
              <a:ea typeface="Montserrat"/>
              <a:cs typeface="Montserrat"/>
              <a:sym typeface="Montserrat"/>
            </a:endParaRPr>
          </a:p>
          <a:p>
            <a:pPr indent="0" lvl="0" marL="0" rtl="0" algn="ctr">
              <a:spcBef>
                <a:spcPts val="0"/>
              </a:spcBef>
              <a:spcAft>
                <a:spcPts val="0"/>
              </a:spcAft>
              <a:buNone/>
            </a:pPr>
            <a:r>
              <a:rPr b="1" lang="en" sz="2300">
                <a:solidFill>
                  <a:schemeClr val="dk1"/>
                </a:solidFill>
                <a:latin typeface="Montserrat"/>
                <a:ea typeface="Montserrat"/>
                <a:cs typeface="Montserrat"/>
                <a:sym typeface="Montserrat"/>
              </a:rPr>
              <a:t>How to play:</a:t>
            </a:r>
            <a:endParaRPr b="1" sz="2300">
              <a:solidFill>
                <a:schemeClr val="dk1"/>
              </a:solidFill>
              <a:latin typeface="Montserrat"/>
              <a:ea typeface="Montserrat"/>
              <a:cs typeface="Montserrat"/>
              <a:sym typeface="Montserrat"/>
            </a:endParaRPr>
          </a:p>
        </p:txBody>
      </p:sp>
      <p:pic>
        <p:nvPicPr>
          <p:cNvPr id="1812" name="Google Shape;1812;p48" title="Coin Toss.mp4">
            <a:hlinkClick r:id="rId3"/>
          </p:cNvPr>
          <p:cNvPicPr preferRelativeResize="0"/>
          <p:nvPr/>
        </p:nvPicPr>
        <p:blipFill>
          <a:blip r:embed="rId4">
            <a:alphaModFix/>
          </a:blip>
          <a:stretch>
            <a:fillRect/>
          </a:stretch>
        </p:blipFill>
        <p:spPr>
          <a:xfrm>
            <a:off x="2358425" y="111812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2"/>
                                        </p:tgtEl>
                                        <p:attrNameLst>
                                          <p:attrName>style.visibility</p:attrName>
                                        </p:attrNameLst>
                                      </p:cBhvr>
                                      <p:to>
                                        <p:strVal val="visible"/>
                                      </p:to>
                                    </p:set>
                                    <p:animEffect filter="fade" transition="in">
                                      <p:cBhvr>
                                        <p:cTn dur="1000"/>
                                        <p:tgtEl>
                                          <p:spTgt spid="18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6" name="Shape 1816"/>
        <p:cNvGrpSpPr/>
        <p:nvPr/>
      </p:nvGrpSpPr>
      <p:grpSpPr>
        <a:xfrm>
          <a:off x="0" y="0"/>
          <a:ext cx="0" cy="0"/>
          <a:chOff x="0" y="0"/>
          <a:chExt cx="0" cy="0"/>
        </a:xfrm>
      </p:grpSpPr>
      <p:sp>
        <p:nvSpPr>
          <p:cNvPr id="1817" name="Google Shape;1817;p49"/>
          <p:cNvSpPr/>
          <p:nvPr/>
        </p:nvSpPr>
        <p:spPr>
          <a:xfrm flipH="1" rot="9938567">
            <a:off x="6945566" y="2528204"/>
            <a:ext cx="93750" cy="163952"/>
          </a:xfrm>
          <a:custGeom>
            <a:rect b="b" l="l" r="r" t="t"/>
            <a:pathLst>
              <a:path extrusionOk="0" h="1845" w="1055">
                <a:moveTo>
                  <a:pt x="774" y="1"/>
                </a:moveTo>
                <a:cubicBezTo>
                  <a:pt x="637" y="1"/>
                  <a:pt x="468" y="142"/>
                  <a:pt x="359" y="350"/>
                </a:cubicBezTo>
                <a:cubicBezTo>
                  <a:pt x="180" y="668"/>
                  <a:pt x="60" y="1026"/>
                  <a:pt x="1" y="1404"/>
                </a:cubicBezTo>
                <a:cubicBezTo>
                  <a:pt x="1" y="1504"/>
                  <a:pt x="1" y="1623"/>
                  <a:pt x="40" y="1703"/>
                </a:cubicBezTo>
                <a:cubicBezTo>
                  <a:pt x="58" y="1757"/>
                  <a:pt x="143" y="1844"/>
                  <a:pt x="233" y="1844"/>
                </a:cubicBezTo>
                <a:cubicBezTo>
                  <a:pt x="242" y="1844"/>
                  <a:pt x="250" y="1844"/>
                  <a:pt x="259" y="1842"/>
                </a:cubicBezTo>
                <a:cubicBezTo>
                  <a:pt x="339" y="1842"/>
                  <a:pt x="398" y="1762"/>
                  <a:pt x="458" y="1703"/>
                </a:cubicBezTo>
                <a:cubicBezTo>
                  <a:pt x="677" y="1364"/>
                  <a:pt x="1055" y="768"/>
                  <a:pt x="995" y="330"/>
                </a:cubicBezTo>
                <a:cubicBezTo>
                  <a:pt x="977" y="97"/>
                  <a:pt x="886" y="1"/>
                  <a:pt x="77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49"/>
          <p:cNvSpPr/>
          <p:nvPr/>
        </p:nvSpPr>
        <p:spPr>
          <a:xfrm flipH="1" rot="9938567">
            <a:off x="7022967" y="2801016"/>
            <a:ext cx="107968" cy="78732"/>
          </a:xfrm>
          <a:custGeom>
            <a:rect b="b" l="l" r="r" t="t"/>
            <a:pathLst>
              <a:path extrusionOk="0" h="886" w="1215">
                <a:moveTo>
                  <a:pt x="463" y="0"/>
                </a:moveTo>
                <a:cubicBezTo>
                  <a:pt x="302" y="0"/>
                  <a:pt x="145" y="63"/>
                  <a:pt x="60" y="209"/>
                </a:cubicBezTo>
                <a:cubicBezTo>
                  <a:pt x="1" y="328"/>
                  <a:pt x="20" y="448"/>
                  <a:pt x="80" y="587"/>
                </a:cubicBezTo>
                <a:cubicBezTo>
                  <a:pt x="140" y="686"/>
                  <a:pt x="199" y="806"/>
                  <a:pt x="299" y="845"/>
                </a:cubicBezTo>
                <a:cubicBezTo>
                  <a:pt x="349" y="873"/>
                  <a:pt x="403" y="886"/>
                  <a:pt x="457" y="886"/>
                </a:cubicBezTo>
                <a:cubicBezTo>
                  <a:pt x="597" y="886"/>
                  <a:pt x="742" y="806"/>
                  <a:pt x="856" y="706"/>
                </a:cubicBezTo>
                <a:cubicBezTo>
                  <a:pt x="1215" y="320"/>
                  <a:pt x="827" y="0"/>
                  <a:pt x="46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19" name="Google Shape;1819;p49"/>
          <p:cNvGrpSpPr/>
          <p:nvPr/>
        </p:nvGrpSpPr>
        <p:grpSpPr>
          <a:xfrm>
            <a:off x="5" y="4"/>
            <a:ext cx="1100371" cy="1801445"/>
            <a:chOff x="6733387" y="1510848"/>
            <a:chExt cx="2445269" cy="3928139"/>
          </a:xfrm>
        </p:grpSpPr>
        <p:sp>
          <p:nvSpPr>
            <p:cNvPr id="1820" name="Google Shape;1820;p49"/>
            <p:cNvSpPr/>
            <p:nvPr/>
          </p:nvSpPr>
          <p:spPr>
            <a:xfrm flipH="1" rot="-649632">
              <a:off x="7928744" y="1565617"/>
              <a:ext cx="657667" cy="786517"/>
            </a:xfrm>
            <a:custGeom>
              <a:rect b="b" l="l" r="r" t="t"/>
              <a:pathLst>
                <a:path extrusionOk="0" h="8851" w="7401">
                  <a:moveTo>
                    <a:pt x="3466" y="1"/>
                  </a:moveTo>
                  <a:cubicBezTo>
                    <a:pt x="3102" y="1"/>
                    <a:pt x="2733" y="53"/>
                    <a:pt x="2408" y="105"/>
                  </a:cubicBezTo>
                  <a:cubicBezTo>
                    <a:pt x="1791" y="205"/>
                    <a:pt x="1155" y="503"/>
                    <a:pt x="757" y="1021"/>
                  </a:cubicBezTo>
                  <a:cubicBezTo>
                    <a:pt x="1" y="2015"/>
                    <a:pt x="41" y="3607"/>
                    <a:pt x="1035" y="4442"/>
                  </a:cubicBezTo>
                  <a:cubicBezTo>
                    <a:pt x="1344" y="4701"/>
                    <a:pt x="1722" y="4840"/>
                    <a:pt x="2097" y="4840"/>
                  </a:cubicBezTo>
                  <a:cubicBezTo>
                    <a:pt x="2472" y="4840"/>
                    <a:pt x="2845" y="4701"/>
                    <a:pt x="3144" y="4402"/>
                  </a:cubicBezTo>
                  <a:cubicBezTo>
                    <a:pt x="3721" y="3845"/>
                    <a:pt x="3701" y="2811"/>
                    <a:pt x="3044" y="2314"/>
                  </a:cubicBezTo>
                  <a:cubicBezTo>
                    <a:pt x="2886" y="2187"/>
                    <a:pt x="2722" y="2133"/>
                    <a:pt x="2569" y="2133"/>
                  </a:cubicBezTo>
                  <a:cubicBezTo>
                    <a:pt x="1955" y="2133"/>
                    <a:pt x="1508" y="2994"/>
                    <a:pt x="2209" y="3408"/>
                  </a:cubicBezTo>
                  <a:cubicBezTo>
                    <a:pt x="2348" y="3507"/>
                    <a:pt x="2010" y="3626"/>
                    <a:pt x="1930" y="3626"/>
                  </a:cubicBezTo>
                  <a:cubicBezTo>
                    <a:pt x="1903" y="3630"/>
                    <a:pt x="1876" y="3632"/>
                    <a:pt x="1850" y="3632"/>
                  </a:cubicBezTo>
                  <a:cubicBezTo>
                    <a:pt x="1572" y="3632"/>
                    <a:pt x="1361" y="3443"/>
                    <a:pt x="1234" y="3189"/>
                  </a:cubicBezTo>
                  <a:cubicBezTo>
                    <a:pt x="936" y="2711"/>
                    <a:pt x="1035" y="2075"/>
                    <a:pt x="1314" y="1617"/>
                  </a:cubicBezTo>
                  <a:cubicBezTo>
                    <a:pt x="1675" y="976"/>
                    <a:pt x="2516" y="567"/>
                    <a:pt x="3305" y="567"/>
                  </a:cubicBezTo>
                  <a:cubicBezTo>
                    <a:pt x="3863" y="567"/>
                    <a:pt x="4394" y="770"/>
                    <a:pt x="4715" y="1239"/>
                  </a:cubicBezTo>
                  <a:cubicBezTo>
                    <a:pt x="5432" y="2314"/>
                    <a:pt x="5929" y="3587"/>
                    <a:pt x="6267" y="4820"/>
                  </a:cubicBezTo>
                  <a:cubicBezTo>
                    <a:pt x="6426" y="5496"/>
                    <a:pt x="6565" y="6193"/>
                    <a:pt x="6605" y="6889"/>
                  </a:cubicBezTo>
                  <a:cubicBezTo>
                    <a:pt x="6665" y="7506"/>
                    <a:pt x="6625" y="8162"/>
                    <a:pt x="6804" y="8739"/>
                  </a:cubicBezTo>
                  <a:cubicBezTo>
                    <a:pt x="6816" y="8808"/>
                    <a:pt x="6888" y="8851"/>
                    <a:pt x="6962" y="8851"/>
                  </a:cubicBezTo>
                  <a:cubicBezTo>
                    <a:pt x="7015" y="8851"/>
                    <a:pt x="7069" y="8829"/>
                    <a:pt x="7103" y="8779"/>
                  </a:cubicBezTo>
                  <a:cubicBezTo>
                    <a:pt x="7401" y="8122"/>
                    <a:pt x="7321" y="7287"/>
                    <a:pt x="7262" y="6551"/>
                  </a:cubicBezTo>
                  <a:cubicBezTo>
                    <a:pt x="7162" y="5735"/>
                    <a:pt x="7003" y="4900"/>
                    <a:pt x="6764" y="4104"/>
                  </a:cubicBezTo>
                  <a:cubicBezTo>
                    <a:pt x="6506" y="3308"/>
                    <a:pt x="6187" y="2572"/>
                    <a:pt x="5809" y="1816"/>
                  </a:cubicBezTo>
                  <a:cubicBezTo>
                    <a:pt x="5471" y="1200"/>
                    <a:pt x="5093" y="464"/>
                    <a:pt x="4397" y="165"/>
                  </a:cubicBezTo>
                  <a:cubicBezTo>
                    <a:pt x="4115" y="43"/>
                    <a:pt x="3793" y="1"/>
                    <a:pt x="346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49"/>
            <p:cNvSpPr/>
            <p:nvPr/>
          </p:nvSpPr>
          <p:spPr>
            <a:xfrm flipH="1" rot="-649632">
              <a:off x="6941074" y="1693388"/>
              <a:ext cx="594042" cy="729112"/>
            </a:xfrm>
            <a:custGeom>
              <a:rect b="b" l="l" r="r" t="t"/>
              <a:pathLst>
                <a:path extrusionOk="0" h="8205" w="6685">
                  <a:moveTo>
                    <a:pt x="3707" y="0"/>
                  </a:moveTo>
                  <a:cubicBezTo>
                    <a:pt x="2388" y="0"/>
                    <a:pt x="1227" y="1143"/>
                    <a:pt x="717" y="2315"/>
                  </a:cubicBezTo>
                  <a:cubicBezTo>
                    <a:pt x="359" y="3130"/>
                    <a:pt x="220" y="4045"/>
                    <a:pt x="140" y="4940"/>
                  </a:cubicBezTo>
                  <a:cubicBezTo>
                    <a:pt x="41" y="5915"/>
                    <a:pt x="1" y="7069"/>
                    <a:pt x="319" y="8004"/>
                  </a:cubicBezTo>
                  <a:cubicBezTo>
                    <a:pt x="364" y="8139"/>
                    <a:pt x="479" y="8205"/>
                    <a:pt x="591" y="8205"/>
                  </a:cubicBezTo>
                  <a:cubicBezTo>
                    <a:pt x="726" y="8205"/>
                    <a:pt x="856" y="8109"/>
                    <a:pt x="856" y="7924"/>
                  </a:cubicBezTo>
                  <a:cubicBezTo>
                    <a:pt x="856" y="7387"/>
                    <a:pt x="797" y="6830"/>
                    <a:pt x="757" y="6293"/>
                  </a:cubicBezTo>
                  <a:cubicBezTo>
                    <a:pt x="757" y="5696"/>
                    <a:pt x="797" y="5119"/>
                    <a:pt x="856" y="4523"/>
                  </a:cubicBezTo>
                  <a:cubicBezTo>
                    <a:pt x="1016" y="3508"/>
                    <a:pt x="1314" y="2334"/>
                    <a:pt x="2050" y="1578"/>
                  </a:cubicBezTo>
                  <a:cubicBezTo>
                    <a:pt x="2473" y="1156"/>
                    <a:pt x="3069" y="857"/>
                    <a:pt x="3662" y="857"/>
                  </a:cubicBezTo>
                  <a:cubicBezTo>
                    <a:pt x="3991" y="857"/>
                    <a:pt x="4319" y="948"/>
                    <a:pt x="4616" y="1161"/>
                  </a:cubicBezTo>
                  <a:cubicBezTo>
                    <a:pt x="4994" y="1439"/>
                    <a:pt x="5233" y="1877"/>
                    <a:pt x="5094" y="2334"/>
                  </a:cubicBezTo>
                  <a:cubicBezTo>
                    <a:pt x="5034" y="2533"/>
                    <a:pt x="4895" y="2752"/>
                    <a:pt x="4696" y="2832"/>
                  </a:cubicBezTo>
                  <a:cubicBezTo>
                    <a:pt x="4676" y="2832"/>
                    <a:pt x="4636" y="2852"/>
                    <a:pt x="4616" y="2852"/>
                  </a:cubicBezTo>
                  <a:cubicBezTo>
                    <a:pt x="4920" y="2411"/>
                    <a:pt x="4481" y="1586"/>
                    <a:pt x="3946" y="1586"/>
                  </a:cubicBezTo>
                  <a:cubicBezTo>
                    <a:pt x="3781" y="1586"/>
                    <a:pt x="3607" y="1665"/>
                    <a:pt x="3442" y="1857"/>
                  </a:cubicBezTo>
                  <a:cubicBezTo>
                    <a:pt x="2985" y="2414"/>
                    <a:pt x="2885" y="3249"/>
                    <a:pt x="3542" y="3727"/>
                  </a:cubicBezTo>
                  <a:cubicBezTo>
                    <a:pt x="3783" y="3896"/>
                    <a:pt x="4063" y="3974"/>
                    <a:pt x="4344" y="3974"/>
                  </a:cubicBezTo>
                  <a:cubicBezTo>
                    <a:pt x="4759" y="3974"/>
                    <a:pt x="5175" y="3804"/>
                    <a:pt x="5471" y="3508"/>
                  </a:cubicBezTo>
                  <a:cubicBezTo>
                    <a:pt x="6685" y="2275"/>
                    <a:pt x="5790" y="524"/>
                    <a:pt x="4397" y="106"/>
                  </a:cubicBezTo>
                  <a:cubicBezTo>
                    <a:pt x="4164" y="34"/>
                    <a:pt x="3934" y="0"/>
                    <a:pt x="370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49"/>
            <p:cNvSpPr/>
            <p:nvPr/>
          </p:nvSpPr>
          <p:spPr>
            <a:xfrm flipH="1" rot="-649632">
              <a:off x="8185366" y="4460545"/>
              <a:ext cx="342296" cy="872268"/>
            </a:xfrm>
            <a:custGeom>
              <a:rect b="b" l="l" r="r" t="t"/>
              <a:pathLst>
                <a:path extrusionOk="0" h="9816" w="3852">
                  <a:moveTo>
                    <a:pt x="752" y="0"/>
                  </a:moveTo>
                  <a:cubicBezTo>
                    <a:pt x="303" y="0"/>
                    <a:pt x="1" y="335"/>
                    <a:pt x="231" y="869"/>
                  </a:cubicBezTo>
                  <a:cubicBezTo>
                    <a:pt x="589" y="1704"/>
                    <a:pt x="1007" y="2440"/>
                    <a:pt x="1286" y="3296"/>
                  </a:cubicBezTo>
                  <a:cubicBezTo>
                    <a:pt x="1883" y="5086"/>
                    <a:pt x="2181" y="6876"/>
                    <a:pt x="2459" y="8667"/>
                  </a:cubicBezTo>
                  <a:cubicBezTo>
                    <a:pt x="1703" y="8687"/>
                    <a:pt x="967" y="9045"/>
                    <a:pt x="430" y="9582"/>
                  </a:cubicBezTo>
                  <a:cubicBezTo>
                    <a:pt x="892" y="9738"/>
                    <a:pt x="1376" y="9815"/>
                    <a:pt x="1858" y="9815"/>
                  </a:cubicBezTo>
                  <a:cubicBezTo>
                    <a:pt x="2478" y="9815"/>
                    <a:pt x="3094" y="9689"/>
                    <a:pt x="3653" y="9442"/>
                  </a:cubicBezTo>
                  <a:cubicBezTo>
                    <a:pt x="3852" y="6777"/>
                    <a:pt x="3394" y="4091"/>
                    <a:pt x="2380" y="1605"/>
                  </a:cubicBezTo>
                  <a:cubicBezTo>
                    <a:pt x="2161" y="1028"/>
                    <a:pt x="1863" y="451"/>
                    <a:pt x="1306" y="153"/>
                  </a:cubicBezTo>
                  <a:cubicBezTo>
                    <a:pt x="1114" y="49"/>
                    <a:pt x="922" y="0"/>
                    <a:pt x="75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49"/>
            <p:cNvSpPr/>
            <p:nvPr/>
          </p:nvSpPr>
          <p:spPr>
            <a:xfrm flipH="1" rot="-649632">
              <a:off x="7757703" y="4542383"/>
              <a:ext cx="341763" cy="872268"/>
            </a:xfrm>
            <a:custGeom>
              <a:rect b="b" l="l" r="r" t="t"/>
              <a:pathLst>
                <a:path extrusionOk="0" h="9816" w="3846">
                  <a:moveTo>
                    <a:pt x="3100" y="0"/>
                  </a:moveTo>
                  <a:cubicBezTo>
                    <a:pt x="2930" y="0"/>
                    <a:pt x="2738" y="49"/>
                    <a:pt x="2546" y="153"/>
                  </a:cubicBezTo>
                  <a:cubicBezTo>
                    <a:pt x="1989" y="451"/>
                    <a:pt x="1691" y="1028"/>
                    <a:pt x="1472" y="1605"/>
                  </a:cubicBezTo>
                  <a:cubicBezTo>
                    <a:pt x="458" y="4091"/>
                    <a:pt x="0" y="6777"/>
                    <a:pt x="199" y="9442"/>
                  </a:cubicBezTo>
                  <a:cubicBezTo>
                    <a:pt x="758" y="9689"/>
                    <a:pt x="1374" y="9815"/>
                    <a:pt x="1994" y="9815"/>
                  </a:cubicBezTo>
                  <a:cubicBezTo>
                    <a:pt x="2476" y="9815"/>
                    <a:pt x="2960" y="9738"/>
                    <a:pt x="3422" y="9582"/>
                  </a:cubicBezTo>
                  <a:cubicBezTo>
                    <a:pt x="2885" y="9045"/>
                    <a:pt x="2149" y="8687"/>
                    <a:pt x="1393" y="8667"/>
                  </a:cubicBezTo>
                  <a:cubicBezTo>
                    <a:pt x="1671" y="6876"/>
                    <a:pt x="1970" y="5086"/>
                    <a:pt x="2566" y="3296"/>
                  </a:cubicBezTo>
                  <a:cubicBezTo>
                    <a:pt x="2845" y="2440"/>
                    <a:pt x="3263" y="1704"/>
                    <a:pt x="3601" y="869"/>
                  </a:cubicBezTo>
                  <a:cubicBezTo>
                    <a:pt x="3846" y="335"/>
                    <a:pt x="3548" y="0"/>
                    <a:pt x="310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49"/>
            <p:cNvSpPr/>
            <p:nvPr/>
          </p:nvSpPr>
          <p:spPr>
            <a:xfrm flipH="1" rot="-649632">
              <a:off x="7378919" y="3971191"/>
              <a:ext cx="202339" cy="157552"/>
            </a:xfrm>
            <a:custGeom>
              <a:rect b="b" l="l" r="r" t="t"/>
              <a:pathLst>
                <a:path extrusionOk="0" h="1773" w="2277">
                  <a:moveTo>
                    <a:pt x="1815" y="1"/>
                  </a:moveTo>
                  <a:cubicBezTo>
                    <a:pt x="1761" y="1"/>
                    <a:pt x="1700" y="8"/>
                    <a:pt x="1632" y="22"/>
                  </a:cubicBezTo>
                  <a:cubicBezTo>
                    <a:pt x="1095" y="122"/>
                    <a:pt x="478" y="838"/>
                    <a:pt x="160" y="1235"/>
                  </a:cubicBezTo>
                  <a:cubicBezTo>
                    <a:pt x="80" y="1335"/>
                    <a:pt x="1" y="1434"/>
                    <a:pt x="41" y="1554"/>
                  </a:cubicBezTo>
                  <a:cubicBezTo>
                    <a:pt x="60" y="1673"/>
                    <a:pt x="180" y="1773"/>
                    <a:pt x="299" y="1773"/>
                  </a:cubicBezTo>
                  <a:cubicBezTo>
                    <a:pt x="438" y="1773"/>
                    <a:pt x="558" y="1733"/>
                    <a:pt x="677" y="1673"/>
                  </a:cubicBezTo>
                  <a:cubicBezTo>
                    <a:pt x="1095" y="1474"/>
                    <a:pt x="1493" y="1176"/>
                    <a:pt x="1851" y="858"/>
                  </a:cubicBezTo>
                  <a:cubicBezTo>
                    <a:pt x="2207" y="501"/>
                    <a:pt x="2276" y="1"/>
                    <a:pt x="18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49"/>
            <p:cNvSpPr/>
            <p:nvPr/>
          </p:nvSpPr>
          <p:spPr>
            <a:xfrm flipH="1" rot="-649632">
              <a:off x="7324055" y="4107710"/>
              <a:ext cx="202339" cy="157552"/>
            </a:xfrm>
            <a:custGeom>
              <a:rect b="b" l="l" r="r" t="t"/>
              <a:pathLst>
                <a:path extrusionOk="0" h="1773" w="2277">
                  <a:moveTo>
                    <a:pt x="1815" y="0"/>
                  </a:moveTo>
                  <a:cubicBezTo>
                    <a:pt x="1761" y="0"/>
                    <a:pt x="1700" y="7"/>
                    <a:pt x="1632" y="22"/>
                  </a:cubicBezTo>
                  <a:cubicBezTo>
                    <a:pt x="1075" y="121"/>
                    <a:pt x="459" y="837"/>
                    <a:pt x="160" y="1235"/>
                  </a:cubicBezTo>
                  <a:cubicBezTo>
                    <a:pt x="81" y="1334"/>
                    <a:pt x="1" y="1434"/>
                    <a:pt x="41" y="1553"/>
                  </a:cubicBezTo>
                  <a:cubicBezTo>
                    <a:pt x="61" y="1673"/>
                    <a:pt x="180" y="1772"/>
                    <a:pt x="299" y="1772"/>
                  </a:cubicBezTo>
                  <a:cubicBezTo>
                    <a:pt x="439" y="1772"/>
                    <a:pt x="558" y="1732"/>
                    <a:pt x="677" y="1673"/>
                  </a:cubicBezTo>
                  <a:cubicBezTo>
                    <a:pt x="1095" y="1474"/>
                    <a:pt x="1493" y="1175"/>
                    <a:pt x="1851" y="857"/>
                  </a:cubicBezTo>
                  <a:cubicBezTo>
                    <a:pt x="2207" y="501"/>
                    <a:pt x="2276" y="0"/>
                    <a:pt x="181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49"/>
            <p:cNvSpPr/>
            <p:nvPr/>
          </p:nvSpPr>
          <p:spPr>
            <a:xfrm flipH="1" rot="-649632">
              <a:off x="7248692" y="4188044"/>
              <a:ext cx="120852" cy="212735"/>
            </a:xfrm>
            <a:custGeom>
              <a:rect b="b" l="l" r="r" t="t"/>
              <a:pathLst>
                <a:path extrusionOk="0" h="2394" w="1360">
                  <a:moveTo>
                    <a:pt x="992" y="0"/>
                  </a:moveTo>
                  <a:cubicBezTo>
                    <a:pt x="891" y="0"/>
                    <a:pt x="765" y="54"/>
                    <a:pt x="617" y="180"/>
                  </a:cubicBezTo>
                  <a:cubicBezTo>
                    <a:pt x="219" y="538"/>
                    <a:pt x="80" y="1493"/>
                    <a:pt x="20" y="1990"/>
                  </a:cubicBezTo>
                  <a:cubicBezTo>
                    <a:pt x="20" y="2110"/>
                    <a:pt x="0" y="2229"/>
                    <a:pt x="80" y="2309"/>
                  </a:cubicBezTo>
                  <a:cubicBezTo>
                    <a:pt x="129" y="2370"/>
                    <a:pt x="207" y="2393"/>
                    <a:pt x="284" y="2393"/>
                  </a:cubicBezTo>
                  <a:cubicBezTo>
                    <a:pt x="332" y="2393"/>
                    <a:pt x="380" y="2384"/>
                    <a:pt x="418" y="2368"/>
                  </a:cubicBezTo>
                  <a:cubicBezTo>
                    <a:pt x="557" y="2309"/>
                    <a:pt x="617" y="2189"/>
                    <a:pt x="697" y="2090"/>
                  </a:cubicBezTo>
                  <a:cubicBezTo>
                    <a:pt x="975" y="1692"/>
                    <a:pt x="1154" y="1235"/>
                    <a:pt x="1273" y="757"/>
                  </a:cubicBezTo>
                  <a:cubicBezTo>
                    <a:pt x="1360" y="368"/>
                    <a:pt x="1259" y="0"/>
                    <a:pt x="9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49"/>
            <p:cNvSpPr/>
            <p:nvPr/>
          </p:nvSpPr>
          <p:spPr>
            <a:xfrm flipH="1" rot="-649632">
              <a:off x="7114763" y="4150293"/>
              <a:ext cx="91972" cy="163861"/>
            </a:xfrm>
            <a:custGeom>
              <a:rect b="b" l="l" r="r" t="t"/>
              <a:pathLst>
                <a:path extrusionOk="0" h="1844" w="1035">
                  <a:moveTo>
                    <a:pt x="278" y="0"/>
                  </a:moveTo>
                  <a:cubicBezTo>
                    <a:pt x="163" y="0"/>
                    <a:pt x="67" y="96"/>
                    <a:pt x="40" y="329"/>
                  </a:cubicBezTo>
                  <a:cubicBezTo>
                    <a:pt x="0" y="767"/>
                    <a:pt x="378" y="1364"/>
                    <a:pt x="597" y="1702"/>
                  </a:cubicBezTo>
                  <a:cubicBezTo>
                    <a:pt x="637" y="1762"/>
                    <a:pt x="716" y="1841"/>
                    <a:pt x="796" y="1841"/>
                  </a:cubicBezTo>
                  <a:cubicBezTo>
                    <a:pt x="805" y="1843"/>
                    <a:pt x="814" y="1844"/>
                    <a:pt x="822" y="1844"/>
                  </a:cubicBezTo>
                  <a:cubicBezTo>
                    <a:pt x="912" y="1844"/>
                    <a:pt x="997" y="1756"/>
                    <a:pt x="1015" y="1702"/>
                  </a:cubicBezTo>
                  <a:cubicBezTo>
                    <a:pt x="1035" y="1602"/>
                    <a:pt x="1035" y="1503"/>
                    <a:pt x="1035" y="1404"/>
                  </a:cubicBezTo>
                  <a:cubicBezTo>
                    <a:pt x="995" y="1026"/>
                    <a:pt x="876" y="668"/>
                    <a:pt x="697" y="349"/>
                  </a:cubicBezTo>
                  <a:cubicBezTo>
                    <a:pt x="587" y="142"/>
                    <a:pt x="418" y="0"/>
                    <a:pt x="2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49"/>
            <p:cNvSpPr/>
            <p:nvPr/>
          </p:nvSpPr>
          <p:spPr>
            <a:xfrm flipH="1" rot="-649632">
              <a:off x="6823458" y="3203459"/>
              <a:ext cx="891018" cy="1043416"/>
            </a:xfrm>
            <a:custGeom>
              <a:rect b="b" l="l" r="r" t="t"/>
              <a:pathLst>
                <a:path extrusionOk="0" h="11742" w="10027">
                  <a:moveTo>
                    <a:pt x="3276" y="1"/>
                  </a:moveTo>
                  <a:cubicBezTo>
                    <a:pt x="2263" y="1"/>
                    <a:pt x="1257" y="250"/>
                    <a:pt x="498" y="827"/>
                  </a:cubicBezTo>
                  <a:cubicBezTo>
                    <a:pt x="140" y="1106"/>
                    <a:pt x="1" y="1444"/>
                    <a:pt x="319" y="1822"/>
                  </a:cubicBezTo>
                  <a:cubicBezTo>
                    <a:pt x="489" y="2028"/>
                    <a:pt x="724" y="2093"/>
                    <a:pt x="974" y="2093"/>
                  </a:cubicBezTo>
                  <a:cubicBezTo>
                    <a:pt x="1280" y="2093"/>
                    <a:pt x="1608" y="1996"/>
                    <a:pt x="1871" y="1941"/>
                  </a:cubicBezTo>
                  <a:cubicBezTo>
                    <a:pt x="2310" y="1859"/>
                    <a:pt x="2835" y="1814"/>
                    <a:pt x="3340" y="1814"/>
                  </a:cubicBezTo>
                  <a:cubicBezTo>
                    <a:pt x="3567" y="1814"/>
                    <a:pt x="3790" y="1823"/>
                    <a:pt x="3999" y="1842"/>
                  </a:cubicBezTo>
                  <a:cubicBezTo>
                    <a:pt x="4497" y="1921"/>
                    <a:pt x="4994" y="2100"/>
                    <a:pt x="5352" y="2478"/>
                  </a:cubicBezTo>
                  <a:cubicBezTo>
                    <a:pt x="6605" y="3791"/>
                    <a:pt x="4516" y="6397"/>
                    <a:pt x="4099" y="7750"/>
                  </a:cubicBezTo>
                  <a:cubicBezTo>
                    <a:pt x="3860" y="8566"/>
                    <a:pt x="3661" y="9461"/>
                    <a:pt x="3900" y="10296"/>
                  </a:cubicBezTo>
                  <a:cubicBezTo>
                    <a:pt x="4139" y="11070"/>
                    <a:pt x="4840" y="11742"/>
                    <a:pt x="5621" y="11742"/>
                  </a:cubicBezTo>
                  <a:cubicBezTo>
                    <a:pt x="5684" y="11742"/>
                    <a:pt x="5746" y="11737"/>
                    <a:pt x="5809" y="11729"/>
                  </a:cubicBezTo>
                  <a:cubicBezTo>
                    <a:pt x="6744" y="11569"/>
                    <a:pt x="7262" y="10634"/>
                    <a:pt x="7640" y="9799"/>
                  </a:cubicBezTo>
                  <a:cubicBezTo>
                    <a:pt x="8972" y="6815"/>
                    <a:pt x="10027" y="3274"/>
                    <a:pt x="6784" y="1046"/>
                  </a:cubicBezTo>
                  <a:cubicBezTo>
                    <a:pt x="5989" y="509"/>
                    <a:pt x="4954" y="131"/>
                    <a:pt x="3900" y="32"/>
                  </a:cubicBezTo>
                  <a:cubicBezTo>
                    <a:pt x="3693" y="11"/>
                    <a:pt x="3484" y="1"/>
                    <a:pt x="327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49"/>
            <p:cNvSpPr/>
            <p:nvPr/>
          </p:nvSpPr>
          <p:spPr>
            <a:xfrm flipH="1" rot="-649632">
              <a:off x="7170493" y="3993852"/>
              <a:ext cx="176835" cy="166883"/>
            </a:xfrm>
            <a:custGeom>
              <a:rect b="b" l="l" r="r" t="t"/>
              <a:pathLst>
                <a:path extrusionOk="0" h="1878" w="1990">
                  <a:moveTo>
                    <a:pt x="950" y="1"/>
                  </a:moveTo>
                  <a:cubicBezTo>
                    <a:pt x="658" y="1"/>
                    <a:pt x="364" y="129"/>
                    <a:pt x="219" y="379"/>
                  </a:cubicBezTo>
                  <a:cubicBezTo>
                    <a:pt x="1" y="737"/>
                    <a:pt x="339" y="1255"/>
                    <a:pt x="617" y="1493"/>
                  </a:cubicBezTo>
                  <a:cubicBezTo>
                    <a:pt x="829" y="1705"/>
                    <a:pt x="1082" y="1877"/>
                    <a:pt x="1341" y="1877"/>
                  </a:cubicBezTo>
                  <a:cubicBezTo>
                    <a:pt x="1398" y="1877"/>
                    <a:pt x="1455" y="1869"/>
                    <a:pt x="1512" y="1851"/>
                  </a:cubicBezTo>
                  <a:cubicBezTo>
                    <a:pt x="1711" y="1792"/>
                    <a:pt x="1831" y="1633"/>
                    <a:pt x="1910" y="1453"/>
                  </a:cubicBezTo>
                  <a:cubicBezTo>
                    <a:pt x="1990" y="1274"/>
                    <a:pt x="1990" y="1056"/>
                    <a:pt x="1930" y="877"/>
                  </a:cubicBezTo>
                  <a:cubicBezTo>
                    <a:pt x="1870" y="558"/>
                    <a:pt x="1672" y="260"/>
                    <a:pt x="1373" y="101"/>
                  </a:cubicBezTo>
                  <a:cubicBezTo>
                    <a:pt x="1246" y="34"/>
                    <a:pt x="1098" y="1"/>
                    <a:pt x="95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49"/>
            <p:cNvSpPr/>
            <p:nvPr/>
          </p:nvSpPr>
          <p:spPr>
            <a:xfrm flipH="1" rot="-649632">
              <a:off x="7192999" y="3872263"/>
              <a:ext cx="111877" cy="86729"/>
            </a:xfrm>
            <a:custGeom>
              <a:rect b="b" l="l" r="r" t="t"/>
              <a:pathLst>
                <a:path extrusionOk="0" h="976" w="1259">
                  <a:moveTo>
                    <a:pt x="819" y="0"/>
                  </a:moveTo>
                  <a:cubicBezTo>
                    <a:pt x="470" y="0"/>
                    <a:pt x="0" y="293"/>
                    <a:pt x="85" y="702"/>
                  </a:cubicBezTo>
                  <a:cubicBezTo>
                    <a:pt x="105" y="841"/>
                    <a:pt x="264" y="941"/>
                    <a:pt x="404" y="960"/>
                  </a:cubicBezTo>
                  <a:cubicBezTo>
                    <a:pt x="450" y="971"/>
                    <a:pt x="497" y="976"/>
                    <a:pt x="545" y="976"/>
                  </a:cubicBezTo>
                  <a:cubicBezTo>
                    <a:pt x="681" y="976"/>
                    <a:pt x="818" y="935"/>
                    <a:pt x="921" y="861"/>
                  </a:cubicBezTo>
                  <a:cubicBezTo>
                    <a:pt x="1080" y="762"/>
                    <a:pt x="1199" y="622"/>
                    <a:pt x="1239" y="443"/>
                  </a:cubicBezTo>
                  <a:cubicBezTo>
                    <a:pt x="1259" y="344"/>
                    <a:pt x="1259" y="224"/>
                    <a:pt x="1199" y="145"/>
                  </a:cubicBezTo>
                  <a:cubicBezTo>
                    <a:pt x="1160" y="65"/>
                    <a:pt x="1080" y="45"/>
                    <a:pt x="981" y="26"/>
                  </a:cubicBezTo>
                  <a:cubicBezTo>
                    <a:pt x="932" y="8"/>
                    <a:pt x="877" y="0"/>
                    <a:pt x="81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49"/>
            <p:cNvSpPr/>
            <p:nvPr/>
          </p:nvSpPr>
          <p:spPr>
            <a:xfrm flipH="1" rot="-649632">
              <a:off x="7087935" y="3948315"/>
              <a:ext cx="104946" cy="78821"/>
            </a:xfrm>
            <a:custGeom>
              <a:rect b="b" l="l" r="r" t="t"/>
              <a:pathLst>
                <a:path extrusionOk="0" h="887" w="1181">
                  <a:moveTo>
                    <a:pt x="752" y="1"/>
                  </a:moveTo>
                  <a:cubicBezTo>
                    <a:pt x="393" y="1"/>
                    <a:pt x="0" y="320"/>
                    <a:pt x="345" y="707"/>
                  </a:cubicBezTo>
                  <a:cubicBezTo>
                    <a:pt x="445" y="807"/>
                    <a:pt x="587" y="886"/>
                    <a:pt x="724" y="886"/>
                  </a:cubicBezTo>
                  <a:cubicBezTo>
                    <a:pt x="778" y="886"/>
                    <a:pt x="832" y="874"/>
                    <a:pt x="883" y="846"/>
                  </a:cubicBezTo>
                  <a:cubicBezTo>
                    <a:pt x="982" y="806"/>
                    <a:pt x="1062" y="687"/>
                    <a:pt x="1101" y="587"/>
                  </a:cubicBezTo>
                  <a:cubicBezTo>
                    <a:pt x="1161" y="448"/>
                    <a:pt x="1181" y="329"/>
                    <a:pt x="1141" y="209"/>
                  </a:cubicBezTo>
                  <a:cubicBezTo>
                    <a:pt x="1062" y="63"/>
                    <a:pt x="910" y="1"/>
                    <a:pt x="75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49"/>
            <p:cNvSpPr/>
            <p:nvPr/>
          </p:nvSpPr>
          <p:spPr>
            <a:xfrm rot="-10132045">
              <a:off x="8467023" y="2526543"/>
              <a:ext cx="201984" cy="157553"/>
            </a:xfrm>
            <a:custGeom>
              <a:rect b="b" l="l" r="r" t="t"/>
              <a:pathLst>
                <a:path extrusionOk="0" h="1773" w="2273">
                  <a:moveTo>
                    <a:pt x="474" y="0"/>
                  </a:moveTo>
                  <a:cubicBezTo>
                    <a:pt x="1" y="0"/>
                    <a:pt x="86" y="501"/>
                    <a:pt x="442" y="857"/>
                  </a:cubicBezTo>
                  <a:cubicBezTo>
                    <a:pt x="781" y="1175"/>
                    <a:pt x="1178" y="1474"/>
                    <a:pt x="1616" y="1673"/>
                  </a:cubicBezTo>
                  <a:cubicBezTo>
                    <a:pt x="1735" y="1732"/>
                    <a:pt x="1855" y="1772"/>
                    <a:pt x="1974" y="1772"/>
                  </a:cubicBezTo>
                  <a:cubicBezTo>
                    <a:pt x="2113" y="1772"/>
                    <a:pt x="2233" y="1673"/>
                    <a:pt x="2253" y="1553"/>
                  </a:cubicBezTo>
                  <a:cubicBezTo>
                    <a:pt x="2273" y="1434"/>
                    <a:pt x="2213" y="1335"/>
                    <a:pt x="2133" y="1235"/>
                  </a:cubicBezTo>
                  <a:cubicBezTo>
                    <a:pt x="1815" y="837"/>
                    <a:pt x="1178" y="121"/>
                    <a:pt x="661" y="22"/>
                  </a:cubicBezTo>
                  <a:cubicBezTo>
                    <a:pt x="591" y="7"/>
                    <a:pt x="529" y="0"/>
                    <a:pt x="47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49"/>
            <p:cNvSpPr/>
            <p:nvPr/>
          </p:nvSpPr>
          <p:spPr>
            <a:xfrm rot="-10132045">
              <a:off x="8568938" y="2420531"/>
              <a:ext cx="201984" cy="157553"/>
            </a:xfrm>
            <a:custGeom>
              <a:rect b="b" l="l" r="r" t="t"/>
              <a:pathLst>
                <a:path extrusionOk="0" h="1773" w="2273">
                  <a:moveTo>
                    <a:pt x="474" y="1"/>
                  </a:moveTo>
                  <a:cubicBezTo>
                    <a:pt x="1" y="1"/>
                    <a:pt x="86" y="501"/>
                    <a:pt x="442" y="858"/>
                  </a:cubicBezTo>
                  <a:cubicBezTo>
                    <a:pt x="780" y="1176"/>
                    <a:pt x="1178" y="1474"/>
                    <a:pt x="1616" y="1673"/>
                  </a:cubicBezTo>
                  <a:cubicBezTo>
                    <a:pt x="1735" y="1733"/>
                    <a:pt x="1855" y="1773"/>
                    <a:pt x="1974" y="1773"/>
                  </a:cubicBezTo>
                  <a:cubicBezTo>
                    <a:pt x="2113" y="1773"/>
                    <a:pt x="2233" y="1673"/>
                    <a:pt x="2252" y="1554"/>
                  </a:cubicBezTo>
                  <a:cubicBezTo>
                    <a:pt x="2272" y="1435"/>
                    <a:pt x="2213" y="1335"/>
                    <a:pt x="2133" y="1236"/>
                  </a:cubicBezTo>
                  <a:cubicBezTo>
                    <a:pt x="1835" y="838"/>
                    <a:pt x="1218" y="122"/>
                    <a:pt x="661" y="22"/>
                  </a:cubicBezTo>
                  <a:cubicBezTo>
                    <a:pt x="591" y="8"/>
                    <a:pt x="528" y="1"/>
                    <a:pt x="47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49"/>
            <p:cNvSpPr/>
            <p:nvPr/>
          </p:nvSpPr>
          <p:spPr>
            <a:xfrm rot="-10132045">
              <a:off x="8755985" y="2335952"/>
              <a:ext cx="120852" cy="212647"/>
            </a:xfrm>
            <a:custGeom>
              <a:rect b="b" l="l" r="r" t="t"/>
              <a:pathLst>
                <a:path extrusionOk="0" h="2393" w="1360">
                  <a:moveTo>
                    <a:pt x="361" y="0"/>
                  </a:moveTo>
                  <a:cubicBezTo>
                    <a:pt x="102" y="0"/>
                    <a:pt x="0" y="373"/>
                    <a:pt x="87" y="777"/>
                  </a:cubicBezTo>
                  <a:cubicBezTo>
                    <a:pt x="206" y="1234"/>
                    <a:pt x="385" y="1692"/>
                    <a:pt x="664" y="2090"/>
                  </a:cubicBezTo>
                  <a:cubicBezTo>
                    <a:pt x="723" y="2189"/>
                    <a:pt x="803" y="2308"/>
                    <a:pt x="922" y="2368"/>
                  </a:cubicBezTo>
                  <a:cubicBezTo>
                    <a:pt x="961" y="2384"/>
                    <a:pt x="1011" y="2393"/>
                    <a:pt x="1063" y="2393"/>
                  </a:cubicBezTo>
                  <a:cubicBezTo>
                    <a:pt x="1145" y="2393"/>
                    <a:pt x="1232" y="2369"/>
                    <a:pt x="1280" y="2308"/>
                  </a:cubicBezTo>
                  <a:cubicBezTo>
                    <a:pt x="1360" y="2229"/>
                    <a:pt x="1320" y="2110"/>
                    <a:pt x="1320" y="1990"/>
                  </a:cubicBezTo>
                  <a:cubicBezTo>
                    <a:pt x="1280" y="1493"/>
                    <a:pt x="1121" y="538"/>
                    <a:pt x="723" y="180"/>
                  </a:cubicBezTo>
                  <a:cubicBezTo>
                    <a:pt x="581" y="54"/>
                    <a:pt x="460" y="0"/>
                    <a:pt x="36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49"/>
            <p:cNvSpPr/>
            <p:nvPr/>
          </p:nvSpPr>
          <p:spPr>
            <a:xfrm rot="-10132045">
              <a:off x="8195287" y="2463482"/>
              <a:ext cx="891020" cy="1043419"/>
            </a:xfrm>
            <a:custGeom>
              <a:rect b="b" l="l" r="r" t="t"/>
              <a:pathLst>
                <a:path extrusionOk="0" h="11742" w="10027">
                  <a:moveTo>
                    <a:pt x="6751" y="0"/>
                  </a:moveTo>
                  <a:cubicBezTo>
                    <a:pt x="6543" y="0"/>
                    <a:pt x="6334" y="11"/>
                    <a:pt x="6127" y="31"/>
                  </a:cubicBezTo>
                  <a:cubicBezTo>
                    <a:pt x="5073" y="131"/>
                    <a:pt x="4039" y="509"/>
                    <a:pt x="3243" y="1046"/>
                  </a:cubicBezTo>
                  <a:cubicBezTo>
                    <a:pt x="0" y="3274"/>
                    <a:pt x="1055" y="6815"/>
                    <a:pt x="2388" y="9799"/>
                  </a:cubicBezTo>
                  <a:cubicBezTo>
                    <a:pt x="2766" y="10634"/>
                    <a:pt x="3283" y="11569"/>
                    <a:pt x="4198" y="11728"/>
                  </a:cubicBezTo>
                  <a:cubicBezTo>
                    <a:pt x="4262" y="11737"/>
                    <a:pt x="4327" y="11741"/>
                    <a:pt x="4390" y="11741"/>
                  </a:cubicBezTo>
                  <a:cubicBezTo>
                    <a:pt x="5188" y="11741"/>
                    <a:pt x="5888" y="11070"/>
                    <a:pt x="6127" y="10296"/>
                  </a:cubicBezTo>
                  <a:cubicBezTo>
                    <a:pt x="6366" y="9460"/>
                    <a:pt x="6167" y="8565"/>
                    <a:pt x="5929" y="7750"/>
                  </a:cubicBezTo>
                  <a:cubicBezTo>
                    <a:pt x="5491" y="6397"/>
                    <a:pt x="3402" y="3791"/>
                    <a:pt x="4675" y="2478"/>
                  </a:cubicBezTo>
                  <a:cubicBezTo>
                    <a:pt x="5033" y="2100"/>
                    <a:pt x="5531" y="1921"/>
                    <a:pt x="6028" y="1842"/>
                  </a:cubicBezTo>
                  <a:cubicBezTo>
                    <a:pt x="6231" y="1823"/>
                    <a:pt x="6452" y="1814"/>
                    <a:pt x="6678" y="1814"/>
                  </a:cubicBezTo>
                  <a:cubicBezTo>
                    <a:pt x="7183" y="1814"/>
                    <a:pt x="7717" y="1859"/>
                    <a:pt x="8156" y="1941"/>
                  </a:cubicBezTo>
                  <a:cubicBezTo>
                    <a:pt x="8419" y="1996"/>
                    <a:pt x="8748" y="2092"/>
                    <a:pt x="9053" y="2092"/>
                  </a:cubicBezTo>
                  <a:cubicBezTo>
                    <a:pt x="9303" y="2092"/>
                    <a:pt x="9538" y="2028"/>
                    <a:pt x="9708" y="1822"/>
                  </a:cubicBezTo>
                  <a:cubicBezTo>
                    <a:pt x="10026" y="1444"/>
                    <a:pt x="9867" y="1106"/>
                    <a:pt x="9529" y="827"/>
                  </a:cubicBezTo>
                  <a:cubicBezTo>
                    <a:pt x="8770" y="249"/>
                    <a:pt x="7765" y="0"/>
                    <a:pt x="67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49"/>
            <p:cNvSpPr/>
            <p:nvPr/>
          </p:nvSpPr>
          <p:spPr>
            <a:xfrm rot="-10132045">
              <a:off x="8695139" y="2579103"/>
              <a:ext cx="175058" cy="166883"/>
            </a:xfrm>
            <a:custGeom>
              <a:rect b="b" l="l" r="r" t="t"/>
              <a:pathLst>
                <a:path extrusionOk="0" h="1878" w="1970">
                  <a:moveTo>
                    <a:pt x="1036" y="0"/>
                  </a:moveTo>
                  <a:cubicBezTo>
                    <a:pt x="890" y="0"/>
                    <a:pt x="745" y="33"/>
                    <a:pt x="617" y="100"/>
                  </a:cubicBezTo>
                  <a:cubicBezTo>
                    <a:pt x="319" y="260"/>
                    <a:pt x="120" y="558"/>
                    <a:pt x="40" y="876"/>
                  </a:cubicBezTo>
                  <a:cubicBezTo>
                    <a:pt x="0" y="1055"/>
                    <a:pt x="0" y="1274"/>
                    <a:pt x="80" y="1453"/>
                  </a:cubicBezTo>
                  <a:cubicBezTo>
                    <a:pt x="140" y="1632"/>
                    <a:pt x="279" y="1791"/>
                    <a:pt x="478" y="1851"/>
                  </a:cubicBezTo>
                  <a:cubicBezTo>
                    <a:pt x="535" y="1869"/>
                    <a:pt x="592" y="1877"/>
                    <a:pt x="649" y="1877"/>
                  </a:cubicBezTo>
                  <a:cubicBezTo>
                    <a:pt x="909" y="1877"/>
                    <a:pt x="1161" y="1705"/>
                    <a:pt x="1373" y="1493"/>
                  </a:cubicBezTo>
                  <a:cubicBezTo>
                    <a:pt x="1612" y="1254"/>
                    <a:pt x="1970" y="737"/>
                    <a:pt x="1771" y="379"/>
                  </a:cubicBezTo>
                  <a:cubicBezTo>
                    <a:pt x="1613" y="128"/>
                    <a:pt x="1323" y="0"/>
                    <a:pt x="103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49"/>
            <p:cNvSpPr/>
            <p:nvPr/>
          </p:nvSpPr>
          <p:spPr>
            <a:xfrm rot="-10132045">
              <a:off x="8674567" y="2772667"/>
              <a:ext cx="111966" cy="86729"/>
            </a:xfrm>
            <a:custGeom>
              <a:rect b="b" l="l" r="r" t="t"/>
              <a:pathLst>
                <a:path extrusionOk="0" h="976" w="1260">
                  <a:moveTo>
                    <a:pt x="440" y="0"/>
                  </a:moveTo>
                  <a:cubicBezTo>
                    <a:pt x="382" y="0"/>
                    <a:pt x="327" y="8"/>
                    <a:pt x="279" y="25"/>
                  </a:cubicBezTo>
                  <a:cubicBezTo>
                    <a:pt x="179" y="45"/>
                    <a:pt x="100" y="65"/>
                    <a:pt x="40" y="145"/>
                  </a:cubicBezTo>
                  <a:cubicBezTo>
                    <a:pt x="0" y="224"/>
                    <a:pt x="0" y="343"/>
                    <a:pt x="20" y="443"/>
                  </a:cubicBezTo>
                  <a:cubicBezTo>
                    <a:pt x="40" y="622"/>
                    <a:pt x="179" y="761"/>
                    <a:pt x="318" y="861"/>
                  </a:cubicBezTo>
                  <a:cubicBezTo>
                    <a:pt x="437" y="934"/>
                    <a:pt x="576" y="975"/>
                    <a:pt x="706" y="975"/>
                  </a:cubicBezTo>
                  <a:cubicBezTo>
                    <a:pt x="751" y="975"/>
                    <a:pt x="795" y="970"/>
                    <a:pt x="836" y="960"/>
                  </a:cubicBezTo>
                  <a:cubicBezTo>
                    <a:pt x="995" y="940"/>
                    <a:pt x="1134" y="841"/>
                    <a:pt x="1174" y="702"/>
                  </a:cubicBezTo>
                  <a:cubicBezTo>
                    <a:pt x="1259" y="292"/>
                    <a:pt x="789" y="0"/>
                    <a:pt x="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49"/>
            <p:cNvSpPr/>
            <p:nvPr/>
          </p:nvSpPr>
          <p:spPr>
            <a:xfrm flipH="1" rot="-649632">
              <a:off x="7360640" y="2090551"/>
              <a:ext cx="1228605" cy="2850779"/>
            </a:xfrm>
            <a:custGeom>
              <a:rect b="b" l="l" r="r" t="t"/>
              <a:pathLst>
                <a:path extrusionOk="0" h="32081" w="13826">
                  <a:moveTo>
                    <a:pt x="6951" y="1"/>
                  </a:moveTo>
                  <a:cubicBezTo>
                    <a:pt x="6929" y="1"/>
                    <a:pt x="6906" y="1"/>
                    <a:pt x="6883" y="1"/>
                  </a:cubicBezTo>
                  <a:cubicBezTo>
                    <a:pt x="5113" y="41"/>
                    <a:pt x="3183" y="956"/>
                    <a:pt x="1870" y="2149"/>
                  </a:cubicBezTo>
                  <a:cubicBezTo>
                    <a:pt x="1791" y="2189"/>
                    <a:pt x="1731" y="2249"/>
                    <a:pt x="1691" y="2289"/>
                  </a:cubicBezTo>
                  <a:cubicBezTo>
                    <a:pt x="876" y="3084"/>
                    <a:pt x="239" y="4119"/>
                    <a:pt x="140" y="5253"/>
                  </a:cubicBezTo>
                  <a:cubicBezTo>
                    <a:pt x="1" y="6944"/>
                    <a:pt x="1015" y="8436"/>
                    <a:pt x="1731" y="9908"/>
                  </a:cubicBezTo>
                  <a:cubicBezTo>
                    <a:pt x="2567" y="11579"/>
                    <a:pt x="2786" y="13230"/>
                    <a:pt x="2865" y="15080"/>
                  </a:cubicBezTo>
                  <a:cubicBezTo>
                    <a:pt x="2865" y="15418"/>
                    <a:pt x="2885" y="15796"/>
                    <a:pt x="2885" y="16154"/>
                  </a:cubicBezTo>
                  <a:lnTo>
                    <a:pt x="2965" y="19436"/>
                  </a:lnTo>
                  <a:cubicBezTo>
                    <a:pt x="2984" y="19794"/>
                    <a:pt x="2984" y="20172"/>
                    <a:pt x="2984" y="20550"/>
                  </a:cubicBezTo>
                  <a:lnTo>
                    <a:pt x="2984" y="21585"/>
                  </a:lnTo>
                  <a:lnTo>
                    <a:pt x="2984" y="22957"/>
                  </a:lnTo>
                  <a:cubicBezTo>
                    <a:pt x="2984" y="23753"/>
                    <a:pt x="2965" y="24529"/>
                    <a:pt x="2925" y="25325"/>
                  </a:cubicBezTo>
                  <a:cubicBezTo>
                    <a:pt x="2925" y="25563"/>
                    <a:pt x="2905" y="25802"/>
                    <a:pt x="2905" y="26041"/>
                  </a:cubicBezTo>
                  <a:cubicBezTo>
                    <a:pt x="2885" y="26458"/>
                    <a:pt x="2885" y="26856"/>
                    <a:pt x="2905" y="27294"/>
                  </a:cubicBezTo>
                  <a:cubicBezTo>
                    <a:pt x="2925" y="27692"/>
                    <a:pt x="2984" y="28109"/>
                    <a:pt x="3084" y="28507"/>
                  </a:cubicBezTo>
                  <a:cubicBezTo>
                    <a:pt x="3183" y="28905"/>
                    <a:pt x="3323" y="29303"/>
                    <a:pt x="3522" y="29681"/>
                  </a:cubicBezTo>
                  <a:cubicBezTo>
                    <a:pt x="4118" y="30735"/>
                    <a:pt x="5173" y="31491"/>
                    <a:pt x="6346" y="31829"/>
                  </a:cubicBezTo>
                  <a:cubicBezTo>
                    <a:pt x="6904" y="32006"/>
                    <a:pt x="7496" y="32081"/>
                    <a:pt x="8092" y="32081"/>
                  </a:cubicBezTo>
                  <a:cubicBezTo>
                    <a:pt x="8709" y="32081"/>
                    <a:pt x="9331" y="32001"/>
                    <a:pt x="9927" y="31869"/>
                  </a:cubicBezTo>
                  <a:cubicBezTo>
                    <a:pt x="10942" y="31631"/>
                    <a:pt x="11956" y="31173"/>
                    <a:pt x="12553" y="30318"/>
                  </a:cubicBezTo>
                  <a:cubicBezTo>
                    <a:pt x="13030" y="29641"/>
                    <a:pt x="13150" y="28826"/>
                    <a:pt x="13150" y="27990"/>
                  </a:cubicBezTo>
                  <a:cubicBezTo>
                    <a:pt x="13150" y="27513"/>
                    <a:pt x="13110" y="27035"/>
                    <a:pt x="13050" y="26558"/>
                  </a:cubicBezTo>
                  <a:cubicBezTo>
                    <a:pt x="13050" y="26498"/>
                    <a:pt x="13030" y="26399"/>
                    <a:pt x="13030" y="26299"/>
                  </a:cubicBezTo>
                  <a:lnTo>
                    <a:pt x="12951" y="25464"/>
                  </a:lnTo>
                  <a:cubicBezTo>
                    <a:pt x="12851" y="24449"/>
                    <a:pt x="12752" y="23455"/>
                    <a:pt x="12652" y="22440"/>
                  </a:cubicBezTo>
                  <a:cubicBezTo>
                    <a:pt x="12613" y="21983"/>
                    <a:pt x="12573" y="21565"/>
                    <a:pt x="12533" y="21127"/>
                  </a:cubicBezTo>
                  <a:cubicBezTo>
                    <a:pt x="12473" y="20530"/>
                    <a:pt x="12414" y="19894"/>
                    <a:pt x="12354" y="19297"/>
                  </a:cubicBezTo>
                  <a:cubicBezTo>
                    <a:pt x="12334" y="19078"/>
                    <a:pt x="12314" y="18839"/>
                    <a:pt x="12274" y="18581"/>
                  </a:cubicBezTo>
                  <a:cubicBezTo>
                    <a:pt x="12155" y="17546"/>
                    <a:pt x="12056" y="16492"/>
                    <a:pt x="11956" y="15458"/>
                  </a:cubicBezTo>
                  <a:cubicBezTo>
                    <a:pt x="11936" y="15318"/>
                    <a:pt x="11936" y="15179"/>
                    <a:pt x="11916" y="15060"/>
                  </a:cubicBezTo>
                  <a:cubicBezTo>
                    <a:pt x="11817" y="13827"/>
                    <a:pt x="11717" y="12593"/>
                    <a:pt x="11936" y="11380"/>
                  </a:cubicBezTo>
                  <a:cubicBezTo>
                    <a:pt x="12215" y="9908"/>
                    <a:pt x="12931" y="8555"/>
                    <a:pt x="13349" y="7063"/>
                  </a:cubicBezTo>
                  <a:cubicBezTo>
                    <a:pt x="13826" y="5432"/>
                    <a:pt x="13806" y="3383"/>
                    <a:pt x="12453" y="2130"/>
                  </a:cubicBezTo>
                  <a:cubicBezTo>
                    <a:pt x="11077" y="813"/>
                    <a:pt x="8828" y="1"/>
                    <a:pt x="695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49"/>
            <p:cNvSpPr/>
            <p:nvPr/>
          </p:nvSpPr>
          <p:spPr>
            <a:xfrm flipH="1" rot="-649632">
              <a:off x="7550413" y="2363219"/>
              <a:ext cx="528639" cy="516999"/>
            </a:xfrm>
            <a:custGeom>
              <a:rect b="b" l="l" r="r" t="t"/>
              <a:pathLst>
                <a:path extrusionOk="0" h="5818" w="5949">
                  <a:moveTo>
                    <a:pt x="2952" y="1"/>
                  </a:moveTo>
                  <a:cubicBezTo>
                    <a:pt x="2691" y="1"/>
                    <a:pt x="2433" y="38"/>
                    <a:pt x="2189" y="116"/>
                  </a:cubicBezTo>
                  <a:cubicBezTo>
                    <a:pt x="936" y="474"/>
                    <a:pt x="100" y="2344"/>
                    <a:pt x="1" y="3537"/>
                  </a:cubicBezTo>
                  <a:cubicBezTo>
                    <a:pt x="1" y="3816"/>
                    <a:pt x="41" y="4094"/>
                    <a:pt x="81" y="4313"/>
                  </a:cubicBezTo>
                  <a:cubicBezTo>
                    <a:pt x="390" y="5370"/>
                    <a:pt x="1559" y="5817"/>
                    <a:pt x="2739" y="5817"/>
                  </a:cubicBezTo>
                  <a:cubicBezTo>
                    <a:pt x="3381" y="5817"/>
                    <a:pt x="4025" y="5685"/>
                    <a:pt x="4536" y="5447"/>
                  </a:cubicBezTo>
                  <a:cubicBezTo>
                    <a:pt x="5233" y="5129"/>
                    <a:pt x="5750" y="4512"/>
                    <a:pt x="5849" y="3716"/>
                  </a:cubicBezTo>
                  <a:cubicBezTo>
                    <a:pt x="5949" y="2722"/>
                    <a:pt x="5531" y="1409"/>
                    <a:pt x="4775" y="713"/>
                  </a:cubicBezTo>
                  <a:cubicBezTo>
                    <a:pt x="4316" y="253"/>
                    <a:pt x="3628" y="1"/>
                    <a:pt x="29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49"/>
            <p:cNvSpPr/>
            <p:nvPr/>
          </p:nvSpPr>
          <p:spPr>
            <a:xfrm flipH="1" rot="-649632">
              <a:off x="7661235" y="2575055"/>
              <a:ext cx="292533" cy="239572"/>
            </a:xfrm>
            <a:custGeom>
              <a:rect b="b" l="l" r="r" t="t"/>
              <a:pathLst>
                <a:path extrusionOk="0" h="2696" w="3292">
                  <a:moveTo>
                    <a:pt x="1722" y="1"/>
                  </a:moveTo>
                  <a:cubicBezTo>
                    <a:pt x="1385" y="1"/>
                    <a:pt x="1059" y="112"/>
                    <a:pt x="825" y="368"/>
                  </a:cubicBezTo>
                  <a:cubicBezTo>
                    <a:pt x="1" y="1232"/>
                    <a:pt x="571" y="2696"/>
                    <a:pt x="1772" y="2696"/>
                  </a:cubicBezTo>
                  <a:cubicBezTo>
                    <a:pt x="1787" y="2696"/>
                    <a:pt x="1804" y="2696"/>
                    <a:pt x="1820" y="2695"/>
                  </a:cubicBezTo>
                  <a:cubicBezTo>
                    <a:pt x="2416" y="2675"/>
                    <a:pt x="2973" y="2277"/>
                    <a:pt x="3192" y="1740"/>
                  </a:cubicBezTo>
                  <a:cubicBezTo>
                    <a:pt x="3252" y="1601"/>
                    <a:pt x="3292" y="1462"/>
                    <a:pt x="3292" y="1342"/>
                  </a:cubicBezTo>
                  <a:cubicBezTo>
                    <a:pt x="3292" y="1163"/>
                    <a:pt x="3212" y="984"/>
                    <a:pt x="3153" y="805"/>
                  </a:cubicBezTo>
                  <a:cubicBezTo>
                    <a:pt x="2914" y="328"/>
                    <a:pt x="2301" y="1"/>
                    <a:pt x="172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49"/>
            <p:cNvSpPr/>
            <p:nvPr/>
          </p:nvSpPr>
          <p:spPr>
            <a:xfrm flipH="1" rot="-649632">
              <a:off x="7729818" y="2636509"/>
              <a:ext cx="135692" cy="114543"/>
            </a:xfrm>
            <a:custGeom>
              <a:rect b="b" l="l" r="r" t="t"/>
              <a:pathLst>
                <a:path extrusionOk="0" h="1289" w="1527">
                  <a:moveTo>
                    <a:pt x="799" y="0"/>
                  </a:moveTo>
                  <a:cubicBezTo>
                    <a:pt x="647" y="0"/>
                    <a:pt x="501" y="52"/>
                    <a:pt x="393" y="174"/>
                  </a:cubicBezTo>
                  <a:cubicBezTo>
                    <a:pt x="1" y="606"/>
                    <a:pt x="285" y="1289"/>
                    <a:pt x="846" y="1289"/>
                  </a:cubicBezTo>
                  <a:cubicBezTo>
                    <a:pt x="854" y="1289"/>
                    <a:pt x="862" y="1288"/>
                    <a:pt x="870" y="1288"/>
                  </a:cubicBezTo>
                  <a:cubicBezTo>
                    <a:pt x="1129" y="1288"/>
                    <a:pt x="1388" y="1089"/>
                    <a:pt x="1487" y="831"/>
                  </a:cubicBezTo>
                  <a:cubicBezTo>
                    <a:pt x="1507" y="791"/>
                    <a:pt x="1527" y="711"/>
                    <a:pt x="1527" y="632"/>
                  </a:cubicBezTo>
                  <a:cubicBezTo>
                    <a:pt x="1527" y="572"/>
                    <a:pt x="1507" y="473"/>
                    <a:pt x="1467" y="393"/>
                  </a:cubicBezTo>
                  <a:cubicBezTo>
                    <a:pt x="1353" y="164"/>
                    <a:pt x="1067" y="0"/>
                    <a:pt x="799" y="0"/>
                  </a:cubicBezTo>
                  <a:close/>
                </a:path>
              </a:pathLst>
            </a:custGeom>
            <a:solidFill>
              <a:srgbClr val="1414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49"/>
            <p:cNvSpPr/>
            <p:nvPr/>
          </p:nvSpPr>
          <p:spPr>
            <a:xfrm flipH="1" rot="-649632">
              <a:off x="7520102" y="3438043"/>
              <a:ext cx="832725" cy="393569"/>
            </a:xfrm>
            <a:custGeom>
              <a:rect b="b" l="l" r="r" t="t"/>
              <a:pathLst>
                <a:path extrusionOk="0" h="4429" w="9371">
                  <a:moveTo>
                    <a:pt x="9032" y="1"/>
                  </a:moveTo>
                  <a:cubicBezTo>
                    <a:pt x="8853" y="21"/>
                    <a:pt x="8714" y="61"/>
                    <a:pt x="8555" y="100"/>
                  </a:cubicBezTo>
                  <a:lnTo>
                    <a:pt x="7739" y="240"/>
                  </a:lnTo>
                  <a:cubicBezTo>
                    <a:pt x="7719" y="240"/>
                    <a:pt x="7381" y="299"/>
                    <a:pt x="7381" y="299"/>
                  </a:cubicBezTo>
                  <a:cubicBezTo>
                    <a:pt x="7222" y="319"/>
                    <a:pt x="7063" y="319"/>
                    <a:pt x="6924" y="339"/>
                  </a:cubicBezTo>
                  <a:cubicBezTo>
                    <a:pt x="6168" y="419"/>
                    <a:pt x="5451" y="498"/>
                    <a:pt x="4696" y="598"/>
                  </a:cubicBezTo>
                  <a:cubicBezTo>
                    <a:pt x="3104" y="797"/>
                    <a:pt x="1672" y="1035"/>
                    <a:pt x="180" y="1135"/>
                  </a:cubicBezTo>
                  <a:lnTo>
                    <a:pt x="1" y="1135"/>
                  </a:lnTo>
                  <a:lnTo>
                    <a:pt x="80" y="4417"/>
                  </a:lnTo>
                  <a:lnTo>
                    <a:pt x="379" y="4417"/>
                  </a:lnTo>
                  <a:cubicBezTo>
                    <a:pt x="599" y="4425"/>
                    <a:pt x="819" y="4429"/>
                    <a:pt x="1039" y="4429"/>
                  </a:cubicBezTo>
                  <a:cubicBezTo>
                    <a:pt x="2450" y="4429"/>
                    <a:pt x="3859" y="4276"/>
                    <a:pt x="5253" y="4139"/>
                  </a:cubicBezTo>
                  <a:cubicBezTo>
                    <a:pt x="6625" y="4019"/>
                    <a:pt x="8038" y="3880"/>
                    <a:pt x="9370" y="3542"/>
                  </a:cubicBezTo>
                  <a:cubicBezTo>
                    <a:pt x="9271" y="2507"/>
                    <a:pt x="9152" y="1453"/>
                    <a:pt x="9072" y="399"/>
                  </a:cubicBezTo>
                  <a:cubicBezTo>
                    <a:pt x="9052" y="259"/>
                    <a:pt x="9052" y="120"/>
                    <a:pt x="903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49"/>
            <p:cNvSpPr/>
            <p:nvPr/>
          </p:nvSpPr>
          <p:spPr>
            <a:xfrm flipH="1" rot="-649632">
              <a:off x="7552497" y="3817649"/>
              <a:ext cx="846765" cy="215934"/>
            </a:xfrm>
            <a:custGeom>
              <a:rect b="b" l="l" r="r" t="t"/>
              <a:pathLst>
                <a:path extrusionOk="0" h="2430" w="9529">
                  <a:moveTo>
                    <a:pt x="9350" y="1"/>
                  </a:moveTo>
                  <a:cubicBezTo>
                    <a:pt x="7818" y="339"/>
                    <a:pt x="6227" y="578"/>
                    <a:pt x="4655" y="737"/>
                  </a:cubicBezTo>
                  <a:cubicBezTo>
                    <a:pt x="3541" y="876"/>
                    <a:pt x="2447" y="995"/>
                    <a:pt x="1313" y="1095"/>
                  </a:cubicBezTo>
                  <a:cubicBezTo>
                    <a:pt x="896" y="1135"/>
                    <a:pt x="458" y="1214"/>
                    <a:pt x="0" y="1274"/>
                  </a:cubicBezTo>
                  <a:lnTo>
                    <a:pt x="0" y="2308"/>
                  </a:lnTo>
                  <a:cubicBezTo>
                    <a:pt x="100" y="2308"/>
                    <a:pt x="199" y="2328"/>
                    <a:pt x="299" y="2328"/>
                  </a:cubicBezTo>
                  <a:cubicBezTo>
                    <a:pt x="1254" y="2408"/>
                    <a:pt x="2248" y="2408"/>
                    <a:pt x="3183" y="2428"/>
                  </a:cubicBezTo>
                  <a:cubicBezTo>
                    <a:pt x="3304" y="2429"/>
                    <a:pt x="3425" y="2429"/>
                    <a:pt x="3546" y="2429"/>
                  </a:cubicBezTo>
                  <a:cubicBezTo>
                    <a:pt x="5396" y="2429"/>
                    <a:pt x="7260" y="2284"/>
                    <a:pt x="9071" y="1910"/>
                  </a:cubicBezTo>
                  <a:cubicBezTo>
                    <a:pt x="9231" y="1890"/>
                    <a:pt x="9370" y="1831"/>
                    <a:pt x="9529" y="1811"/>
                  </a:cubicBezTo>
                  <a:cubicBezTo>
                    <a:pt x="9469" y="1194"/>
                    <a:pt x="9410" y="597"/>
                    <a:pt x="935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49"/>
            <p:cNvSpPr/>
            <p:nvPr/>
          </p:nvSpPr>
          <p:spPr>
            <a:xfrm flipH="1" rot="-649632">
              <a:off x="7577310" y="4090695"/>
              <a:ext cx="889241" cy="339719"/>
            </a:xfrm>
            <a:custGeom>
              <a:rect b="b" l="l" r="r" t="t"/>
              <a:pathLst>
                <a:path extrusionOk="0" h="3823" w="10007">
                  <a:moveTo>
                    <a:pt x="9708" y="1"/>
                  </a:moveTo>
                  <a:cubicBezTo>
                    <a:pt x="9450" y="61"/>
                    <a:pt x="9131" y="81"/>
                    <a:pt x="8873" y="120"/>
                  </a:cubicBezTo>
                  <a:cubicBezTo>
                    <a:pt x="7520" y="319"/>
                    <a:pt x="6207" y="498"/>
                    <a:pt x="4834" y="598"/>
                  </a:cubicBezTo>
                  <a:cubicBezTo>
                    <a:pt x="4341" y="633"/>
                    <a:pt x="3854" y="646"/>
                    <a:pt x="3370" y="646"/>
                  </a:cubicBezTo>
                  <a:cubicBezTo>
                    <a:pt x="2489" y="646"/>
                    <a:pt x="1615" y="604"/>
                    <a:pt x="717" y="578"/>
                  </a:cubicBezTo>
                  <a:cubicBezTo>
                    <a:pt x="498" y="558"/>
                    <a:pt x="299" y="558"/>
                    <a:pt x="60" y="518"/>
                  </a:cubicBezTo>
                  <a:cubicBezTo>
                    <a:pt x="60" y="1314"/>
                    <a:pt x="40" y="2090"/>
                    <a:pt x="20" y="2885"/>
                  </a:cubicBezTo>
                  <a:cubicBezTo>
                    <a:pt x="20" y="3144"/>
                    <a:pt x="1" y="3363"/>
                    <a:pt x="1" y="3602"/>
                  </a:cubicBezTo>
                  <a:cubicBezTo>
                    <a:pt x="955" y="3761"/>
                    <a:pt x="1919" y="3823"/>
                    <a:pt x="2880" y="3823"/>
                  </a:cubicBezTo>
                  <a:cubicBezTo>
                    <a:pt x="3360" y="3823"/>
                    <a:pt x="3840" y="3807"/>
                    <a:pt x="4317" y="3781"/>
                  </a:cubicBezTo>
                  <a:cubicBezTo>
                    <a:pt x="5909" y="3681"/>
                    <a:pt x="7500" y="3482"/>
                    <a:pt x="9072" y="3204"/>
                  </a:cubicBezTo>
                  <a:cubicBezTo>
                    <a:pt x="9390" y="3164"/>
                    <a:pt x="9688" y="3104"/>
                    <a:pt x="10007" y="3045"/>
                  </a:cubicBezTo>
                  <a:cubicBezTo>
                    <a:pt x="9907" y="2050"/>
                    <a:pt x="9788" y="1015"/>
                    <a:pt x="970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49"/>
            <p:cNvSpPr/>
            <p:nvPr/>
          </p:nvSpPr>
          <p:spPr>
            <a:xfrm flipH="1" rot="-649632">
              <a:off x="7612945" y="4432098"/>
              <a:ext cx="906925" cy="216201"/>
            </a:xfrm>
            <a:custGeom>
              <a:rect b="b" l="l" r="r" t="t"/>
              <a:pathLst>
                <a:path extrusionOk="0" h="2433" w="10206">
                  <a:moveTo>
                    <a:pt x="10106" y="0"/>
                  </a:moveTo>
                  <a:cubicBezTo>
                    <a:pt x="9668" y="100"/>
                    <a:pt x="9251" y="199"/>
                    <a:pt x="8793" y="279"/>
                  </a:cubicBezTo>
                  <a:cubicBezTo>
                    <a:pt x="7619" y="477"/>
                    <a:pt x="6426" y="617"/>
                    <a:pt x="5232" y="716"/>
                  </a:cubicBezTo>
                  <a:cubicBezTo>
                    <a:pt x="4079" y="796"/>
                    <a:pt x="2925" y="895"/>
                    <a:pt x="1751" y="915"/>
                  </a:cubicBezTo>
                  <a:cubicBezTo>
                    <a:pt x="1214" y="915"/>
                    <a:pt x="657" y="935"/>
                    <a:pt x="120" y="975"/>
                  </a:cubicBezTo>
                  <a:lnTo>
                    <a:pt x="1" y="975"/>
                  </a:lnTo>
                  <a:cubicBezTo>
                    <a:pt x="20" y="1373"/>
                    <a:pt x="60" y="1790"/>
                    <a:pt x="160" y="2188"/>
                  </a:cubicBezTo>
                  <a:cubicBezTo>
                    <a:pt x="538" y="2268"/>
                    <a:pt x="936" y="2308"/>
                    <a:pt x="1333" y="2347"/>
                  </a:cubicBezTo>
                  <a:cubicBezTo>
                    <a:pt x="2033" y="2402"/>
                    <a:pt x="2733" y="2433"/>
                    <a:pt x="3429" y="2433"/>
                  </a:cubicBezTo>
                  <a:cubicBezTo>
                    <a:pt x="4000" y="2433"/>
                    <a:pt x="4568" y="2412"/>
                    <a:pt x="5133" y="2367"/>
                  </a:cubicBezTo>
                  <a:cubicBezTo>
                    <a:pt x="6386" y="2268"/>
                    <a:pt x="7600" y="2109"/>
                    <a:pt x="8813" y="1910"/>
                  </a:cubicBezTo>
                  <a:cubicBezTo>
                    <a:pt x="9271" y="1850"/>
                    <a:pt x="9748" y="1751"/>
                    <a:pt x="10206" y="1671"/>
                  </a:cubicBezTo>
                  <a:cubicBezTo>
                    <a:pt x="10206" y="1194"/>
                    <a:pt x="10166" y="716"/>
                    <a:pt x="10126" y="279"/>
                  </a:cubicBezTo>
                  <a:cubicBezTo>
                    <a:pt x="10126" y="199"/>
                    <a:pt x="10106" y="100"/>
                    <a:pt x="101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49"/>
            <p:cNvSpPr/>
            <p:nvPr/>
          </p:nvSpPr>
          <p:spPr>
            <a:xfrm flipH="1" rot="-649632">
              <a:off x="7547363" y="2164902"/>
              <a:ext cx="498604" cy="244992"/>
            </a:xfrm>
            <a:custGeom>
              <a:rect b="b" l="l" r="r" t="t"/>
              <a:pathLst>
                <a:path extrusionOk="0" h="2757" w="5611">
                  <a:moveTo>
                    <a:pt x="3190" y="1"/>
                  </a:moveTo>
                  <a:cubicBezTo>
                    <a:pt x="2715" y="1"/>
                    <a:pt x="2232" y="103"/>
                    <a:pt x="1791" y="270"/>
                  </a:cubicBezTo>
                  <a:cubicBezTo>
                    <a:pt x="1214" y="489"/>
                    <a:pt x="717" y="827"/>
                    <a:pt x="399" y="1344"/>
                  </a:cubicBezTo>
                  <a:cubicBezTo>
                    <a:pt x="299" y="1523"/>
                    <a:pt x="80" y="1861"/>
                    <a:pt x="21" y="2040"/>
                  </a:cubicBezTo>
                  <a:cubicBezTo>
                    <a:pt x="1" y="2138"/>
                    <a:pt x="1" y="2757"/>
                    <a:pt x="20" y="2757"/>
                  </a:cubicBezTo>
                  <a:cubicBezTo>
                    <a:pt x="20" y="2757"/>
                    <a:pt x="20" y="2757"/>
                    <a:pt x="21" y="2756"/>
                  </a:cubicBezTo>
                  <a:cubicBezTo>
                    <a:pt x="816" y="1861"/>
                    <a:pt x="1910" y="1125"/>
                    <a:pt x="3104" y="1085"/>
                  </a:cubicBezTo>
                  <a:cubicBezTo>
                    <a:pt x="3126" y="1085"/>
                    <a:pt x="3148" y="1085"/>
                    <a:pt x="3170" y="1085"/>
                  </a:cubicBezTo>
                  <a:cubicBezTo>
                    <a:pt x="4022" y="1085"/>
                    <a:pt x="4835" y="1454"/>
                    <a:pt x="5611" y="1841"/>
                  </a:cubicBezTo>
                  <a:cubicBezTo>
                    <a:pt x="5511" y="1066"/>
                    <a:pt x="4874" y="389"/>
                    <a:pt x="4119" y="150"/>
                  </a:cubicBezTo>
                  <a:cubicBezTo>
                    <a:pt x="3823" y="47"/>
                    <a:pt x="3508" y="1"/>
                    <a:pt x="31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49"/>
            <p:cNvSpPr/>
            <p:nvPr/>
          </p:nvSpPr>
          <p:spPr>
            <a:xfrm flipH="1" rot="-649632">
              <a:off x="7664458" y="2970637"/>
              <a:ext cx="454351" cy="332521"/>
            </a:xfrm>
            <a:custGeom>
              <a:rect b="b" l="l" r="r" t="t"/>
              <a:pathLst>
                <a:path extrusionOk="0" h="3742" w="5113">
                  <a:moveTo>
                    <a:pt x="2683" y="1"/>
                  </a:moveTo>
                  <a:cubicBezTo>
                    <a:pt x="2624" y="1"/>
                    <a:pt x="2565" y="2"/>
                    <a:pt x="2507" y="4"/>
                  </a:cubicBezTo>
                  <a:cubicBezTo>
                    <a:pt x="1293" y="84"/>
                    <a:pt x="438" y="641"/>
                    <a:pt x="140" y="1397"/>
                  </a:cubicBezTo>
                  <a:cubicBezTo>
                    <a:pt x="20" y="1695"/>
                    <a:pt x="0" y="2013"/>
                    <a:pt x="80" y="2371"/>
                  </a:cubicBezTo>
                  <a:cubicBezTo>
                    <a:pt x="179" y="2869"/>
                    <a:pt x="538" y="3306"/>
                    <a:pt x="1134" y="3565"/>
                  </a:cubicBezTo>
                  <a:cubicBezTo>
                    <a:pt x="1234" y="3585"/>
                    <a:pt x="1333" y="3625"/>
                    <a:pt x="1472" y="3664"/>
                  </a:cubicBezTo>
                  <a:cubicBezTo>
                    <a:pt x="1693" y="3722"/>
                    <a:pt x="1923" y="3742"/>
                    <a:pt x="2156" y="3742"/>
                  </a:cubicBezTo>
                  <a:cubicBezTo>
                    <a:pt x="2492" y="3742"/>
                    <a:pt x="2835" y="3700"/>
                    <a:pt x="3163" y="3664"/>
                  </a:cubicBezTo>
                  <a:cubicBezTo>
                    <a:pt x="3581" y="3605"/>
                    <a:pt x="3999" y="3525"/>
                    <a:pt x="4357" y="3366"/>
                  </a:cubicBezTo>
                  <a:cubicBezTo>
                    <a:pt x="4576" y="3267"/>
                    <a:pt x="4755" y="3107"/>
                    <a:pt x="4874" y="2928"/>
                  </a:cubicBezTo>
                  <a:cubicBezTo>
                    <a:pt x="5013" y="2710"/>
                    <a:pt x="5113" y="2431"/>
                    <a:pt x="5113" y="2192"/>
                  </a:cubicBezTo>
                  <a:cubicBezTo>
                    <a:pt x="5113" y="1735"/>
                    <a:pt x="4894" y="1317"/>
                    <a:pt x="4616" y="919"/>
                  </a:cubicBezTo>
                  <a:cubicBezTo>
                    <a:pt x="4576" y="840"/>
                    <a:pt x="4496" y="740"/>
                    <a:pt x="4417" y="681"/>
                  </a:cubicBezTo>
                  <a:cubicBezTo>
                    <a:pt x="4297" y="521"/>
                    <a:pt x="4158" y="382"/>
                    <a:pt x="3959" y="283"/>
                  </a:cubicBezTo>
                  <a:cubicBezTo>
                    <a:pt x="3608" y="72"/>
                    <a:pt x="3132" y="1"/>
                    <a:pt x="268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49"/>
            <p:cNvSpPr/>
            <p:nvPr/>
          </p:nvSpPr>
          <p:spPr>
            <a:xfrm flipH="1" rot="-649632">
              <a:off x="7710664" y="2973265"/>
              <a:ext cx="374820" cy="159507"/>
            </a:xfrm>
            <a:custGeom>
              <a:rect b="b" l="l" r="r" t="t"/>
              <a:pathLst>
                <a:path extrusionOk="0" h="1795" w="4218">
                  <a:moveTo>
                    <a:pt x="2515" y="1"/>
                  </a:moveTo>
                  <a:cubicBezTo>
                    <a:pt x="2465" y="1"/>
                    <a:pt x="2416" y="2"/>
                    <a:pt x="2368" y="4"/>
                  </a:cubicBezTo>
                  <a:cubicBezTo>
                    <a:pt x="1134" y="83"/>
                    <a:pt x="299" y="660"/>
                    <a:pt x="0" y="1396"/>
                  </a:cubicBezTo>
                  <a:cubicBezTo>
                    <a:pt x="20" y="1456"/>
                    <a:pt x="40" y="1496"/>
                    <a:pt x="100" y="1555"/>
                  </a:cubicBezTo>
                  <a:cubicBezTo>
                    <a:pt x="179" y="1655"/>
                    <a:pt x="279" y="1754"/>
                    <a:pt x="418" y="1794"/>
                  </a:cubicBezTo>
                  <a:lnTo>
                    <a:pt x="537" y="1794"/>
                  </a:lnTo>
                  <a:cubicBezTo>
                    <a:pt x="617" y="1774"/>
                    <a:pt x="637" y="1695"/>
                    <a:pt x="637" y="1635"/>
                  </a:cubicBezTo>
                  <a:cubicBezTo>
                    <a:pt x="637" y="1357"/>
                    <a:pt x="677" y="1078"/>
                    <a:pt x="677" y="800"/>
                  </a:cubicBezTo>
                  <a:cubicBezTo>
                    <a:pt x="736" y="939"/>
                    <a:pt x="896" y="1058"/>
                    <a:pt x="1035" y="1158"/>
                  </a:cubicBezTo>
                  <a:cubicBezTo>
                    <a:pt x="1075" y="1178"/>
                    <a:pt x="1094" y="1178"/>
                    <a:pt x="1114" y="1178"/>
                  </a:cubicBezTo>
                  <a:cubicBezTo>
                    <a:pt x="1174" y="1178"/>
                    <a:pt x="1174" y="1158"/>
                    <a:pt x="1194" y="1138"/>
                  </a:cubicBezTo>
                  <a:cubicBezTo>
                    <a:pt x="1333" y="919"/>
                    <a:pt x="1413" y="660"/>
                    <a:pt x="1433" y="422"/>
                  </a:cubicBezTo>
                  <a:cubicBezTo>
                    <a:pt x="1532" y="461"/>
                    <a:pt x="1572" y="561"/>
                    <a:pt x="1632" y="640"/>
                  </a:cubicBezTo>
                  <a:cubicBezTo>
                    <a:pt x="1703" y="694"/>
                    <a:pt x="1805" y="763"/>
                    <a:pt x="1926" y="763"/>
                  </a:cubicBezTo>
                  <a:cubicBezTo>
                    <a:pt x="1940" y="763"/>
                    <a:pt x="1955" y="762"/>
                    <a:pt x="1970" y="760"/>
                  </a:cubicBezTo>
                  <a:cubicBezTo>
                    <a:pt x="2069" y="740"/>
                    <a:pt x="2109" y="660"/>
                    <a:pt x="2169" y="601"/>
                  </a:cubicBezTo>
                  <a:cubicBezTo>
                    <a:pt x="2288" y="461"/>
                    <a:pt x="2368" y="302"/>
                    <a:pt x="2427" y="163"/>
                  </a:cubicBezTo>
                  <a:cubicBezTo>
                    <a:pt x="2507" y="402"/>
                    <a:pt x="2666" y="601"/>
                    <a:pt x="2905" y="780"/>
                  </a:cubicBezTo>
                  <a:cubicBezTo>
                    <a:pt x="3024" y="640"/>
                    <a:pt x="3123" y="461"/>
                    <a:pt x="3183" y="282"/>
                  </a:cubicBezTo>
                  <a:cubicBezTo>
                    <a:pt x="3263" y="541"/>
                    <a:pt x="3382" y="760"/>
                    <a:pt x="3561" y="979"/>
                  </a:cubicBezTo>
                  <a:cubicBezTo>
                    <a:pt x="3601" y="1038"/>
                    <a:pt x="3661" y="1098"/>
                    <a:pt x="3720" y="1138"/>
                  </a:cubicBezTo>
                  <a:cubicBezTo>
                    <a:pt x="3766" y="1149"/>
                    <a:pt x="3819" y="1161"/>
                    <a:pt x="3870" y="1161"/>
                  </a:cubicBezTo>
                  <a:cubicBezTo>
                    <a:pt x="3908" y="1161"/>
                    <a:pt x="3945" y="1155"/>
                    <a:pt x="3979" y="1138"/>
                  </a:cubicBezTo>
                  <a:cubicBezTo>
                    <a:pt x="3999" y="1118"/>
                    <a:pt x="4019" y="1078"/>
                    <a:pt x="4058" y="1038"/>
                  </a:cubicBezTo>
                  <a:cubicBezTo>
                    <a:pt x="4118" y="879"/>
                    <a:pt x="4178" y="760"/>
                    <a:pt x="4218" y="621"/>
                  </a:cubicBezTo>
                  <a:cubicBezTo>
                    <a:pt x="4078" y="461"/>
                    <a:pt x="3919" y="322"/>
                    <a:pt x="3800" y="282"/>
                  </a:cubicBezTo>
                  <a:cubicBezTo>
                    <a:pt x="3441" y="85"/>
                    <a:pt x="2969" y="1"/>
                    <a:pt x="251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49"/>
            <p:cNvSpPr/>
            <p:nvPr/>
          </p:nvSpPr>
          <p:spPr>
            <a:xfrm flipH="1" rot="-649632">
              <a:off x="7705569" y="3181291"/>
              <a:ext cx="332432" cy="127517"/>
            </a:xfrm>
            <a:custGeom>
              <a:rect b="b" l="l" r="r" t="t"/>
              <a:pathLst>
                <a:path extrusionOk="0" h="1435" w="3741">
                  <a:moveTo>
                    <a:pt x="1825" y="0"/>
                  </a:moveTo>
                  <a:cubicBezTo>
                    <a:pt x="1433" y="0"/>
                    <a:pt x="1044" y="54"/>
                    <a:pt x="756" y="224"/>
                  </a:cubicBezTo>
                  <a:cubicBezTo>
                    <a:pt x="438" y="403"/>
                    <a:pt x="279" y="701"/>
                    <a:pt x="140" y="979"/>
                  </a:cubicBezTo>
                  <a:cubicBezTo>
                    <a:pt x="80" y="1079"/>
                    <a:pt x="40" y="1159"/>
                    <a:pt x="0" y="1258"/>
                  </a:cubicBezTo>
                  <a:cubicBezTo>
                    <a:pt x="100" y="1278"/>
                    <a:pt x="199" y="1318"/>
                    <a:pt x="338" y="1357"/>
                  </a:cubicBezTo>
                  <a:cubicBezTo>
                    <a:pt x="559" y="1415"/>
                    <a:pt x="789" y="1435"/>
                    <a:pt x="1022" y="1435"/>
                  </a:cubicBezTo>
                  <a:cubicBezTo>
                    <a:pt x="1358" y="1435"/>
                    <a:pt x="1701" y="1393"/>
                    <a:pt x="2029" y="1357"/>
                  </a:cubicBezTo>
                  <a:cubicBezTo>
                    <a:pt x="2447" y="1298"/>
                    <a:pt x="2865" y="1218"/>
                    <a:pt x="3223" y="1059"/>
                  </a:cubicBezTo>
                  <a:cubicBezTo>
                    <a:pt x="3442" y="960"/>
                    <a:pt x="3621" y="800"/>
                    <a:pt x="3740" y="621"/>
                  </a:cubicBezTo>
                  <a:cubicBezTo>
                    <a:pt x="3581" y="462"/>
                    <a:pt x="3382" y="303"/>
                    <a:pt x="3143" y="204"/>
                  </a:cubicBezTo>
                  <a:cubicBezTo>
                    <a:pt x="2785" y="64"/>
                    <a:pt x="2387" y="5"/>
                    <a:pt x="2029" y="5"/>
                  </a:cubicBezTo>
                  <a:cubicBezTo>
                    <a:pt x="1961" y="2"/>
                    <a:pt x="1893" y="0"/>
                    <a:pt x="182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50" name="Google Shape;1850;p49"/>
          <p:cNvSpPr txBox="1"/>
          <p:nvPr/>
        </p:nvSpPr>
        <p:spPr>
          <a:xfrm>
            <a:off x="4445275" y="545700"/>
            <a:ext cx="46170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2"/>
                </a:solidFill>
                <a:latin typeface="Montserrat Medium"/>
                <a:ea typeface="Montserrat Medium"/>
                <a:cs typeface="Montserrat Medium"/>
                <a:sym typeface="Montserrat Medium"/>
              </a:rPr>
              <a:t>Answer the following questions about your results: </a:t>
            </a:r>
            <a:endParaRPr sz="1600">
              <a:solidFill>
                <a:schemeClr val="dk2"/>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600">
              <a:solidFill>
                <a:schemeClr val="dk2"/>
              </a:solidFill>
              <a:latin typeface="Montserrat Medium"/>
              <a:ea typeface="Montserrat Medium"/>
              <a:cs typeface="Montserrat Medium"/>
              <a:sym typeface="Montserrat Medium"/>
            </a:endParaRPr>
          </a:p>
          <a:p>
            <a:pPr indent="-330200" lvl="0" marL="457200" rtl="0" algn="l">
              <a:spcBef>
                <a:spcPts val="0"/>
              </a:spcBef>
              <a:spcAft>
                <a:spcPts val="0"/>
              </a:spcAft>
              <a:buClr>
                <a:schemeClr val="dk1"/>
              </a:buClr>
              <a:buSzPts val="1600"/>
              <a:buFont typeface="Montserrat Medium"/>
              <a:buAutoNum type="arabicPeriod"/>
            </a:pPr>
            <a:r>
              <a:rPr b="1" lang="en" sz="1600">
                <a:solidFill>
                  <a:schemeClr val="dk1"/>
                </a:solidFill>
                <a:latin typeface="Montserrat"/>
                <a:ea typeface="Montserrat"/>
                <a:cs typeface="Montserrat"/>
                <a:sym typeface="Montserrat"/>
              </a:rPr>
              <a:t>Are your results the same as before?</a:t>
            </a:r>
            <a:r>
              <a:rPr lang="en" sz="1600">
                <a:solidFill>
                  <a:schemeClr val="dk1"/>
                </a:solidFill>
                <a:latin typeface="Montserrat Medium"/>
                <a:ea typeface="Montserrat Medium"/>
                <a:cs typeface="Montserrat Medium"/>
                <a:sym typeface="Montserrat Medium"/>
              </a:rPr>
              <a:t> </a:t>
            </a:r>
            <a:r>
              <a:rPr lang="en" sz="1600">
                <a:solidFill>
                  <a:schemeClr val="lt2"/>
                </a:solidFill>
                <a:latin typeface="Montserrat Medium"/>
                <a:ea typeface="Montserrat Medium"/>
                <a:cs typeface="Montserrat Medium"/>
                <a:sym typeface="Montserrat Medium"/>
              </a:rPr>
              <a:t>Type your answer here</a:t>
            </a:r>
            <a:endParaRPr sz="1600">
              <a:solidFill>
                <a:schemeClr val="lt2"/>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600">
              <a:solidFill>
                <a:schemeClr val="dk2"/>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600">
              <a:solidFill>
                <a:schemeClr val="dk2"/>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600">
              <a:solidFill>
                <a:schemeClr val="dk2"/>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600">
              <a:solidFill>
                <a:schemeClr val="dk2"/>
              </a:solidFill>
              <a:latin typeface="Montserrat Medium"/>
              <a:ea typeface="Montserrat Medium"/>
              <a:cs typeface="Montserrat Medium"/>
              <a:sym typeface="Montserrat Medium"/>
            </a:endParaRPr>
          </a:p>
          <a:p>
            <a:pPr indent="-330200" lvl="0" marL="457200" rtl="0" algn="l">
              <a:spcBef>
                <a:spcPts val="0"/>
              </a:spcBef>
              <a:spcAft>
                <a:spcPts val="0"/>
              </a:spcAft>
              <a:buClr>
                <a:schemeClr val="dk1"/>
              </a:buClr>
              <a:buSzPts val="1600"/>
              <a:buFont typeface="Montserrat Medium"/>
              <a:buAutoNum type="arabicPeriod"/>
            </a:pPr>
            <a:r>
              <a:rPr b="1" lang="en" sz="1600">
                <a:solidFill>
                  <a:schemeClr val="dk1"/>
                </a:solidFill>
                <a:latin typeface="Montserrat"/>
                <a:ea typeface="Montserrat"/>
                <a:cs typeface="Montserrat"/>
                <a:sym typeface="Montserrat"/>
              </a:rPr>
              <a:t>If your results changed, what is different and why do you think this is?</a:t>
            </a:r>
            <a:r>
              <a:rPr lang="en" sz="1600">
                <a:solidFill>
                  <a:schemeClr val="dk1"/>
                </a:solidFill>
                <a:latin typeface="Montserrat Medium"/>
                <a:ea typeface="Montserrat Medium"/>
                <a:cs typeface="Montserrat Medium"/>
                <a:sym typeface="Montserrat Medium"/>
              </a:rPr>
              <a:t> </a:t>
            </a:r>
            <a:r>
              <a:rPr lang="en" sz="1600">
                <a:solidFill>
                  <a:schemeClr val="lt2"/>
                </a:solidFill>
                <a:latin typeface="Montserrat Medium"/>
                <a:ea typeface="Montserrat Medium"/>
                <a:cs typeface="Montserrat Medium"/>
                <a:sym typeface="Montserrat Medium"/>
              </a:rPr>
              <a:t>Type your answer here</a:t>
            </a:r>
            <a:endParaRPr sz="1600">
              <a:solidFill>
                <a:schemeClr val="lt2"/>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600">
              <a:solidFill>
                <a:schemeClr val="dk2"/>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600">
              <a:solidFill>
                <a:schemeClr val="dk2"/>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600">
              <a:solidFill>
                <a:schemeClr val="dk2"/>
              </a:solidFill>
              <a:latin typeface="Montserrat Medium"/>
              <a:ea typeface="Montserrat Medium"/>
              <a:cs typeface="Montserrat Medium"/>
              <a:sym typeface="Montserrat Medium"/>
            </a:endParaRPr>
          </a:p>
        </p:txBody>
      </p:sp>
      <p:sp>
        <p:nvSpPr>
          <p:cNvPr id="1851" name="Google Shape;1851;p49"/>
          <p:cNvSpPr txBox="1"/>
          <p:nvPr/>
        </p:nvSpPr>
        <p:spPr>
          <a:xfrm>
            <a:off x="833075" y="2285100"/>
            <a:ext cx="3726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accent2"/>
                </a:solidFill>
                <a:latin typeface="Montserrat"/>
                <a:ea typeface="Montserrat"/>
                <a:cs typeface="Montserrat"/>
                <a:sym typeface="Montserrat"/>
              </a:rPr>
              <a:t>Post a picture of your work here</a:t>
            </a:r>
            <a:endParaRPr b="1">
              <a:solidFill>
                <a:schemeClr val="accent2"/>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6" name="Shape 1146"/>
        <p:cNvGrpSpPr/>
        <p:nvPr/>
      </p:nvGrpSpPr>
      <p:grpSpPr>
        <a:xfrm>
          <a:off x="0" y="0"/>
          <a:ext cx="0" cy="0"/>
          <a:chOff x="0" y="0"/>
          <a:chExt cx="0" cy="0"/>
        </a:xfrm>
      </p:grpSpPr>
      <p:sp>
        <p:nvSpPr>
          <p:cNvPr id="1147" name="Google Shape;1147;p3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Lesson oVERVIEW:</a:t>
            </a:r>
            <a:endParaRPr sz="4000"/>
          </a:p>
        </p:txBody>
      </p:sp>
      <p:sp>
        <p:nvSpPr>
          <p:cNvPr id="1148" name="Google Shape;1148;p35"/>
          <p:cNvSpPr txBox="1"/>
          <p:nvPr>
            <p:ph idx="1" type="body"/>
          </p:nvPr>
        </p:nvSpPr>
        <p:spPr>
          <a:xfrm>
            <a:off x="720000" y="1799650"/>
            <a:ext cx="7704000" cy="2769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500"/>
              <a:t>Find today’s work and click on the lesson link to be taken there directly. </a:t>
            </a:r>
            <a:endParaRPr sz="1500">
              <a:solidFill>
                <a:schemeClr val="dk2"/>
              </a:solidFill>
            </a:endParaRPr>
          </a:p>
          <a:p>
            <a:pPr indent="0" lvl="0" marL="0" rtl="0" algn="l">
              <a:lnSpc>
                <a:spcPct val="100000"/>
              </a:lnSpc>
              <a:spcBef>
                <a:spcPts val="1600"/>
              </a:spcBef>
              <a:spcAft>
                <a:spcPts val="0"/>
              </a:spcAft>
              <a:buNone/>
            </a:pPr>
            <a:r>
              <a:t/>
            </a:r>
            <a:endParaRPr sz="1700"/>
          </a:p>
          <a:p>
            <a:pPr indent="0" lvl="0" marL="0" rtl="0" algn="l">
              <a:lnSpc>
                <a:spcPct val="100000"/>
              </a:lnSpc>
              <a:spcBef>
                <a:spcPts val="0"/>
              </a:spcBef>
              <a:spcAft>
                <a:spcPts val="0"/>
              </a:spcAft>
              <a:buNone/>
            </a:pPr>
            <a:r>
              <a:rPr b="1" lang="en" sz="1700">
                <a:solidFill>
                  <a:schemeClr val="accent2"/>
                </a:solidFill>
                <a:latin typeface="Montserrat"/>
                <a:ea typeface="Montserrat"/>
                <a:cs typeface="Montserrat"/>
                <a:sym typeface="Montserrat"/>
              </a:rPr>
              <a:t>Monday (Week 2) -</a:t>
            </a:r>
            <a:r>
              <a:rPr b="1" lang="en" sz="1700">
                <a:latin typeface="Montserrat"/>
                <a:ea typeface="Montserrat"/>
                <a:cs typeface="Montserrat"/>
                <a:sym typeface="Montserrat"/>
              </a:rPr>
              <a:t> </a:t>
            </a:r>
            <a:r>
              <a:rPr lang="en" sz="1700" u="sng">
                <a:hlinkClick action="ppaction://hlinkshowjump?jump=nextslide"/>
              </a:rPr>
              <a:t>Lesson 2: Certain, possible and impossible.</a:t>
            </a:r>
            <a:endParaRPr sz="1700"/>
          </a:p>
          <a:p>
            <a:pPr indent="0" lvl="0" marL="0" rtl="0" algn="l">
              <a:lnSpc>
                <a:spcPct val="100000"/>
              </a:lnSpc>
              <a:spcBef>
                <a:spcPts val="0"/>
              </a:spcBef>
              <a:spcAft>
                <a:spcPts val="0"/>
              </a:spcAft>
              <a:buNone/>
            </a:pPr>
            <a:r>
              <a:t/>
            </a:r>
            <a:endParaRPr sz="1700"/>
          </a:p>
          <a:p>
            <a:pPr indent="0" lvl="0" marL="0" rtl="0" algn="l">
              <a:lnSpc>
                <a:spcPct val="100000"/>
              </a:lnSpc>
              <a:spcBef>
                <a:spcPts val="0"/>
              </a:spcBef>
              <a:spcAft>
                <a:spcPts val="0"/>
              </a:spcAft>
              <a:buNone/>
            </a:pPr>
            <a:r>
              <a:rPr b="1" lang="en" sz="1700">
                <a:solidFill>
                  <a:schemeClr val="accent3"/>
                </a:solidFill>
                <a:latin typeface="Montserrat"/>
                <a:ea typeface="Montserrat"/>
                <a:cs typeface="Montserrat"/>
                <a:sym typeface="Montserrat"/>
              </a:rPr>
              <a:t>Thursday (Week 2) -</a:t>
            </a:r>
            <a:r>
              <a:rPr b="1" lang="en" sz="1700">
                <a:latin typeface="Montserrat"/>
                <a:ea typeface="Montserrat"/>
                <a:cs typeface="Montserrat"/>
                <a:sym typeface="Montserrat"/>
              </a:rPr>
              <a:t> </a:t>
            </a:r>
            <a:r>
              <a:rPr lang="en" sz="1700" u="sng">
                <a:hlinkClick action="ppaction://hlinksldjump" r:id="rId3"/>
              </a:rPr>
              <a:t>Lesson 3: Even chance and 50/50 probability. </a:t>
            </a:r>
            <a:endParaRPr sz="1700"/>
          </a:p>
          <a:p>
            <a:pPr indent="0" lvl="0" marL="0" rtl="0" algn="l">
              <a:lnSpc>
                <a:spcPct val="100000"/>
              </a:lnSpc>
              <a:spcBef>
                <a:spcPts val="0"/>
              </a:spcBef>
              <a:spcAft>
                <a:spcPts val="0"/>
              </a:spcAft>
              <a:buNone/>
            </a:pPr>
            <a:r>
              <a:t/>
            </a:r>
            <a:endParaRPr sz="1700"/>
          </a:p>
          <a:p>
            <a:pPr indent="0" lvl="0" marL="0" rtl="0" algn="l">
              <a:lnSpc>
                <a:spcPct val="100000"/>
              </a:lnSpc>
              <a:spcBef>
                <a:spcPts val="0"/>
              </a:spcBef>
              <a:spcAft>
                <a:spcPts val="0"/>
              </a:spcAft>
              <a:buNone/>
            </a:pPr>
            <a:r>
              <a:t/>
            </a:r>
            <a:endParaRPr b="1" sz="1500">
              <a:solidFill>
                <a:schemeClr val="lt2"/>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b="1" sz="1500">
              <a:solidFill>
                <a:schemeClr val="lt2"/>
              </a:solidFill>
              <a:latin typeface="Montserrat"/>
              <a:ea typeface="Montserrat"/>
              <a:cs typeface="Montserrat"/>
              <a:sym typeface="Montserrat"/>
            </a:endParaRPr>
          </a:p>
          <a:p>
            <a:pPr indent="0" lvl="0" marL="0" rtl="0" algn="l">
              <a:spcBef>
                <a:spcPts val="0"/>
              </a:spcBef>
              <a:spcAft>
                <a:spcPts val="1600"/>
              </a:spcAft>
              <a:buNone/>
            </a:pPr>
            <a:r>
              <a:t/>
            </a:r>
            <a:endParaRPr>
              <a:solidFill>
                <a:schemeClr val="dk2"/>
              </a:solidFill>
            </a:endParaRPr>
          </a:p>
        </p:txBody>
      </p:sp>
      <p:grpSp>
        <p:nvGrpSpPr>
          <p:cNvPr id="1149" name="Google Shape;1149;p35"/>
          <p:cNvGrpSpPr/>
          <p:nvPr/>
        </p:nvGrpSpPr>
        <p:grpSpPr>
          <a:xfrm>
            <a:off x="7431120" y="3506369"/>
            <a:ext cx="1631603" cy="1468544"/>
            <a:chOff x="2964773" y="1259284"/>
            <a:chExt cx="1279187" cy="1230968"/>
          </a:xfrm>
        </p:grpSpPr>
        <p:sp>
          <p:nvSpPr>
            <p:cNvPr id="1150" name="Google Shape;1150;p35"/>
            <p:cNvSpPr/>
            <p:nvPr/>
          </p:nvSpPr>
          <p:spPr>
            <a:xfrm>
              <a:off x="2990300" y="1531894"/>
              <a:ext cx="300871" cy="225367"/>
            </a:xfrm>
            <a:custGeom>
              <a:rect b="b" l="l" r="r" t="t"/>
              <a:pathLst>
                <a:path extrusionOk="0" h="6498" w="8675">
                  <a:moveTo>
                    <a:pt x="1354" y="0"/>
                  </a:moveTo>
                  <a:lnTo>
                    <a:pt x="558" y="139"/>
                  </a:lnTo>
                  <a:lnTo>
                    <a:pt x="259" y="199"/>
                  </a:lnTo>
                  <a:cubicBezTo>
                    <a:pt x="259" y="199"/>
                    <a:pt x="200" y="637"/>
                    <a:pt x="160" y="1234"/>
                  </a:cubicBezTo>
                  <a:cubicBezTo>
                    <a:pt x="61" y="1970"/>
                    <a:pt x="1" y="2905"/>
                    <a:pt x="21" y="3462"/>
                  </a:cubicBezTo>
                  <a:cubicBezTo>
                    <a:pt x="100" y="4894"/>
                    <a:pt x="180" y="5948"/>
                    <a:pt x="1771" y="6366"/>
                  </a:cubicBezTo>
                  <a:cubicBezTo>
                    <a:pt x="2124" y="6459"/>
                    <a:pt x="2544" y="6498"/>
                    <a:pt x="2999" y="6498"/>
                  </a:cubicBezTo>
                  <a:cubicBezTo>
                    <a:pt x="4007" y="6498"/>
                    <a:pt x="5187" y="6307"/>
                    <a:pt x="6187" y="6087"/>
                  </a:cubicBezTo>
                  <a:cubicBezTo>
                    <a:pt x="7481" y="5809"/>
                    <a:pt x="8475" y="5491"/>
                    <a:pt x="8475" y="5471"/>
                  </a:cubicBezTo>
                  <a:cubicBezTo>
                    <a:pt x="8575" y="5312"/>
                    <a:pt x="8634" y="5172"/>
                    <a:pt x="8654" y="5073"/>
                  </a:cubicBezTo>
                  <a:cubicBezTo>
                    <a:pt x="8674" y="4675"/>
                    <a:pt x="8256" y="4516"/>
                    <a:pt x="8256" y="4476"/>
                  </a:cubicBezTo>
                  <a:cubicBezTo>
                    <a:pt x="8256" y="4466"/>
                    <a:pt x="8047" y="4466"/>
                    <a:pt x="7697" y="4466"/>
                  </a:cubicBezTo>
                  <a:cubicBezTo>
                    <a:pt x="7346" y="4466"/>
                    <a:pt x="6854" y="4466"/>
                    <a:pt x="6287" y="4456"/>
                  </a:cubicBezTo>
                  <a:cubicBezTo>
                    <a:pt x="5153" y="4416"/>
                    <a:pt x="3701" y="4317"/>
                    <a:pt x="2607" y="3999"/>
                  </a:cubicBezTo>
                  <a:cubicBezTo>
                    <a:pt x="2109" y="3322"/>
                    <a:pt x="1771" y="2029"/>
                    <a:pt x="1552" y="1094"/>
                  </a:cubicBezTo>
                  <a:cubicBezTo>
                    <a:pt x="1393" y="478"/>
                    <a:pt x="1354" y="0"/>
                    <a:pt x="13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35"/>
            <p:cNvSpPr/>
            <p:nvPr/>
          </p:nvSpPr>
          <p:spPr>
            <a:xfrm>
              <a:off x="2994462" y="1531894"/>
              <a:ext cx="49700" cy="43700"/>
            </a:xfrm>
            <a:custGeom>
              <a:rect b="b" l="l" r="r" t="t"/>
              <a:pathLst>
                <a:path extrusionOk="0" h="1260" w="1433">
                  <a:moveTo>
                    <a:pt x="1234" y="0"/>
                  </a:moveTo>
                  <a:lnTo>
                    <a:pt x="438" y="139"/>
                  </a:lnTo>
                  <a:lnTo>
                    <a:pt x="139" y="199"/>
                  </a:lnTo>
                  <a:cubicBezTo>
                    <a:pt x="80" y="199"/>
                    <a:pt x="60" y="637"/>
                    <a:pt x="0" y="1234"/>
                  </a:cubicBezTo>
                  <a:cubicBezTo>
                    <a:pt x="128" y="1252"/>
                    <a:pt x="253" y="1260"/>
                    <a:pt x="375" y="1260"/>
                  </a:cubicBezTo>
                  <a:cubicBezTo>
                    <a:pt x="786" y="1260"/>
                    <a:pt x="1156" y="1171"/>
                    <a:pt x="1432" y="1094"/>
                  </a:cubicBezTo>
                  <a:cubicBezTo>
                    <a:pt x="1273" y="478"/>
                    <a:pt x="1234" y="0"/>
                    <a:pt x="1234" y="0"/>
                  </a:cubicBezTo>
                  <a:close/>
                </a:path>
              </a:pathLst>
            </a:custGeom>
            <a:solidFill>
              <a:srgbClr val="FBB041">
                <a:alpha val="3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35"/>
            <p:cNvSpPr/>
            <p:nvPr/>
          </p:nvSpPr>
          <p:spPr>
            <a:xfrm>
              <a:off x="2989641" y="1538102"/>
              <a:ext cx="300836" cy="219159"/>
            </a:xfrm>
            <a:custGeom>
              <a:rect b="b" l="l" r="r" t="t"/>
              <a:pathLst>
                <a:path extrusionOk="0" h="6319" w="8674">
                  <a:moveTo>
                    <a:pt x="517" y="0"/>
                  </a:moveTo>
                  <a:lnTo>
                    <a:pt x="219" y="40"/>
                  </a:lnTo>
                  <a:cubicBezTo>
                    <a:pt x="219" y="40"/>
                    <a:pt x="219" y="40"/>
                    <a:pt x="219" y="40"/>
                  </a:cubicBezTo>
                  <a:cubicBezTo>
                    <a:pt x="217" y="40"/>
                    <a:pt x="0" y="2292"/>
                    <a:pt x="40" y="3283"/>
                  </a:cubicBezTo>
                  <a:cubicBezTo>
                    <a:pt x="119" y="4715"/>
                    <a:pt x="199" y="5769"/>
                    <a:pt x="1790" y="6187"/>
                  </a:cubicBezTo>
                  <a:cubicBezTo>
                    <a:pt x="2143" y="6280"/>
                    <a:pt x="2563" y="6319"/>
                    <a:pt x="3018" y="6319"/>
                  </a:cubicBezTo>
                  <a:cubicBezTo>
                    <a:pt x="4026" y="6319"/>
                    <a:pt x="5206" y="6128"/>
                    <a:pt x="6206" y="5908"/>
                  </a:cubicBezTo>
                  <a:cubicBezTo>
                    <a:pt x="7500" y="5630"/>
                    <a:pt x="8494" y="5312"/>
                    <a:pt x="8494" y="5292"/>
                  </a:cubicBezTo>
                  <a:cubicBezTo>
                    <a:pt x="8594" y="5133"/>
                    <a:pt x="8653" y="4993"/>
                    <a:pt x="8673" y="4894"/>
                  </a:cubicBezTo>
                  <a:lnTo>
                    <a:pt x="8673" y="4894"/>
                  </a:lnTo>
                  <a:cubicBezTo>
                    <a:pt x="7824" y="5053"/>
                    <a:pt x="5375" y="5407"/>
                    <a:pt x="3525" y="5407"/>
                  </a:cubicBezTo>
                  <a:cubicBezTo>
                    <a:pt x="2599" y="5407"/>
                    <a:pt x="1823" y="5318"/>
                    <a:pt x="1472" y="5073"/>
                  </a:cubicBezTo>
                  <a:cubicBezTo>
                    <a:pt x="716" y="4337"/>
                    <a:pt x="517" y="1433"/>
                    <a:pt x="517" y="0"/>
                  </a:cubicBezTo>
                  <a:close/>
                </a:path>
              </a:pathLst>
            </a:custGeom>
            <a:solidFill>
              <a:srgbClr val="FFD100">
                <a:alpha val="41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35"/>
            <p:cNvSpPr/>
            <p:nvPr/>
          </p:nvSpPr>
          <p:spPr>
            <a:xfrm>
              <a:off x="3204885" y="1686443"/>
              <a:ext cx="95932" cy="56602"/>
            </a:xfrm>
            <a:custGeom>
              <a:rect b="b" l="l" r="r" t="t"/>
              <a:pathLst>
                <a:path extrusionOk="0" h="1632" w="2766">
                  <a:moveTo>
                    <a:pt x="80" y="0"/>
                  </a:moveTo>
                  <a:cubicBezTo>
                    <a:pt x="60" y="498"/>
                    <a:pt x="40" y="1114"/>
                    <a:pt x="0" y="1631"/>
                  </a:cubicBezTo>
                  <a:cubicBezTo>
                    <a:pt x="1294" y="1353"/>
                    <a:pt x="2288" y="1035"/>
                    <a:pt x="2288" y="1015"/>
                  </a:cubicBezTo>
                  <a:cubicBezTo>
                    <a:pt x="2766" y="299"/>
                    <a:pt x="2049" y="60"/>
                    <a:pt x="2049" y="20"/>
                  </a:cubicBezTo>
                  <a:cubicBezTo>
                    <a:pt x="2049" y="10"/>
                    <a:pt x="1836" y="10"/>
                    <a:pt x="1482" y="10"/>
                  </a:cubicBezTo>
                  <a:cubicBezTo>
                    <a:pt x="1129" y="10"/>
                    <a:pt x="637" y="10"/>
                    <a:pt x="8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35"/>
            <p:cNvSpPr/>
            <p:nvPr/>
          </p:nvSpPr>
          <p:spPr>
            <a:xfrm>
              <a:off x="2964773" y="1498668"/>
              <a:ext cx="53862" cy="61527"/>
            </a:xfrm>
            <a:custGeom>
              <a:rect b="b" l="l" r="r" t="t"/>
              <a:pathLst>
                <a:path extrusionOk="0" h="1774" w="1553">
                  <a:moveTo>
                    <a:pt x="537" y="1"/>
                  </a:moveTo>
                  <a:cubicBezTo>
                    <a:pt x="468" y="1"/>
                    <a:pt x="394" y="20"/>
                    <a:pt x="319" y="63"/>
                  </a:cubicBezTo>
                  <a:cubicBezTo>
                    <a:pt x="21" y="242"/>
                    <a:pt x="1" y="501"/>
                    <a:pt x="1" y="859"/>
                  </a:cubicBezTo>
                  <a:cubicBezTo>
                    <a:pt x="1" y="1197"/>
                    <a:pt x="240" y="1754"/>
                    <a:pt x="797" y="1774"/>
                  </a:cubicBezTo>
                  <a:lnTo>
                    <a:pt x="896" y="1774"/>
                  </a:lnTo>
                  <a:cubicBezTo>
                    <a:pt x="1214" y="1774"/>
                    <a:pt x="1413" y="1654"/>
                    <a:pt x="1493" y="1495"/>
                  </a:cubicBezTo>
                  <a:cubicBezTo>
                    <a:pt x="1513" y="1456"/>
                    <a:pt x="1533" y="1396"/>
                    <a:pt x="1533" y="1336"/>
                  </a:cubicBezTo>
                  <a:cubicBezTo>
                    <a:pt x="1552" y="1197"/>
                    <a:pt x="1354" y="859"/>
                    <a:pt x="1155" y="580"/>
                  </a:cubicBezTo>
                  <a:cubicBezTo>
                    <a:pt x="1015" y="342"/>
                    <a:pt x="856" y="143"/>
                    <a:pt x="856" y="143"/>
                  </a:cubicBezTo>
                  <a:cubicBezTo>
                    <a:pt x="836" y="143"/>
                    <a:pt x="797" y="83"/>
                    <a:pt x="697" y="43"/>
                  </a:cubicBezTo>
                  <a:cubicBezTo>
                    <a:pt x="651" y="15"/>
                    <a:pt x="596" y="1"/>
                    <a:pt x="53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35"/>
            <p:cNvSpPr/>
            <p:nvPr/>
          </p:nvSpPr>
          <p:spPr>
            <a:xfrm>
              <a:off x="3021376" y="1468181"/>
              <a:ext cx="40024" cy="64440"/>
            </a:xfrm>
            <a:custGeom>
              <a:rect b="b" l="l" r="r" t="t"/>
              <a:pathLst>
                <a:path extrusionOk="0" h="1858" w="1154">
                  <a:moveTo>
                    <a:pt x="465" y="0"/>
                  </a:moveTo>
                  <a:cubicBezTo>
                    <a:pt x="243" y="0"/>
                    <a:pt x="57" y="191"/>
                    <a:pt x="20" y="365"/>
                  </a:cubicBezTo>
                  <a:cubicBezTo>
                    <a:pt x="20" y="425"/>
                    <a:pt x="0" y="465"/>
                    <a:pt x="0" y="524"/>
                  </a:cubicBezTo>
                  <a:lnTo>
                    <a:pt x="0" y="962"/>
                  </a:lnTo>
                  <a:cubicBezTo>
                    <a:pt x="20" y="1280"/>
                    <a:pt x="99" y="1638"/>
                    <a:pt x="259" y="1758"/>
                  </a:cubicBezTo>
                  <a:cubicBezTo>
                    <a:pt x="298" y="1817"/>
                    <a:pt x="358" y="1837"/>
                    <a:pt x="418" y="1837"/>
                  </a:cubicBezTo>
                  <a:cubicBezTo>
                    <a:pt x="464" y="1851"/>
                    <a:pt x="510" y="1858"/>
                    <a:pt x="556" y="1858"/>
                  </a:cubicBezTo>
                  <a:cubicBezTo>
                    <a:pt x="767" y="1858"/>
                    <a:pt x="958" y="1715"/>
                    <a:pt x="975" y="1519"/>
                  </a:cubicBezTo>
                  <a:cubicBezTo>
                    <a:pt x="975" y="1479"/>
                    <a:pt x="1154" y="962"/>
                    <a:pt x="1015" y="544"/>
                  </a:cubicBezTo>
                  <a:cubicBezTo>
                    <a:pt x="995" y="445"/>
                    <a:pt x="955" y="325"/>
                    <a:pt x="875" y="246"/>
                  </a:cubicBezTo>
                  <a:cubicBezTo>
                    <a:pt x="742" y="68"/>
                    <a:pt x="597" y="0"/>
                    <a:pt x="4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35"/>
            <p:cNvSpPr/>
            <p:nvPr/>
          </p:nvSpPr>
          <p:spPr>
            <a:xfrm>
              <a:off x="2988947" y="1478863"/>
              <a:ext cx="46232" cy="71411"/>
            </a:xfrm>
            <a:custGeom>
              <a:rect b="b" l="l" r="r" t="t"/>
              <a:pathLst>
                <a:path extrusionOk="0" h="2059" w="1333">
                  <a:moveTo>
                    <a:pt x="564" y="0"/>
                  </a:moveTo>
                  <a:cubicBezTo>
                    <a:pt x="511" y="0"/>
                    <a:pt x="455" y="11"/>
                    <a:pt x="398" y="37"/>
                  </a:cubicBezTo>
                  <a:cubicBezTo>
                    <a:pt x="119" y="157"/>
                    <a:pt x="20" y="356"/>
                    <a:pt x="0" y="574"/>
                  </a:cubicBezTo>
                  <a:lnTo>
                    <a:pt x="0" y="734"/>
                  </a:lnTo>
                  <a:cubicBezTo>
                    <a:pt x="0" y="913"/>
                    <a:pt x="100" y="1271"/>
                    <a:pt x="259" y="1569"/>
                  </a:cubicBezTo>
                  <a:cubicBezTo>
                    <a:pt x="358" y="1808"/>
                    <a:pt x="517" y="1967"/>
                    <a:pt x="676" y="2027"/>
                  </a:cubicBezTo>
                  <a:cubicBezTo>
                    <a:pt x="716" y="2046"/>
                    <a:pt x="736" y="2046"/>
                    <a:pt x="796" y="2046"/>
                  </a:cubicBezTo>
                  <a:cubicBezTo>
                    <a:pt x="840" y="2055"/>
                    <a:pt x="883" y="2059"/>
                    <a:pt x="922" y="2059"/>
                  </a:cubicBezTo>
                  <a:cubicBezTo>
                    <a:pt x="1166" y="2059"/>
                    <a:pt x="1316" y="1905"/>
                    <a:pt x="1333" y="1649"/>
                  </a:cubicBezTo>
                  <a:lnTo>
                    <a:pt x="1333" y="1529"/>
                  </a:lnTo>
                  <a:cubicBezTo>
                    <a:pt x="1333" y="1251"/>
                    <a:pt x="1293" y="833"/>
                    <a:pt x="1134" y="495"/>
                  </a:cubicBezTo>
                  <a:cubicBezTo>
                    <a:pt x="1114" y="435"/>
                    <a:pt x="1054" y="375"/>
                    <a:pt x="1034" y="316"/>
                  </a:cubicBezTo>
                  <a:cubicBezTo>
                    <a:pt x="1034" y="276"/>
                    <a:pt x="995" y="236"/>
                    <a:pt x="935" y="177"/>
                  </a:cubicBezTo>
                  <a:cubicBezTo>
                    <a:pt x="847" y="88"/>
                    <a:pt x="715" y="0"/>
                    <a:pt x="56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35"/>
            <p:cNvSpPr/>
            <p:nvPr/>
          </p:nvSpPr>
          <p:spPr>
            <a:xfrm>
              <a:off x="2994462" y="1487742"/>
              <a:ext cx="65585" cy="72452"/>
            </a:xfrm>
            <a:custGeom>
              <a:rect b="b" l="l" r="r" t="t"/>
              <a:pathLst>
                <a:path extrusionOk="0" h="2089" w="1891">
                  <a:moveTo>
                    <a:pt x="1771" y="0"/>
                  </a:moveTo>
                  <a:lnTo>
                    <a:pt x="1771" y="0"/>
                  </a:lnTo>
                  <a:cubicBezTo>
                    <a:pt x="1592" y="20"/>
                    <a:pt x="1293" y="100"/>
                    <a:pt x="975" y="279"/>
                  </a:cubicBezTo>
                  <a:cubicBezTo>
                    <a:pt x="895" y="318"/>
                    <a:pt x="836" y="358"/>
                    <a:pt x="756" y="418"/>
                  </a:cubicBezTo>
                  <a:cubicBezTo>
                    <a:pt x="577" y="557"/>
                    <a:pt x="438" y="696"/>
                    <a:pt x="299" y="895"/>
                  </a:cubicBezTo>
                  <a:lnTo>
                    <a:pt x="159" y="1194"/>
                  </a:lnTo>
                  <a:cubicBezTo>
                    <a:pt x="139" y="1253"/>
                    <a:pt x="100" y="1293"/>
                    <a:pt x="100" y="1353"/>
                  </a:cubicBezTo>
                  <a:cubicBezTo>
                    <a:pt x="40" y="1611"/>
                    <a:pt x="0" y="1870"/>
                    <a:pt x="40" y="2089"/>
                  </a:cubicBezTo>
                  <a:cubicBezTo>
                    <a:pt x="358" y="2089"/>
                    <a:pt x="557" y="1969"/>
                    <a:pt x="637" y="1810"/>
                  </a:cubicBezTo>
                  <a:cubicBezTo>
                    <a:pt x="681" y="1819"/>
                    <a:pt x="724" y="1823"/>
                    <a:pt x="763" y="1823"/>
                  </a:cubicBezTo>
                  <a:cubicBezTo>
                    <a:pt x="1007" y="1823"/>
                    <a:pt x="1157" y="1669"/>
                    <a:pt x="1174" y="1412"/>
                  </a:cubicBezTo>
                  <a:lnTo>
                    <a:pt x="1174" y="1293"/>
                  </a:lnTo>
                  <a:cubicBezTo>
                    <a:pt x="1220" y="1307"/>
                    <a:pt x="1265" y="1314"/>
                    <a:pt x="1310" y="1314"/>
                  </a:cubicBezTo>
                  <a:cubicBezTo>
                    <a:pt x="1517" y="1314"/>
                    <a:pt x="1698" y="1171"/>
                    <a:pt x="1731" y="975"/>
                  </a:cubicBezTo>
                  <a:cubicBezTo>
                    <a:pt x="1731" y="955"/>
                    <a:pt x="1890" y="418"/>
                    <a:pt x="1771" y="0"/>
                  </a:cubicBezTo>
                  <a:close/>
                </a:path>
              </a:pathLst>
            </a:custGeom>
            <a:solidFill>
              <a:srgbClr val="FBB041">
                <a:alpha val="3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35"/>
            <p:cNvSpPr/>
            <p:nvPr/>
          </p:nvSpPr>
          <p:spPr>
            <a:xfrm>
              <a:off x="3013087" y="1502726"/>
              <a:ext cx="74533" cy="49214"/>
            </a:xfrm>
            <a:custGeom>
              <a:rect b="b" l="l" r="r" t="t"/>
              <a:pathLst>
                <a:path extrusionOk="0" h="1419" w="2149">
                  <a:moveTo>
                    <a:pt x="1637" y="1"/>
                  </a:moveTo>
                  <a:cubicBezTo>
                    <a:pt x="1162" y="1"/>
                    <a:pt x="305" y="486"/>
                    <a:pt x="159" y="762"/>
                  </a:cubicBezTo>
                  <a:cubicBezTo>
                    <a:pt x="0" y="1080"/>
                    <a:pt x="140" y="1418"/>
                    <a:pt x="418" y="1418"/>
                  </a:cubicBezTo>
                  <a:cubicBezTo>
                    <a:pt x="657" y="1418"/>
                    <a:pt x="1035" y="1319"/>
                    <a:pt x="1452" y="1060"/>
                  </a:cubicBezTo>
                  <a:cubicBezTo>
                    <a:pt x="1890" y="782"/>
                    <a:pt x="2149" y="404"/>
                    <a:pt x="1890" y="85"/>
                  </a:cubicBezTo>
                  <a:cubicBezTo>
                    <a:pt x="1835" y="26"/>
                    <a:pt x="1746" y="1"/>
                    <a:pt x="163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35"/>
            <p:cNvSpPr/>
            <p:nvPr/>
          </p:nvSpPr>
          <p:spPr>
            <a:xfrm>
              <a:off x="3011006" y="1469083"/>
              <a:ext cx="24867" cy="51295"/>
            </a:xfrm>
            <a:custGeom>
              <a:rect b="b" l="l" r="r" t="t"/>
              <a:pathLst>
                <a:path extrusionOk="0" h="1479" w="717">
                  <a:moveTo>
                    <a:pt x="697" y="1"/>
                  </a:moveTo>
                  <a:cubicBezTo>
                    <a:pt x="80" y="41"/>
                    <a:pt x="1" y="1016"/>
                    <a:pt x="219" y="1433"/>
                  </a:cubicBezTo>
                  <a:cubicBezTo>
                    <a:pt x="238" y="1465"/>
                    <a:pt x="269" y="1478"/>
                    <a:pt x="301" y="1478"/>
                  </a:cubicBezTo>
                  <a:cubicBezTo>
                    <a:pt x="371" y="1478"/>
                    <a:pt x="446" y="1415"/>
                    <a:pt x="418" y="1334"/>
                  </a:cubicBezTo>
                  <a:cubicBezTo>
                    <a:pt x="319" y="896"/>
                    <a:pt x="180" y="260"/>
                    <a:pt x="697" y="21"/>
                  </a:cubicBezTo>
                  <a:cubicBezTo>
                    <a:pt x="717" y="21"/>
                    <a:pt x="717" y="1"/>
                    <a:pt x="697" y="1"/>
                  </a:cubicBezTo>
                  <a:close/>
                </a:path>
              </a:pathLst>
            </a:custGeom>
            <a:solidFill>
              <a:srgbClr val="FBB041">
                <a:alpha val="3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35"/>
            <p:cNvSpPr/>
            <p:nvPr/>
          </p:nvSpPr>
          <p:spPr>
            <a:xfrm>
              <a:off x="2982045" y="1478586"/>
              <a:ext cx="38532" cy="61700"/>
            </a:xfrm>
            <a:custGeom>
              <a:rect b="b" l="l" r="r" t="t"/>
              <a:pathLst>
                <a:path extrusionOk="0" h="1779" w="1111">
                  <a:moveTo>
                    <a:pt x="777" y="0"/>
                  </a:moveTo>
                  <a:cubicBezTo>
                    <a:pt x="462" y="0"/>
                    <a:pt x="195" y="247"/>
                    <a:pt x="120" y="562"/>
                  </a:cubicBezTo>
                  <a:cubicBezTo>
                    <a:pt x="0" y="1060"/>
                    <a:pt x="259" y="1537"/>
                    <a:pt x="716" y="1756"/>
                  </a:cubicBezTo>
                  <a:cubicBezTo>
                    <a:pt x="732" y="1772"/>
                    <a:pt x="747" y="1778"/>
                    <a:pt x="760" y="1778"/>
                  </a:cubicBezTo>
                  <a:cubicBezTo>
                    <a:pt x="815" y="1778"/>
                    <a:pt x="844" y="1669"/>
                    <a:pt x="796" y="1637"/>
                  </a:cubicBezTo>
                  <a:cubicBezTo>
                    <a:pt x="497" y="1438"/>
                    <a:pt x="318" y="1060"/>
                    <a:pt x="318" y="722"/>
                  </a:cubicBezTo>
                  <a:cubicBezTo>
                    <a:pt x="318" y="396"/>
                    <a:pt x="545" y="97"/>
                    <a:pt x="845" y="97"/>
                  </a:cubicBezTo>
                  <a:cubicBezTo>
                    <a:pt x="912" y="97"/>
                    <a:pt x="982" y="112"/>
                    <a:pt x="1054" y="145"/>
                  </a:cubicBezTo>
                  <a:cubicBezTo>
                    <a:pt x="1062" y="148"/>
                    <a:pt x="1068" y="150"/>
                    <a:pt x="1074" y="150"/>
                  </a:cubicBezTo>
                  <a:cubicBezTo>
                    <a:pt x="1100" y="150"/>
                    <a:pt x="1110" y="118"/>
                    <a:pt x="1094" y="85"/>
                  </a:cubicBezTo>
                  <a:cubicBezTo>
                    <a:pt x="987" y="26"/>
                    <a:pt x="879" y="0"/>
                    <a:pt x="777" y="0"/>
                  </a:cubicBezTo>
                  <a:close/>
                </a:path>
              </a:pathLst>
            </a:custGeom>
            <a:solidFill>
              <a:srgbClr val="FBB041">
                <a:alpha val="3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35"/>
            <p:cNvSpPr/>
            <p:nvPr/>
          </p:nvSpPr>
          <p:spPr>
            <a:xfrm>
              <a:off x="3918979" y="1552600"/>
              <a:ext cx="300142" cy="226720"/>
            </a:xfrm>
            <a:custGeom>
              <a:rect b="b" l="l" r="r" t="t"/>
              <a:pathLst>
                <a:path extrusionOk="0" h="6537" w="8654">
                  <a:moveTo>
                    <a:pt x="7281" y="0"/>
                  </a:moveTo>
                  <a:cubicBezTo>
                    <a:pt x="7281" y="0"/>
                    <a:pt x="7221" y="458"/>
                    <a:pt x="7102" y="1094"/>
                  </a:cubicBezTo>
                  <a:cubicBezTo>
                    <a:pt x="6903" y="2029"/>
                    <a:pt x="6565" y="3342"/>
                    <a:pt x="6107" y="4018"/>
                  </a:cubicBezTo>
                  <a:cubicBezTo>
                    <a:pt x="4974" y="4376"/>
                    <a:pt x="3561" y="4516"/>
                    <a:pt x="2427" y="4575"/>
                  </a:cubicBezTo>
                  <a:cubicBezTo>
                    <a:pt x="1293" y="4635"/>
                    <a:pt x="458" y="4615"/>
                    <a:pt x="458" y="4635"/>
                  </a:cubicBezTo>
                  <a:cubicBezTo>
                    <a:pt x="458" y="4675"/>
                    <a:pt x="0" y="4834"/>
                    <a:pt x="60" y="5232"/>
                  </a:cubicBezTo>
                  <a:cubicBezTo>
                    <a:pt x="80" y="5331"/>
                    <a:pt x="140" y="5490"/>
                    <a:pt x="239" y="5630"/>
                  </a:cubicBezTo>
                  <a:cubicBezTo>
                    <a:pt x="239" y="5630"/>
                    <a:pt x="1254" y="5928"/>
                    <a:pt x="2547" y="6187"/>
                  </a:cubicBezTo>
                  <a:cubicBezTo>
                    <a:pt x="3491" y="6378"/>
                    <a:pt x="4574" y="6537"/>
                    <a:pt x="5528" y="6537"/>
                  </a:cubicBezTo>
                  <a:cubicBezTo>
                    <a:pt x="6062" y="6537"/>
                    <a:pt x="6556" y="6487"/>
                    <a:pt x="6963" y="6366"/>
                  </a:cubicBezTo>
                  <a:cubicBezTo>
                    <a:pt x="8554" y="5888"/>
                    <a:pt x="8594" y="4834"/>
                    <a:pt x="8634" y="3402"/>
                  </a:cubicBezTo>
                  <a:cubicBezTo>
                    <a:pt x="8654" y="2865"/>
                    <a:pt x="8594" y="1930"/>
                    <a:pt x="8495" y="1213"/>
                  </a:cubicBezTo>
                  <a:cubicBezTo>
                    <a:pt x="8415" y="617"/>
                    <a:pt x="8355" y="179"/>
                    <a:pt x="8355" y="179"/>
                  </a:cubicBezTo>
                  <a:lnTo>
                    <a:pt x="8057" y="119"/>
                  </a:lnTo>
                  <a:lnTo>
                    <a:pt x="72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35"/>
            <p:cNvSpPr/>
            <p:nvPr/>
          </p:nvSpPr>
          <p:spPr>
            <a:xfrm>
              <a:off x="4165299" y="1552600"/>
              <a:ext cx="49006" cy="42417"/>
            </a:xfrm>
            <a:custGeom>
              <a:rect b="b" l="l" r="r" t="t"/>
              <a:pathLst>
                <a:path extrusionOk="0" h="1223" w="1413">
                  <a:moveTo>
                    <a:pt x="179" y="0"/>
                  </a:moveTo>
                  <a:cubicBezTo>
                    <a:pt x="179" y="0"/>
                    <a:pt x="119" y="477"/>
                    <a:pt x="0" y="1094"/>
                  </a:cubicBezTo>
                  <a:cubicBezTo>
                    <a:pt x="250" y="1153"/>
                    <a:pt x="610" y="1223"/>
                    <a:pt x="998" y="1223"/>
                  </a:cubicBezTo>
                  <a:cubicBezTo>
                    <a:pt x="1134" y="1223"/>
                    <a:pt x="1273" y="1214"/>
                    <a:pt x="1412" y="1194"/>
                  </a:cubicBezTo>
                  <a:cubicBezTo>
                    <a:pt x="1336" y="639"/>
                    <a:pt x="1296" y="177"/>
                    <a:pt x="1258" y="177"/>
                  </a:cubicBezTo>
                  <a:cubicBezTo>
                    <a:pt x="1256" y="177"/>
                    <a:pt x="1255" y="177"/>
                    <a:pt x="1253" y="179"/>
                  </a:cubicBezTo>
                  <a:lnTo>
                    <a:pt x="955" y="119"/>
                  </a:lnTo>
                  <a:lnTo>
                    <a:pt x="179" y="0"/>
                  </a:lnTo>
                  <a:close/>
                </a:path>
              </a:pathLst>
            </a:custGeom>
            <a:solidFill>
              <a:srgbClr val="FFD100">
                <a:alpha val="41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35"/>
            <p:cNvSpPr/>
            <p:nvPr/>
          </p:nvSpPr>
          <p:spPr>
            <a:xfrm>
              <a:off x="3921060" y="1556727"/>
              <a:ext cx="299449" cy="222592"/>
            </a:xfrm>
            <a:custGeom>
              <a:rect b="b" l="l" r="r" t="t"/>
              <a:pathLst>
                <a:path extrusionOk="0" h="6418" w="8634">
                  <a:moveTo>
                    <a:pt x="8037" y="0"/>
                  </a:moveTo>
                  <a:lnTo>
                    <a:pt x="8037" y="0"/>
                  </a:lnTo>
                  <a:cubicBezTo>
                    <a:pt x="8077" y="1433"/>
                    <a:pt x="7937" y="4357"/>
                    <a:pt x="7221" y="5093"/>
                  </a:cubicBezTo>
                  <a:cubicBezTo>
                    <a:pt x="6817" y="5398"/>
                    <a:pt x="5849" y="5501"/>
                    <a:pt x="4738" y="5501"/>
                  </a:cubicBezTo>
                  <a:cubicBezTo>
                    <a:pt x="2953" y="5501"/>
                    <a:pt x="797" y="5235"/>
                    <a:pt x="0" y="5113"/>
                  </a:cubicBezTo>
                  <a:lnTo>
                    <a:pt x="0" y="5113"/>
                  </a:lnTo>
                  <a:cubicBezTo>
                    <a:pt x="20" y="5212"/>
                    <a:pt x="80" y="5371"/>
                    <a:pt x="179" y="5511"/>
                  </a:cubicBezTo>
                  <a:cubicBezTo>
                    <a:pt x="179" y="5511"/>
                    <a:pt x="1194" y="5809"/>
                    <a:pt x="2487" y="6068"/>
                  </a:cubicBezTo>
                  <a:cubicBezTo>
                    <a:pt x="3431" y="6259"/>
                    <a:pt x="4514" y="6418"/>
                    <a:pt x="5468" y="6418"/>
                  </a:cubicBezTo>
                  <a:cubicBezTo>
                    <a:pt x="6002" y="6418"/>
                    <a:pt x="6496" y="6368"/>
                    <a:pt x="6903" y="6247"/>
                  </a:cubicBezTo>
                  <a:cubicBezTo>
                    <a:pt x="8494" y="5769"/>
                    <a:pt x="8534" y="4715"/>
                    <a:pt x="8574" y="3283"/>
                  </a:cubicBezTo>
                  <a:cubicBezTo>
                    <a:pt x="8633" y="2292"/>
                    <a:pt x="8338" y="40"/>
                    <a:pt x="8335" y="40"/>
                  </a:cubicBezTo>
                  <a:cubicBezTo>
                    <a:pt x="8335" y="40"/>
                    <a:pt x="8335" y="40"/>
                    <a:pt x="8335" y="40"/>
                  </a:cubicBezTo>
                  <a:lnTo>
                    <a:pt x="8037" y="0"/>
                  </a:lnTo>
                  <a:close/>
                </a:path>
              </a:pathLst>
            </a:custGeom>
            <a:solidFill>
              <a:srgbClr val="FFD100">
                <a:alpha val="41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35"/>
            <p:cNvSpPr/>
            <p:nvPr/>
          </p:nvSpPr>
          <p:spPr>
            <a:xfrm>
              <a:off x="3909996" y="1710582"/>
              <a:ext cx="97319" cy="56602"/>
            </a:xfrm>
            <a:custGeom>
              <a:rect b="b" l="l" r="r" t="t"/>
              <a:pathLst>
                <a:path extrusionOk="0" h="1632" w="2806">
                  <a:moveTo>
                    <a:pt x="2686" y="0"/>
                  </a:moveTo>
                  <a:cubicBezTo>
                    <a:pt x="1552" y="60"/>
                    <a:pt x="717" y="40"/>
                    <a:pt x="717" y="60"/>
                  </a:cubicBezTo>
                  <a:cubicBezTo>
                    <a:pt x="717" y="140"/>
                    <a:pt x="1" y="398"/>
                    <a:pt x="498" y="1095"/>
                  </a:cubicBezTo>
                  <a:cubicBezTo>
                    <a:pt x="498" y="1095"/>
                    <a:pt x="1513" y="1393"/>
                    <a:pt x="2806" y="1632"/>
                  </a:cubicBezTo>
                  <a:cubicBezTo>
                    <a:pt x="2786" y="1114"/>
                    <a:pt x="2726" y="518"/>
                    <a:pt x="26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35"/>
            <p:cNvSpPr/>
            <p:nvPr/>
          </p:nvSpPr>
          <p:spPr>
            <a:xfrm>
              <a:off x="4189439" y="1516356"/>
              <a:ext cx="54521" cy="63157"/>
            </a:xfrm>
            <a:custGeom>
              <a:rect b="b" l="l" r="r" t="t"/>
              <a:pathLst>
                <a:path extrusionOk="0" h="1821" w="1572">
                  <a:moveTo>
                    <a:pt x="985" y="1"/>
                  </a:moveTo>
                  <a:cubicBezTo>
                    <a:pt x="920" y="1"/>
                    <a:pt x="866" y="21"/>
                    <a:pt x="816" y="50"/>
                  </a:cubicBezTo>
                  <a:cubicBezTo>
                    <a:pt x="716" y="90"/>
                    <a:pt x="677" y="150"/>
                    <a:pt x="637" y="150"/>
                  </a:cubicBezTo>
                  <a:cubicBezTo>
                    <a:pt x="637" y="150"/>
                    <a:pt x="518" y="349"/>
                    <a:pt x="378" y="587"/>
                  </a:cubicBezTo>
                  <a:cubicBezTo>
                    <a:pt x="199" y="886"/>
                    <a:pt x="0" y="1244"/>
                    <a:pt x="20" y="1363"/>
                  </a:cubicBezTo>
                  <a:cubicBezTo>
                    <a:pt x="20" y="1443"/>
                    <a:pt x="40" y="1483"/>
                    <a:pt x="80" y="1542"/>
                  </a:cubicBezTo>
                  <a:cubicBezTo>
                    <a:pt x="140" y="1682"/>
                    <a:pt x="339" y="1821"/>
                    <a:pt x="677" y="1821"/>
                  </a:cubicBezTo>
                  <a:lnTo>
                    <a:pt x="756" y="1821"/>
                  </a:lnTo>
                  <a:cubicBezTo>
                    <a:pt x="1293" y="1781"/>
                    <a:pt x="1532" y="1244"/>
                    <a:pt x="1572" y="866"/>
                  </a:cubicBezTo>
                  <a:cubicBezTo>
                    <a:pt x="1532" y="528"/>
                    <a:pt x="1512" y="249"/>
                    <a:pt x="1214" y="70"/>
                  </a:cubicBezTo>
                  <a:cubicBezTo>
                    <a:pt x="1124" y="21"/>
                    <a:pt x="1050" y="1"/>
                    <a:pt x="98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35"/>
            <p:cNvSpPr/>
            <p:nvPr/>
          </p:nvSpPr>
          <p:spPr>
            <a:xfrm>
              <a:off x="4145981" y="1489338"/>
              <a:ext cx="38671" cy="63989"/>
            </a:xfrm>
            <a:custGeom>
              <a:rect b="b" l="l" r="r" t="t"/>
              <a:pathLst>
                <a:path extrusionOk="0" h="1845" w="1115">
                  <a:moveTo>
                    <a:pt x="640" y="1"/>
                  </a:moveTo>
                  <a:cubicBezTo>
                    <a:pt x="505" y="1"/>
                    <a:pt x="356" y="70"/>
                    <a:pt x="219" y="252"/>
                  </a:cubicBezTo>
                  <a:cubicBezTo>
                    <a:pt x="179" y="332"/>
                    <a:pt x="139" y="451"/>
                    <a:pt x="100" y="551"/>
                  </a:cubicBezTo>
                  <a:cubicBezTo>
                    <a:pt x="0" y="969"/>
                    <a:pt x="179" y="1506"/>
                    <a:pt x="179" y="1526"/>
                  </a:cubicBezTo>
                  <a:cubicBezTo>
                    <a:pt x="195" y="1705"/>
                    <a:pt x="386" y="1845"/>
                    <a:pt x="597" y="1845"/>
                  </a:cubicBezTo>
                  <a:cubicBezTo>
                    <a:pt x="643" y="1845"/>
                    <a:pt x="690" y="1838"/>
                    <a:pt x="736" y="1824"/>
                  </a:cubicBezTo>
                  <a:cubicBezTo>
                    <a:pt x="796" y="1804"/>
                    <a:pt x="855" y="1764"/>
                    <a:pt x="895" y="1725"/>
                  </a:cubicBezTo>
                  <a:cubicBezTo>
                    <a:pt x="1054" y="1605"/>
                    <a:pt x="1114" y="1247"/>
                    <a:pt x="1114" y="929"/>
                  </a:cubicBezTo>
                  <a:cubicBezTo>
                    <a:pt x="1114" y="750"/>
                    <a:pt x="1114" y="611"/>
                    <a:pt x="1094" y="511"/>
                  </a:cubicBezTo>
                  <a:cubicBezTo>
                    <a:pt x="1094" y="451"/>
                    <a:pt x="1074" y="412"/>
                    <a:pt x="1074" y="352"/>
                  </a:cubicBezTo>
                  <a:cubicBezTo>
                    <a:pt x="1037" y="180"/>
                    <a:pt x="857" y="1"/>
                    <a:pt x="64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35"/>
            <p:cNvSpPr/>
            <p:nvPr/>
          </p:nvSpPr>
          <p:spPr>
            <a:xfrm>
              <a:off x="4170120" y="1498390"/>
              <a:ext cx="47619" cy="71897"/>
            </a:xfrm>
            <a:custGeom>
              <a:rect b="b" l="l" r="r" t="t"/>
              <a:pathLst>
                <a:path extrusionOk="0" h="2073" w="1373">
                  <a:moveTo>
                    <a:pt x="775" y="0"/>
                  </a:moveTo>
                  <a:cubicBezTo>
                    <a:pt x="614" y="0"/>
                    <a:pt x="476" y="117"/>
                    <a:pt x="398" y="210"/>
                  </a:cubicBezTo>
                  <a:cubicBezTo>
                    <a:pt x="358" y="270"/>
                    <a:pt x="299" y="310"/>
                    <a:pt x="299" y="350"/>
                  </a:cubicBezTo>
                  <a:cubicBezTo>
                    <a:pt x="279" y="409"/>
                    <a:pt x="219" y="469"/>
                    <a:pt x="199" y="529"/>
                  </a:cubicBezTo>
                  <a:cubicBezTo>
                    <a:pt x="60" y="867"/>
                    <a:pt x="0" y="1285"/>
                    <a:pt x="20" y="1563"/>
                  </a:cubicBezTo>
                  <a:cubicBezTo>
                    <a:pt x="60" y="1603"/>
                    <a:pt x="60" y="1623"/>
                    <a:pt x="60" y="1682"/>
                  </a:cubicBezTo>
                  <a:cubicBezTo>
                    <a:pt x="77" y="1922"/>
                    <a:pt x="226" y="2073"/>
                    <a:pt x="470" y="2073"/>
                  </a:cubicBezTo>
                  <a:cubicBezTo>
                    <a:pt x="510" y="2073"/>
                    <a:pt x="552" y="2069"/>
                    <a:pt x="597" y="2060"/>
                  </a:cubicBezTo>
                  <a:cubicBezTo>
                    <a:pt x="657" y="2060"/>
                    <a:pt x="677" y="2060"/>
                    <a:pt x="716" y="2021"/>
                  </a:cubicBezTo>
                  <a:cubicBezTo>
                    <a:pt x="876" y="1981"/>
                    <a:pt x="1035" y="1802"/>
                    <a:pt x="1114" y="1583"/>
                  </a:cubicBezTo>
                  <a:cubicBezTo>
                    <a:pt x="1273" y="1285"/>
                    <a:pt x="1373" y="907"/>
                    <a:pt x="1373" y="747"/>
                  </a:cubicBezTo>
                  <a:cubicBezTo>
                    <a:pt x="1373" y="688"/>
                    <a:pt x="1373" y="648"/>
                    <a:pt x="1313" y="588"/>
                  </a:cubicBezTo>
                  <a:cubicBezTo>
                    <a:pt x="1293" y="369"/>
                    <a:pt x="1194" y="131"/>
                    <a:pt x="915" y="31"/>
                  </a:cubicBezTo>
                  <a:cubicBezTo>
                    <a:pt x="867" y="9"/>
                    <a:pt x="820" y="0"/>
                    <a:pt x="77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35"/>
            <p:cNvSpPr/>
            <p:nvPr/>
          </p:nvSpPr>
          <p:spPr>
            <a:xfrm>
              <a:off x="4146640" y="1508414"/>
              <a:ext cx="65585" cy="71099"/>
            </a:xfrm>
            <a:custGeom>
              <a:rect b="b" l="l" r="r" t="t"/>
              <a:pathLst>
                <a:path extrusionOk="0" h="2050" w="1891">
                  <a:moveTo>
                    <a:pt x="100" y="1"/>
                  </a:moveTo>
                  <a:lnTo>
                    <a:pt x="100" y="1"/>
                  </a:lnTo>
                  <a:cubicBezTo>
                    <a:pt x="1" y="419"/>
                    <a:pt x="180" y="956"/>
                    <a:pt x="180" y="976"/>
                  </a:cubicBezTo>
                  <a:cubicBezTo>
                    <a:pt x="196" y="1155"/>
                    <a:pt x="387" y="1295"/>
                    <a:pt x="598" y="1295"/>
                  </a:cubicBezTo>
                  <a:cubicBezTo>
                    <a:pt x="644" y="1295"/>
                    <a:pt x="691" y="1288"/>
                    <a:pt x="737" y="1274"/>
                  </a:cubicBezTo>
                  <a:cubicBezTo>
                    <a:pt x="757" y="1314"/>
                    <a:pt x="757" y="1354"/>
                    <a:pt x="757" y="1393"/>
                  </a:cubicBezTo>
                  <a:cubicBezTo>
                    <a:pt x="774" y="1627"/>
                    <a:pt x="916" y="1790"/>
                    <a:pt x="1149" y="1790"/>
                  </a:cubicBezTo>
                  <a:cubicBezTo>
                    <a:pt x="1194" y="1790"/>
                    <a:pt x="1242" y="1784"/>
                    <a:pt x="1294" y="1771"/>
                  </a:cubicBezTo>
                  <a:cubicBezTo>
                    <a:pt x="1374" y="1911"/>
                    <a:pt x="1573" y="2050"/>
                    <a:pt x="1891" y="2050"/>
                  </a:cubicBezTo>
                  <a:cubicBezTo>
                    <a:pt x="1891" y="1811"/>
                    <a:pt x="1891" y="1572"/>
                    <a:pt x="1831" y="1294"/>
                  </a:cubicBezTo>
                  <a:cubicBezTo>
                    <a:pt x="1831" y="1254"/>
                    <a:pt x="1791" y="1194"/>
                    <a:pt x="1771" y="1155"/>
                  </a:cubicBezTo>
                  <a:cubicBezTo>
                    <a:pt x="1752" y="1015"/>
                    <a:pt x="1672" y="956"/>
                    <a:pt x="1632" y="856"/>
                  </a:cubicBezTo>
                  <a:cubicBezTo>
                    <a:pt x="1473" y="657"/>
                    <a:pt x="1334" y="498"/>
                    <a:pt x="1155" y="379"/>
                  </a:cubicBezTo>
                  <a:cubicBezTo>
                    <a:pt x="1075" y="319"/>
                    <a:pt x="996" y="299"/>
                    <a:pt x="936" y="259"/>
                  </a:cubicBezTo>
                  <a:cubicBezTo>
                    <a:pt x="598" y="80"/>
                    <a:pt x="279" y="21"/>
                    <a:pt x="100" y="1"/>
                  </a:cubicBezTo>
                  <a:close/>
                </a:path>
              </a:pathLst>
            </a:custGeom>
            <a:solidFill>
              <a:srgbClr val="FBB041">
                <a:alpha val="3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35"/>
            <p:cNvSpPr/>
            <p:nvPr/>
          </p:nvSpPr>
          <p:spPr>
            <a:xfrm>
              <a:off x="4118373" y="1524264"/>
              <a:ext cx="76614" cy="46995"/>
            </a:xfrm>
            <a:custGeom>
              <a:rect b="b" l="l" r="r" t="t"/>
              <a:pathLst>
                <a:path extrusionOk="0" h="1355" w="2209">
                  <a:moveTo>
                    <a:pt x="573" y="1"/>
                  </a:moveTo>
                  <a:cubicBezTo>
                    <a:pt x="445" y="1"/>
                    <a:pt x="341" y="31"/>
                    <a:pt x="279" y="101"/>
                  </a:cubicBezTo>
                  <a:cubicBezTo>
                    <a:pt x="0" y="419"/>
                    <a:pt x="299" y="777"/>
                    <a:pt x="717" y="1036"/>
                  </a:cubicBezTo>
                  <a:cubicBezTo>
                    <a:pt x="1174" y="1294"/>
                    <a:pt x="1532" y="1354"/>
                    <a:pt x="1791" y="1354"/>
                  </a:cubicBezTo>
                  <a:cubicBezTo>
                    <a:pt x="2069" y="1354"/>
                    <a:pt x="2208" y="1036"/>
                    <a:pt x="2010" y="718"/>
                  </a:cubicBezTo>
                  <a:cubicBezTo>
                    <a:pt x="1884" y="434"/>
                    <a:pt x="1059" y="1"/>
                    <a:pt x="57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35"/>
            <p:cNvSpPr/>
            <p:nvPr/>
          </p:nvSpPr>
          <p:spPr>
            <a:xfrm>
              <a:off x="4169427" y="1489789"/>
              <a:ext cx="25561" cy="51087"/>
            </a:xfrm>
            <a:custGeom>
              <a:rect b="b" l="l" r="r" t="t"/>
              <a:pathLst>
                <a:path extrusionOk="0" h="1473" w="737">
                  <a:moveTo>
                    <a:pt x="20" y="1"/>
                  </a:moveTo>
                  <a:cubicBezTo>
                    <a:pt x="0" y="1"/>
                    <a:pt x="0" y="21"/>
                    <a:pt x="20" y="21"/>
                  </a:cubicBezTo>
                  <a:cubicBezTo>
                    <a:pt x="557" y="239"/>
                    <a:pt x="418" y="896"/>
                    <a:pt x="339" y="1334"/>
                  </a:cubicBezTo>
                  <a:cubicBezTo>
                    <a:pt x="326" y="1411"/>
                    <a:pt x="397" y="1472"/>
                    <a:pt x="465" y="1472"/>
                  </a:cubicBezTo>
                  <a:cubicBezTo>
                    <a:pt x="501" y="1472"/>
                    <a:pt x="537" y="1455"/>
                    <a:pt x="557" y="1413"/>
                  </a:cubicBezTo>
                  <a:cubicBezTo>
                    <a:pt x="736" y="995"/>
                    <a:pt x="637" y="21"/>
                    <a:pt x="20" y="1"/>
                  </a:cubicBezTo>
                  <a:close/>
                </a:path>
              </a:pathLst>
            </a:custGeom>
            <a:solidFill>
              <a:srgbClr val="FBB041">
                <a:alpha val="3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35"/>
            <p:cNvSpPr/>
            <p:nvPr/>
          </p:nvSpPr>
          <p:spPr>
            <a:xfrm>
              <a:off x="4186075" y="1498564"/>
              <a:ext cx="39261" cy="61700"/>
            </a:xfrm>
            <a:custGeom>
              <a:rect b="b" l="l" r="r" t="t"/>
              <a:pathLst>
                <a:path extrusionOk="0" h="1779" w="1132">
                  <a:moveTo>
                    <a:pt x="315" y="1"/>
                  </a:moveTo>
                  <a:cubicBezTo>
                    <a:pt x="217" y="1"/>
                    <a:pt x="116" y="27"/>
                    <a:pt x="18" y="86"/>
                  </a:cubicBezTo>
                  <a:cubicBezTo>
                    <a:pt x="1" y="103"/>
                    <a:pt x="13" y="150"/>
                    <a:pt x="29" y="150"/>
                  </a:cubicBezTo>
                  <a:cubicBezTo>
                    <a:pt x="32" y="150"/>
                    <a:pt x="35" y="148"/>
                    <a:pt x="38" y="146"/>
                  </a:cubicBezTo>
                  <a:cubicBezTo>
                    <a:pt x="112" y="106"/>
                    <a:pt x="187" y="89"/>
                    <a:pt x="259" y="89"/>
                  </a:cubicBezTo>
                  <a:cubicBezTo>
                    <a:pt x="551" y="89"/>
                    <a:pt x="798" y="379"/>
                    <a:pt x="813" y="683"/>
                  </a:cubicBezTo>
                  <a:cubicBezTo>
                    <a:pt x="833" y="1041"/>
                    <a:pt x="674" y="1399"/>
                    <a:pt x="376" y="1638"/>
                  </a:cubicBezTo>
                  <a:cubicBezTo>
                    <a:pt x="312" y="1670"/>
                    <a:pt x="351" y="1779"/>
                    <a:pt x="400" y="1779"/>
                  </a:cubicBezTo>
                  <a:cubicBezTo>
                    <a:pt x="411" y="1779"/>
                    <a:pt x="424" y="1772"/>
                    <a:pt x="436" y="1757"/>
                  </a:cubicBezTo>
                  <a:cubicBezTo>
                    <a:pt x="833" y="1498"/>
                    <a:pt x="1132" y="1041"/>
                    <a:pt x="993" y="543"/>
                  </a:cubicBezTo>
                  <a:cubicBezTo>
                    <a:pt x="888" y="244"/>
                    <a:pt x="614" y="1"/>
                    <a:pt x="315" y="1"/>
                  </a:cubicBezTo>
                  <a:close/>
                </a:path>
              </a:pathLst>
            </a:custGeom>
            <a:solidFill>
              <a:srgbClr val="FBB041">
                <a:alpha val="3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35"/>
            <p:cNvSpPr/>
            <p:nvPr/>
          </p:nvSpPr>
          <p:spPr>
            <a:xfrm>
              <a:off x="3743031" y="2046593"/>
              <a:ext cx="284986" cy="443659"/>
            </a:xfrm>
            <a:custGeom>
              <a:rect b="b" l="l" r="r" t="t"/>
              <a:pathLst>
                <a:path extrusionOk="0" h="12792" w="8217">
                  <a:moveTo>
                    <a:pt x="1473" y="0"/>
                  </a:moveTo>
                  <a:lnTo>
                    <a:pt x="777" y="179"/>
                  </a:lnTo>
                  <a:lnTo>
                    <a:pt x="1" y="378"/>
                  </a:lnTo>
                  <a:cubicBezTo>
                    <a:pt x="1" y="378"/>
                    <a:pt x="41" y="1950"/>
                    <a:pt x="80" y="3959"/>
                  </a:cubicBezTo>
                  <a:cubicBezTo>
                    <a:pt x="160" y="7361"/>
                    <a:pt x="279" y="12095"/>
                    <a:pt x="438" y="12791"/>
                  </a:cubicBezTo>
                  <a:lnTo>
                    <a:pt x="8216" y="12791"/>
                  </a:lnTo>
                  <a:cubicBezTo>
                    <a:pt x="8216" y="12732"/>
                    <a:pt x="7819" y="11419"/>
                    <a:pt x="6446" y="10702"/>
                  </a:cubicBezTo>
                  <a:cubicBezTo>
                    <a:pt x="5807" y="10361"/>
                    <a:pt x="5018" y="10267"/>
                    <a:pt x="4344" y="10267"/>
                  </a:cubicBezTo>
                  <a:cubicBezTo>
                    <a:pt x="3529" y="10267"/>
                    <a:pt x="2885" y="10404"/>
                    <a:pt x="2885" y="10404"/>
                  </a:cubicBezTo>
                  <a:lnTo>
                    <a:pt x="1930" y="3263"/>
                  </a:lnTo>
                  <a:lnTo>
                    <a:pt x="1473" y="0"/>
                  </a:lnTo>
                  <a:close/>
                </a:path>
              </a:pathLst>
            </a:custGeom>
            <a:solidFill>
              <a:srgbClr val="FFD100">
                <a:alpha val="41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35"/>
            <p:cNvSpPr/>
            <p:nvPr/>
          </p:nvSpPr>
          <p:spPr>
            <a:xfrm>
              <a:off x="3743031" y="2051414"/>
              <a:ext cx="284986" cy="438838"/>
            </a:xfrm>
            <a:custGeom>
              <a:rect b="b" l="l" r="r" t="t"/>
              <a:pathLst>
                <a:path extrusionOk="0" h="12653" w="8217">
                  <a:moveTo>
                    <a:pt x="777" y="0"/>
                  </a:moveTo>
                  <a:lnTo>
                    <a:pt x="1" y="239"/>
                  </a:lnTo>
                  <a:cubicBezTo>
                    <a:pt x="1" y="239"/>
                    <a:pt x="41" y="1811"/>
                    <a:pt x="80" y="3820"/>
                  </a:cubicBezTo>
                  <a:cubicBezTo>
                    <a:pt x="160" y="7222"/>
                    <a:pt x="279" y="11956"/>
                    <a:pt x="438" y="12652"/>
                  </a:cubicBezTo>
                  <a:lnTo>
                    <a:pt x="8216" y="12652"/>
                  </a:lnTo>
                  <a:cubicBezTo>
                    <a:pt x="8197" y="12593"/>
                    <a:pt x="7600" y="11598"/>
                    <a:pt x="4874" y="11339"/>
                  </a:cubicBezTo>
                  <a:cubicBezTo>
                    <a:pt x="4584" y="11316"/>
                    <a:pt x="4301" y="11306"/>
                    <a:pt x="4029" y="11306"/>
                  </a:cubicBezTo>
                  <a:cubicBezTo>
                    <a:pt x="2215" y="11306"/>
                    <a:pt x="876" y="11757"/>
                    <a:pt x="876" y="11757"/>
                  </a:cubicBezTo>
                  <a:lnTo>
                    <a:pt x="2129" y="10603"/>
                  </a:lnTo>
                  <a:cubicBezTo>
                    <a:pt x="2129" y="10603"/>
                    <a:pt x="1135" y="203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35"/>
            <p:cNvSpPr/>
            <p:nvPr/>
          </p:nvSpPr>
          <p:spPr>
            <a:xfrm>
              <a:off x="3743031" y="2046593"/>
              <a:ext cx="66972" cy="137308"/>
            </a:xfrm>
            <a:custGeom>
              <a:rect b="b" l="l" r="r" t="t"/>
              <a:pathLst>
                <a:path extrusionOk="0" h="3959" w="1931">
                  <a:moveTo>
                    <a:pt x="1473" y="0"/>
                  </a:moveTo>
                  <a:lnTo>
                    <a:pt x="1" y="378"/>
                  </a:lnTo>
                  <a:cubicBezTo>
                    <a:pt x="1" y="378"/>
                    <a:pt x="41" y="1950"/>
                    <a:pt x="80" y="3959"/>
                  </a:cubicBezTo>
                  <a:cubicBezTo>
                    <a:pt x="598" y="3780"/>
                    <a:pt x="1294" y="3501"/>
                    <a:pt x="1930" y="3263"/>
                  </a:cubicBezTo>
                  <a:lnTo>
                    <a:pt x="1473" y="0"/>
                  </a:lnTo>
                  <a:close/>
                </a:path>
              </a:pathLst>
            </a:custGeom>
            <a:solidFill>
              <a:srgbClr val="FFD100">
                <a:alpha val="41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35"/>
            <p:cNvSpPr/>
            <p:nvPr/>
          </p:nvSpPr>
          <p:spPr>
            <a:xfrm>
              <a:off x="3180746" y="2046593"/>
              <a:ext cx="284951" cy="443659"/>
            </a:xfrm>
            <a:custGeom>
              <a:rect b="b" l="l" r="r" t="t"/>
              <a:pathLst>
                <a:path extrusionOk="0" h="12792" w="8216">
                  <a:moveTo>
                    <a:pt x="6744" y="0"/>
                  </a:moveTo>
                  <a:lnTo>
                    <a:pt x="6306" y="3263"/>
                  </a:lnTo>
                  <a:lnTo>
                    <a:pt x="5331" y="10404"/>
                  </a:lnTo>
                  <a:cubicBezTo>
                    <a:pt x="5331" y="10404"/>
                    <a:pt x="4687" y="10267"/>
                    <a:pt x="3872" y="10267"/>
                  </a:cubicBezTo>
                  <a:cubicBezTo>
                    <a:pt x="3199" y="10267"/>
                    <a:pt x="2410" y="10361"/>
                    <a:pt x="1771" y="10702"/>
                  </a:cubicBezTo>
                  <a:cubicBezTo>
                    <a:pt x="398" y="11419"/>
                    <a:pt x="0" y="12732"/>
                    <a:pt x="0" y="12791"/>
                  </a:cubicBezTo>
                  <a:lnTo>
                    <a:pt x="7798" y="12791"/>
                  </a:lnTo>
                  <a:cubicBezTo>
                    <a:pt x="7937" y="12095"/>
                    <a:pt x="8057" y="7361"/>
                    <a:pt x="8136" y="3959"/>
                  </a:cubicBezTo>
                  <a:cubicBezTo>
                    <a:pt x="8196" y="1950"/>
                    <a:pt x="8216" y="378"/>
                    <a:pt x="8216" y="378"/>
                  </a:cubicBezTo>
                  <a:lnTo>
                    <a:pt x="7440" y="179"/>
                  </a:lnTo>
                  <a:lnTo>
                    <a:pt x="67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35"/>
            <p:cNvSpPr/>
            <p:nvPr/>
          </p:nvSpPr>
          <p:spPr>
            <a:xfrm>
              <a:off x="3180746" y="2051414"/>
              <a:ext cx="284951" cy="438838"/>
            </a:xfrm>
            <a:custGeom>
              <a:rect b="b" l="l" r="r" t="t"/>
              <a:pathLst>
                <a:path extrusionOk="0" h="12653" w="8216">
                  <a:moveTo>
                    <a:pt x="7440" y="0"/>
                  </a:moveTo>
                  <a:cubicBezTo>
                    <a:pt x="7102" y="2030"/>
                    <a:pt x="6107" y="10603"/>
                    <a:pt x="6107" y="10603"/>
                  </a:cubicBezTo>
                  <a:lnTo>
                    <a:pt x="7341" y="11757"/>
                  </a:lnTo>
                  <a:cubicBezTo>
                    <a:pt x="7341" y="11757"/>
                    <a:pt x="6002" y="11306"/>
                    <a:pt x="4188" y="11306"/>
                  </a:cubicBezTo>
                  <a:cubicBezTo>
                    <a:pt x="3916" y="11306"/>
                    <a:pt x="3633" y="11316"/>
                    <a:pt x="3342" y="11339"/>
                  </a:cubicBezTo>
                  <a:cubicBezTo>
                    <a:pt x="637" y="11598"/>
                    <a:pt x="40" y="12593"/>
                    <a:pt x="0" y="12652"/>
                  </a:cubicBezTo>
                  <a:lnTo>
                    <a:pt x="7798" y="12652"/>
                  </a:lnTo>
                  <a:cubicBezTo>
                    <a:pt x="7937" y="11956"/>
                    <a:pt x="8057" y="7222"/>
                    <a:pt x="8136" y="3820"/>
                  </a:cubicBezTo>
                  <a:cubicBezTo>
                    <a:pt x="8196" y="1811"/>
                    <a:pt x="8216" y="239"/>
                    <a:pt x="8216" y="239"/>
                  </a:cubicBezTo>
                  <a:lnTo>
                    <a:pt x="7440" y="0"/>
                  </a:lnTo>
                  <a:close/>
                </a:path>
              </a:pathLst>
            </a:custGeom>
            <a:solidFill>
              <a:srgbClr val="FFD100">
                <a:alpha val="41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35"/>
            <p:cNvSpPr/>
            <p:nvPr/>
          </p:nvSpPr>
          <p:spPr>
            <a:xfrm>
              <a:off x="3399458" y="2046593"/>
              <a:ext cx="66244" cy="137308"/>
            </a:xfrm>
            <a:custGeom>
              <a:rect b="b" l="l" r="r" t="t"/>
              <a:pathLst>
                <a:path extrusionOk="0" h="3959" w="1910">
                  <a:moveTo>
                    <a:pt x="438" y="0"/>
                  </a:moveTo>
                  <a:lnTo>
                    <a:pt x="0" y="3263"/>
                  </a:lnTo>
                  <a:cubicBezTo>
                    <a:pt x="617" y="3501"/>
                    <a:pt x="1313" y="3780"/>
                    <a:pt x="1830" y="3959"/>
                  </a:cubicBezTo>
                  <a:cubicBezTo>
                    <a:pt x="1890" y="1950"/>
                    <a:pt x="1910" y="378"/>
                    <a:pt x="1910" y="378"/>
                  </a:cubicBezTo>
                  <a:lnTo>
                    <a:pt x="438" y="0"/>
                  </a:lnTo>
                  <a:close/>
                </a:path>
              </a:pathLst>
            </a:custGeom>
            <a:solidFill>
              <a:srgbClr val="FFD100">
                <a:alpha val="41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35"/>
            <p:cNvSpPr/>
            <p:nvPr/>
          </p:nvSpPr>
          <p:spPr>
            <a:xfrm>
              <a:off x="3245603" y="1310754"/>
              <a:ext cx="718240" cy="798391"/>
            </a:xfrm>
            <a:custGeom>
              <a:rect b="b" l="l" r="r" t="t"/>
              <a:pathLst>
                <a:path extrusionOk="0" h="23020" w="20709">
                  <a:moveTo>
                    <a:pt x="12070" y="1"/>
                  </a:moveTo>
                  <a:cubicBezTo>
                    <a:pt x="11410" y="1"/>
                    <a:pt x="10705" y="31"/>
                    <a:pt x="9966" y="70"/>
                  </a:cubicBezTo>
                  <a:cubicBezTo>
                    <a:pt x="9628" y="110"/>
                    <a:pt x="9310" y="130"/>
                    <a:pt x="8952" y="150"/>
                  </a:cubicBezTo>
                  <a:cubicBezTo>
                    <a:pt x="6664" y="349"/>
                    <a:pt x="4377" y="766"/>
                    <a:pt x="3203" y="1403"/>
                  </a:cubicBezTo>
                  <a:cubicBezTo>
                    <a:pt x="2168" y="1960"/>
                    <a:pt x="1054" y="3412"/>
                    <a:pt x="557" y="7908"/>
                  </a:cubicBezTo>
                  <a:cubicBezTo>
                    <a:pt x="219" y="10673"/>
                    <a:pt x="0" y="14055"/>
                    <a:pt x="199" y="16760"/>
                  </a:cubicBezTo>
                  <a:cubicBezTo>
                    <a:pt x="318" y="18372"/>
                    <a:pt x="597" y="19764"/>
                    <a:pt x="1074" y="20679"/>
                  </a:cubicBezTo>
                  <a:lnTo>
                    <a:pt x="1154" y="20818"/>
                  </a:lnTo>
                  <a:cubicBezTo>
                    <a:pt x="2009" y="22231"/>
                    <a:pt x="3402" y="22668"/>
                    <a:pt x="4993" y="22808"/>
                  </a:cubicBezTo>
                  <a:cubicBezTo>
                    <a:pt x="5073" y="22808"/>
                    <a:pt x="5152" y="22828"/>
                    <a:pt x="5252" y="22828"/>
                  </a:cubicBezTo>
                  <a:cubicBezTo>
                    <a:pt x="6067" y="22907"/>
                    <a:pt x="6963" y="22927"/>
                    <a:pt x="7838" y="22987"/>
                  </a:cubicBezTo>
                  <a:cubicBezTo>
                    <a:pt x="8129" y="23010"/>
                    <a:pt x="8461" y="23020"/>
                    <a:pt x="8839" y="23020"/>
                  </a:cubicBezTo>
                  <a:cubicBezTo>
                    <a:pt x="9105" y="23020"/>
                    <a:pt x="9395" y="23015"/>
                    <a:pt x="9708" y="23007"/>
                  </a:cubicBezTo>
                  <a:cubicBezTo>
                    <a:pt x="12493" y="22907"/>
                    <a:pt x="16531" y="22430"/>
                    <a:pt x="18401" y="21375"/>
                  </a:cubicBezTo>
                  <a:cubicBezTo>
                    <a:pt x="18719" y="21196"/>
                    <a:pt x="18998" y="20977"/>
                    <a:pt x="19177" y="20739"/>
                  </a:cubicBezTo>
                  <a:cubicBezTo>
                    <a:pt x="19873" y="19824"/>
                    <a:pt x="20191" y="18590"/>
                    <a:pt x="20370" y="17059"/>
                  </a:cubicBezTo>
                  <a:cubicBezTo>
                    <a:pt x="20569" y="15527"/>
                    <a:pt x="20569" y="13737"/>
                    <a:pt x="20609" y="11787"/>
                  </a:cubicBezTo>
                  <a:cubicBezTo>
                    <a:pt x="20708" y="7988"/>
                    <a:pt x="20450" y="3989"/>
                    <a:pt x="19654" y="2517"/>
                  </a:cubicBezTo>
                  <a:cubicBezTo>
                    <a:pt x="18878" y="1045"/>
                    <a:pt x="17028" y="448"/>
                    <a:pt x="14383" y="130"/>
                  </a:cubicBezTo>
                  <a:cubicBezTo>
                    <a:pt x="14005" y="70"/>
                    <a:pt x="13587" y="50"/>
                    <a:pt x="13090" y="30"/>
                  </a:cubicBezTo>
                  <a:cubicBezTo>
                    <a:pt x="12764" y="10"/>
                    <a:pt x="12423" y="1"/>
                    <a:pt x="120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35"/>
            <p:cNvSpPr/>
            <p:nvPr/>
          </p:nvSpPr>
          <p:spPr>
            <a:xfrm>
              <a:off x="3421517" y="1311794"/>
              <a:ext cx="542330" cy="797351"/>
            </a:xfrm>
            <a:custGeom>
              <a:rect b="b" l="l" r="r" t="t"/>
              <a:pathLst>
                <a:path extrusionOk="0" h="22990" w="15637">
                  <a:moveTo>
                    <a:pt x="7978" y="0"/>
                  </a:moveTo>
                  <a:lnTo>
                    <a:pt x="7978" y="0"/>
                  </a:lnTo>
                  <a:cubicBezTo>
                    <a:pt x="9231" y="319"/>
                    <a:pt x="12155" y="1274"/>
                    <a:pt x="12633" y="2567"/>
                  </a:cubicBezTo>
                  <a:cubicBezTo>
                    <a:pt x="13229" y="4198"/>
                    <a:pt x="12812" y="16730"/>
                    <a:pt x="11936" y="19814"/>
                  </a:cubicBezTo>
                  <a:cubicBezTo>
                    <a:pt x="11439" y="21067"/>
                    <a:pt x="7938" y="22559"/>
                    <a:pt x="1" y="22738"/>
                  </a:cubicBezTo>
                  <a:cubicBezTo>
                    <a:pt x="60" y="22758"/>
                    <a:pt x="120" y="22778"/>
                    <a:pt x="180" y="22798"/>
                  </a:cubicBezTo>
                  <a:cubicBezTo>
                    <a:pt x="995" y="22877"/>
                    <a:pt x="1891" y="22897"/>
                    <a:pt x="2766" y="22957"/>
                  </a:cubicBezTo>
                  <a:cubicBezTo>
                    <a:pt x="3057" y="22980"/>
                    <a:pt x="3389" y="22990"/>
                    <a:pt x="3767" y="22990"/>
                  </a:cubicBezTo>
                  <a:cubicBezTo>
                    <a:pt x="4033" y="22990"/>
                    <a:pt x="4323" y="22985"/>
                    <a:pt x="4636" y="22977"/>
                  </a:cubicBezTo>
                  <a:cubicBezTo>
                    <a:pt x="7421" y="22877"/>
                    <a:pt x="11459" y="22400"/>
                    <a:pt x="13329" y="21345"/>
                  </a:cubicBezTo>
                  <a:cubicBezTo>
                    <a:pt x="13647" y="21166"/>
                    <a:pt x="13926" y="20947"/>
                    <a:pt x="14105" y="20709"/>
                  </a:cubicBezTo>
                  <a:cubicBezTo>
                    <a:pt x="14801" y="19794"/>
                    <a:pt x="15119" y="18560"/>
                    <a:pt x="15298" y="17029"/>
                  </a:cubicBezTo>
                  <a:cubicBezTo>
                    <a:pt x="15497" y="15497"/>
                    <a:pt x="15497" y="13707"/>
                    <a:pt x="15537" y="11757"/>
                  </a:cubicBezTo>
                  <a:cubicBezTo>
                    <a:pt x="15636" y="7958"/>
                    <a:pt x="15378" y="3959"/>
                    <a:pt x="14542" y="2487"/>
                  </a:cubicBezTo>
                  <a:cubicBezTo>
                    <a:pt x="13786" y="1015"/>
                    <a:pt x="11936" y="418"/>
                    <a:pt x="9271" y="100"/>
                  </a:cubicBezTo>
                  <a:cubicBezTo>
                    <a:pt x="8913" y="60"/>
                    <a:pt x="8475" y="20"/>
                    <a:pt x="7978" y="0"/>
                  </a:cubicBezTo>
                  <a:close/>
                </a:path>
              </a:pathLst>
            </a:custGeom>
            <a:solidFill>
              <a:srgbClr val="FFD100">
                <a:alpha val="41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35"/>
            <p:cNvSpPr/>
            <p:nvPr/>
          </p:nvSpPr>
          <p:spPr>
            <a:xfrm>
              <a:off x="3259407" y="1509107"/>
              <a:ext cx="38636" cy="345022"/>
            </a:xfrm>
            <a:custGeom>
              <a:rect b="b" l="l" r="r" t="t"/>
              <a:pathLst>
                <a:path extrusionOk="0" h="9948" w="1114">
                  <a:moveTo>
                    <a:pt x="1114" y="1"/>
                  </a:moveTo>
                  <a:cubicBezTo>
                    <a:pt x="1114" y="1"/>
                    <a:pt x="696" y="1035"/>
                    <a:pt x="378" y="3860"/>
                  </a:cubicBezTo>
                  <a:cubicBezTo>
                    <a:pt x="279" y="4855"/>
                    <a:pt x="0" y="8336"/>
                    <a:pt x="458" y="9947"/>
                  </a:cubicBezTo>
                  <a:cubicBezTo>
                    <a:pt x="477" y="4855"/>
                    <a:pt x="1114" y="1"/>
                    <a:pt x="1114" y="1"/>
                  </a:cubicBezTo>
                  <a:close/>
                </a:path>
              </a:pathLst>
            </a:custGeom>
            <a:solidFill>
              <a:srgbClr val="141447">
                <a:alpha val="223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35"/>
            <p:cNvSpPr/>
            <p:nvPr/>
          </p:nvSpPr>
          <p:spPr>
            <a:xfrm>
              <a:off x="3535382" y="1314569"/>
              <a:ext cx="58648" cy="221136"/>
            </a:xfrm>
            <a:custGeom>
              <a:rect b="b" l="l" r="r" t="t"/>
              <a:pathLst>
                <a:path extrusionOk="0" h="6376" w="1691">
                  <a:moveTo>
                    <a:pt x="1651" y="0"/>
                  </a:moveTo>
                  <a:cubicBezTo>
                    <a:pt x="1293" y="20"/>
                    <a:pt x="975" y="40"/>
                    <a:pt x="617" y="80"/>
                  </a:cubicBezTo>
                  <a:cubicBezTo>
                    <a:pt x="537" y="1313"/>
                    <a:pt x="0" y="5371"/>
                    <a:pt x="617" y="6047"/>
                  </a:cubicBezTo>
                  <a:cubicBezTo>
                    <a:pt x="827" y="6275"/>
                    <a:pt x="998" y="6375"/>
                    <a:pt x="1137" y="6375"/>
                  </a:cubicBezTo>
                  <a:cubicBezTo>
                    <a:pt x="1484" y="6375"/>
                    <a:pt x="1628" y="5746"/>
                    <a:pt x="1671" y="4894"/>
                  </a:cubicBezTo>
                  <a:cubicBezTo>
                    <a:pt x="1691" y="3879"/>
                    <a:pt x="1651" y="875"/>
                    <a:pt x="16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35"/>
            <p:cNvSpPr/>
            <p:nvPr/>
          </p:nvSpPr>
          <p:spPr>
            <a:xfrm>
              <a:off x="3252505" y="1879489"/>
              <a:ext cx="142129" cy="149690"/>
            </a:xfrm>
            <a:custGeom>
              <a:rect b="b" l="l" r="r" t="t"/>
              <a:pathLst>
                <a:path extrusionOk="0" h="4316" w="4098">
                  <a:moveTo>
                    <a:pt x="1479" y="1"/>
                  </a:moveTo>
                  <a:cubicBezTo>
                    <a:pt x="871" y="1"/>
                    <a:pt x="319" y="216"/>
                    <a:pt x="0" y="382"/>
                  </a:cubicBezTo>
                  <a:cubicBezTo>
                    <a:pt x="119" y="2013"/>
                    <a:pt x="398" y="3406"/>
                    <a:pt x="875" y="4301"/>
                  </a:cubicBezTo>
                  <a:cubicBezTo>
                    <a:pt x="971" y="4311"/>
                    <a:pt x="1068" y="4315"/>
                    <a:pt x="1165" y="4315"/>
                  </a:cubicBezTo>
                  <a:cubicBezTo>
                    <a:pt x="2290" y="4315"/>
                    <a:pt x="3522" y="3690"/>
                    <a:pt x="3760" y="2610"/>
                  </a:cubicBezTo>
                  <a:cubicBezTo>
                    <a:pt x="4098" y="1238"/>
                    <a:pt x="3461" y="541"/>
                    <a:pt x="2288" y="143"/>
                  </a:cubicBezTo>
                  <a:cubicBezTo>
                    <a:pt x="2017" y="41"/>
                    <a:pt x="1743" y="1"/>
                    <a:pt x="1479" y="1"/>
                  </a:cubicBezTo>
                  <a:close/>
                </a:path>
              </a:pathLst>
            </a:custGeom>
            <a:solidFill>
              <a:srgbClr val="FFD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35"/>
            <p:cNvSpPr/>
            <p:nvPr/>
          </p:nvSpPr>
          <p:spPr>
            <a:xfrm>
              <a:off x="3445691" y="1859512"/>
              <a:ext cx="82822" cy="73249"/>
            </a:xfrm>
            <a:custGeom>
              <a:rect b="b" l="l" r="r" t="t"/>
              <a:pathLst>
                <a:path extrusionOk="0" h="2112" w="2388">
                  <a:moveTo>
                    <a:pt x="1281" y="1"/>
                  </a:moveTo>
                  <a:cubicBezTo>
                    <a:pt x="1217" y="1"/>
                    <a:pt x="1155" y="8"/>
                    <a:pt x="1094" y="23"/>
                  </a:cubicBezTo>
                  <a:cubicBezTo>
                    <a:pt x="1082" y="23"/>
                    <a:pt x="1070" y="22"/>
                    <a:pt x="1059" y="22"/>
                  </a:cubicBezTo>
                  <a:cubicBezTo>
                    <a:pt x="673" y="22"/>
                    <a:pt x="295" y="333"/>
                    <a:pt x="179" y="700"/>
                  </a:cubicBezTo>
                  <a:cubicBezTo>
                    <a:pt x="0" y="1197"/>
                    <a:pt x="259" y="1794"/>
                    <a:pt x="756" y="2012"/>
                  </a:cubicBezTo>
                  <a:cubicBezTo>
                    <a:pt x="907" y="2078"/>
                    <a:pt x="1071" y="2111"/>
                    <a:pt x="1234" y="2111"/>
                  </a:cubicBezTo>
                  <a:cubicBezTo>
                    <a:pt x="1566" y="2111"/>
                    <a:pt x="1895" y="1974"/>
                    <a:pt x="2109" y="1694"/>
                  </a:cubicBezTo>
                  <a:cubicBezTo>
                    <a:pt x="2387" y="1296"/>
                    <a:pt x="2367" y="719"/>
                    <a:pt x="2049" y="341"/>
                  </a:cubicBezTo>
                  <a:cubicBezTo>
                    <a:pt x="1840" y="132"/>
                    <a:pt x="1552" y="1"/>
                    <a:pt x="1281" y="1"/>
                  </a:cubicBezTo>
                  <a:close/>
                </a:path>
              </a:pathLst>
            </a:custGeom>
            <a:solidFill>
              <a:srgbClr val="FFD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35"/>
            <p:cNvSpPr/>
            <p:nvPr/>
          </p:nvSpPr>
          <p:spPr>
            <a:xfrm>
              <a:off x="3817565" y="1752653"/>
              <a:ext cx="82128" cy="73180"/>
            </a:xfrm>
            <a:custGeom>
              <a:rect b="b" l="l" r="r" t="t"/>
              <a:pathLst>
                <a:path extrusionOk="0" h="2110" w="2368">
                  <a:moveTo>
                    <a:pt x="1373" y="1"/>
                  </a:moveTo>
                  <a:cubicBezTo>
                    <a:pt x="1273" y="1"/>
                    <a:pt x="1194" y="1"/>
                    <a:pt x="1094" y="21"/>
                  </a:cubicBezTo>
                  <a:cubicBezTo>
                    <a:pt x="1082" y="20"/>
                    <a:pt x="1071" y="20"/>
                    <a:pt x="1059" y="20"/>
                  </a:cubicBezTo>
                  <a:cubicBezTo>
                    <a:pt x="673" y="20"/>
                    <a:pt x="295" y="330"/>
                    <a:pt x="179" y="697"/>
                  </a:cubicBezTo>
                  <a:cubicBezTo>
                    <a:pt x="0" y="1194"/>
                    <a:pt x="239" y="1791"/>
                    <a:pt x="736" y="2010"/>
                  </a:cubicBezTo>
                  <a:cubicBezTo>
                    <a:pt x="895" y="2090"/>
                    <a:pt x="1074" y="2110"/>
                    <a:pt x="1234" y="2110"/>
                  </a:cubicBezTo>
                  <a:cubicBezTo>
                    <a:pt x="1572" y="2110"/>
                    <a:pt x="1890" y="1970"/>
                    <a:pt x="2109" y="1692"/>
                  </a:cubicBezTo>
                  <a:cubicBezTo>
                    <a:pt x="2367" y="1274"/>
                    <a:pt x="2328" y="697"/>
                    <a:pt x="2029" y="319"/>
                  </a:cubicBezTo>
                  <a:cubicBezTo>
                    <a:pt x="1870" y="120"/>
                    <a:pt x="1611" y="1"/>
                    <a:pt x="1373" y="1"/>
                  </a:cubicBezTo>
                  <a:close/>
                </a:path>
              </a:pathLst>
            </a:custGeom>
            <a:solidFill>
              <a:srgbClr val="FFD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35"/>
            <p:cNvSpPr/>
            <p:nvPr/>
          </p:nvSpPr>
          <p:spPr>
            <a:xfrm>
              <a:off x="3859636" y="1752653"/>
              <a:ext cx="40058" cy="72486"/>
            </a:xfrm>
            <a:custGeom>
              <a:rect b="b" l="l" r="r" t="t"/>
              <a:pathLst>
                <a:path extrusionOk="0" h="2090" w="1155">
                  <a:moveTo>
                    <a:pt x="120" y="1"/>
                  </a:moveTo>
                  <a:cubicBezTo>
                    <a:pt x="100" y="697"/>
                    <a:pt x="60" y="1413"/>
                    <a:pt x="1" y="2090"/>
                  </a:cubicBezTo>
                  <a:cubicBezTo>
                    <a:pt x="359" y="2090"/>
                    <a:pt x="677" y="1931"/>
                    <a:pt x="876" y="1672"/>
                  </a:cubicBezTo>
                  <a:cubicBezTo>
                    <a:pt x="1154" y="1274"/>
                    <a:pt x="1115" y="697"/>
                    <a:pt x="796" y="319"/>
                  </a:cubicBezTo>
                  <a:cubicBezTo>
                    <a:pt x="617" y="120"/>
                    <a:pt x="379" y="21"/>
                    <a:pt x="120" y="1"/>
                  </a:cubicBezTo>
                  <a:close/>
                </a:path>
              </a:pathLst>
            </a:custGeom>
            <a:solidFill>
              <a:srgbClr val="F89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35"/>
            <p:cNvSpPr/>
            <p:nvPr/>
          </p:nvSpPr>
          <p:spPr>
            <a:xfrm>
              <a:off x="3424291" y="2044547"/>
              <a:ext cx="159401" cy="64440"/>
            </a:xfrm>
            <a:custGeom>
              <a:rect b="b" l="l" r="r" t="t"/>
              <a:pathLst>
                <a:path extrusionOk="0" h="1858" w="4596">
                  <a:moveTo>
                    <a:pt x="2005" y="0"/>
                  </a:moveTo>
                  <a:cubicBezTo>
                    <a:pt x="1744" y="0"/>
                    <a:pt x="1483" y="44"/>
                    <a:pt x="1234" y="139"/>
                  </a:cubicBezTo>
                  <a:cubicBezTo>
                    <a:pt x="816" y="278"/>
                    <a:pt x="478" y="576"/>
                    <a:pt x="239" y="954"/>
                  </a:cubicBezTo>
                  <a:cubicBezTo>
                    <a:pt x="120" y="1153"/>
                    <a:pt x="20" y="1372"/>
                    <a:pt x="0" y="1631"/>
                  </a:cubicBezTo>
                  <a:cubicBezTo>
                    <a:pt x="40" y="1651"/>
                    <a:pt x="100" y="1671"/>
                    <a:pt x="179" y="1710"/>
                  </a:cubicBezTo>
                  <a:lnTo>
                    <a:pt x="478" y="1710"/>
                  </a:lnTo>
                  <a:cubicBezTo>
                    <a:pt x="577" y="1710"/>
                    <a:pt x="677" y="1730"/>
                    <a:pt x="796" y="1730"/>
                  </a:cubicBezTo>
                  <a:lnTo>
                    <a:pt x="935" y="1730"/>
                  </a:lnTo>
                  <a:cubicBezTo>
                    <a:pt x="1035" y="1730"/>
                    <a:pt x="1174" y="1730"/>
                    <a:pt x="1273" y="1750"/>
                  </a:cubicBezTo>
                  <a:lnTo>
                    <a:pt x="1293" y="1750"/>
                  </a:lnTo>
                  <a:cubicBezTo>
                    <a:pt x="1413" y="1750"/>
                    <a:pt x="1552" y="1750"/>
                    <a:pt x="1632" y="1770"/>
                  </a:cubicBezTo>
                  <a:lnTo>
                    <a:pt x="1950" y="1770"/>
                  </a:lnTo>
                  <a:cubicBezTo>
                    <a:pt x="2049" y="1770"/>
                    <a:pt x="2149" y="1770"/>
                    <a:pt x="2248" y="1810"/>
                  </a:cubicBezTo>
                  <a:cubicBezTo>
                    <a:pt x="2308" y="1810"/>
                    <a:pt x="2387" y="1810"/>
                    <a:pt x="2467" y="1830"/>
                  </a:cubicBezTo>
                  <a:lnTo>
                    <a:pt x="2726" y="1830"/>
                  </a:lnTo>
                  <a:cubicBezTo>
                    <a:pt x="3077" y="1844"/>
                    <a:pt x="3499" y="1858"/>
                    <a:pt x="3975" y="1858"/>
                  </a:cubicBezTo>
                  <a:cubicBezTo>
                    <a:pt x="4173" y="1858"/>
                    <a:pt x="4380" y="1855"/>
                    <a:pt x="4596" y="1850"/>
                  </a:cubicBezTo>
                  <a:cubicBezTo>
                    <a:pt x="4576" y="1810"/>
                    <a:pt x="4556" y="1730"/>
                    <a:pt x="4556" y="1671"/>
                  </a:cubicBezTo>
                  <a:cubicBezTo>
                    <a:pt x="4516" y="1551"/>
                    <a:pt x="4476" y="1452"/>
                    <a:pt x="4397" y="1352"/>
                  </a:cubicBezTo>
                  <a:cubicBezTo>
                    <a:pt x="4218" y="1054"/>
                    <a:pt x="3979" y="815"/>
                    <a:pt x="3720" y="616"/>
                  </a:cubicBezTo>
                  <a:cubicBezTo>
                    <a:pt x="3232" y="240"/>
                    <a:pt x="2617" y="0"/>
                    <a:pt x="2005" y="0"/>
                  </a:cubicBezTo>
                  <a:close/>
                </a:path>
              </a:pathLst>
            </a:custGeom>
            <a:solidFill>
              <a:srgbClr val="FFD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35"/>
            <p:cNvSpPr/>
            <p:nvPr/>
          </p:nvSpPr>
          <p:spPr>
            <a:xfrm>
              <a:off x="3614702" y="1844737"/>
              <a:ext cx="197378" cy="167100"/>
            </a:xfrm>
            <a:custGeom>
              <a:rect b="b" l="l" r="r" t="t"/>
              <a:pathLst>
                <a:path extrusionOk="0" h="4818" w="5691">
                  <a:moveTo>
                    <a:pt x="3142" y="0"/>
                  </a:moveTo>
                  <a:cubicBezTo>
                    <a:pt x="2977" y="0"/>
                    <a:pt x="2811" y="17"/>
                    <a:pt x="2646" y="51"/>
                  </a:cubicBezTo>
                  <a:cubicBezTo>
                    <a:pt x="677" y="449"/>
                    <a:pt x="1" y="3214"/>
                    <a:pt x="1652" y="4408"/>
                  </a:cubicBezTo>
                  <a:cubicBezTo>
                    <a:pt x="2046" y="4688"/>
                    <a:pt x="2509" y="4818"/>
                    <a:pt x="2975" y="4818"/>
                  </a:cubicBezTo>
                  <a:cubicBezTo>
                    <a:pt x="3569" y="4818"/>
                    <a:pt x="4168" y="4608"/>
                    <a:pt x="4636" y="4229"/>
                  </a:cubicBezTo>
                  <a:cubicBezTo>
                    <a:pt x="5531" y="3533"/>
                    <a:pt x="5690" y="2319"/>
                    <a:pt x="5252" y="1324"/>
                  </a:cubicBezTo>
                  <a:cubicBezTo>
                    <a:pt x="4866" y="485"/>
                    <a:pt x="4028" y="0"/>
                    <a:pt x="3142" y="0"/>
                  </a:cubicBezTo>
                  <a:close/>
                </a:path>
              </a:pathLst>
            </a:custGeom>
            <a:solidFill>
              <a:srgbClr val="FFD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35"/>
            <p:cNvSpPr/>
            <p:nvPr/>
          </p:nvSpPr>
          <p:spPr>
            <a:xfrm>
              <a:off x="3829288" y="1901687"/>
              <a:ext cx="123539" cy="151146"/>
            </a:xfrm>
            <a:custGeom>
              <a:rect b="b" l="l" r="r" t="t"/>
              <a:pathLst>
                <a:path extrusionOk="0" h="4358" w="3562">
                  <a:moveTo>
                    <a:pt x="3104" y="1"/>
                  </a:moveTo>
                  <a:cubicBezTo>
                    <a:pt x="2949" y="1"/>
                    <a:pt x="2795" y="21"/>
                    <a:pt x="2646" y="60"/>
                  </a:cubicBezTo>
                  <a:cubicBezTo>
                    <a:pt x="697" y="458"/>
                    <a:pt x="0" y="3144"/>
                    <a:pt x="1592" y="4357"/>
                  </a:cubicBezTo>
                  <a:cubicBezTo>
                    <a:pt x="1950" y="4158"/>
                    <a:pt x="2189" y="3959"/>
                    <a:pt x="2368" y="3721"/>
                  </a:cubicBezTo>
                  <a:cubicBezTo>
                    <a:pt x="3044" y="2826"/>
                    <a:pt x="3402" y="1572"/>
                    <a:pt x="3561" y="60"/>
                  </a:cubicBezTo>
                  <a:cubicBezTo>
                    <a:pt x="3412" y="21"/>
                    <a:pt x="3258" y="1"/>
                    <a:pt x="3104" y="1"/>
                  </a:cubicBezTo>
                  <a:close/>
                </a:path>
              </a:pathLst>
            </a:custGeom>
            <a:solidFill>
              <a:srgbClr val="FFD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35"/>
            <p:cNvSpPr/>
            <p:nvPr/>
          </p:nvSpPr>
          <p:spPr>
            <a:xfrm>
              <a:off x="3423598" y="2091438"/>
              <a:ext cx="159401" cy="17723"/>
            </a:xfrm>
            <a:custGeom>
              <a:rect b="b" l="l" r="r" t="t"/>
              <a:pathLst>
                <a:path extrusionOk="0" h="511" w="4596">
                  <a:moveTo>
                    <a:pt x="4417" y="0"/>
                  </a:moveTo>
                  <a:cubicBezTo>
                    <a:pt x="3144" y="159"/>
                    <a:pt x="1652" y="239"/>
                    <a:pt x="0" y="279"/>
                  </a:cubicBezTo>
                  <a:cubicBezTo>
                    <a:pt x="40" y="299"/>
                    <a:pt x="120" y="319"/>
                    <a:pt x="160" y="338"/>
                  </a:cubicBezTo>
                  <a:lnTo>
                    <a:pt x="458" y="338"/>
                  </a:lnTo>
                  <a:cubicBezTo>
                    <a:pt x="557" y="378"/>
                    <a:pt x="697" y="378"/>
                    <a:pt x="796" y="378"/>
                  </a:cubicBezTo>
                  <a:lnTo>
                    <a:pt x="935" y="378"/>
                  </a:lnTo>
                  <a:cubicBezTo>
                    <a:pt x="1035" y="398"/>
                    <a:pt x="1154" y="398"/>
                    <a:pt x="1254" y="398"/>
                  </a:cubicBezTo>
                  <a:lnTo>
                    <a:pt x="1293" y="398"/>
                  </a:lnTo>
                  <a:cubicBezTo>
                    <a:pt x="1393" y="418"/>
                    <a:pt x="1512" y="418"/>
                    <a:pt x="1632" y="418"/>
                  </a:cubicBezTo>
                  <a:lnTo>
                    <a:pt x="1930" y="418"/>
                  </a:lnTo>
                  <a:cubicBezTo>
                    <a:pt x="2030" y="458"/>
                    <a:pt x="2129" y="458"/>
                    <a:pt x="2228" y="458"/>
                  </a:cubicBezTo>
                  <a:cubicBezTo>
                    <a:pt x="2308" y="478"/>
                    <a:pt x="2388" y="478"/>
                    <a:pt x="2447" y="478"/>
                  </a:cubicBezTo>
                  <a:lnTo>
                    <a:pt x="2726" y="478"/>
                  </a:lnTo>
                  <a:cubicBezTo>
                    <a:pt x="3017" y="501"/>
                    <a:pt x="3349" y="511"/>
                    <a:pt x="3727" y="511"/>
                  </a:cubicBezTo>
                  <a:cubicBezTo>
                    <a:pt x="3993" y="511"/>
                    <a:pt x="4283" y="506"/>
                    <a:pt x="4596" y="498"/>
                  </a:cubicBezTo>
                  <a:cubicBezTo>
                    <a:pt x="4596" y="458"/>
                    <a:pt x="4576" y="378"/>
                    <a:pt x="4576" y="319"/>
                  </a:cubicBezTo>
                  <a:cubicBezTo>
                    <a:pt x="4516" y="219"/>
                    <a:pt x="4476" y="100"/>
                    <a:pt x="4417" y="0"/>
                  </a:cubicBezTo>
                  <a:close/>
                </a:path>
              </a:pathLst>
            </a:custGeom>
            <a:solidFill>
              <a:srgbClr val="F89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35"/>
            <p:cNvSpPr/>
            <p:nvPr/>
          </p:nvSpPr>
          <p:spPr>
            <a:xfrm>
              <a:off x="3311814" y="1500159"/>
              <a:ext cx="558874" cy="232165"/>
            </a:xfrm>
            <a:custGeom>
              <a:rect b="b" l="l" r="r" t="t"/>
              <a:pathLst>
                <a:path extrusionOk="0" h="6694" w="16114">
                  <a:moveTo>
                    <a:pt x="16114" y="0"/>
                  </a:moveTo>
                  <a:cubicBezTo>
                    <a:pt x="16114" y="0"/>
                    <a:pt x="15457" y="358"/>
                    <a:pt x="14284" y="816"/>
                  </a:cubicBezTo>
                  <a:cubicBezTo>
                    <a:pt x="13767" y="1015"/>
                    <a:pt x="13130" y="1214"/>
                    <a:pt x="12414" y="1413"/>
                  </a:cubicBezTo>
                  <a:cubicBezTo>
                    <a:pt x="12374" y="1413"/>
                    <a:pt x="12334" y="1432"/>
                    <a:pt x="12295" y="1432"/>
                  </a:cubicBezTo>
                  <a:cubicBezTo>
                    <a:pt x="11698" y="1611"/>
                    <a:pt x="11021" y="1731"/>
                    <a:pt x="10305" y="1830"/>
                  </a:cubicBezTo>
                  <a:cubicBezTo>
                    <a:pt x="10226" y="1830"/>
                    <a:pt x="10126" y="1850"/>
                    <a:pt x="10047" y="1850"/>
                  </a:cubicBezTo>
                  <a:cubicBezTo>
                    <a:pt x="9410" y="1930"/>
                    <a:pt x="8754" y="1950"/>
                    <a:pt x="8057" y="1950"/>
                  </a:cubicBezTo>
                  <a:lnTo>
                    <a:pt x="7620" y="1950"/>
                  </a:lnTo>
                  <a:cubicBezTo>
                    <a:pt x="6943" y="1930"/>
                    <a:pt x="6327" y="1910"/>
                    <a:pt x="5750" y="1830"/>
                  </a:cubicBezTo>
                  <a:cubicBezTo>
                    <a:pt x="5650" y="1830"/>
                    <a:pt x="5551" y="1830"/>
                    <a:pt x="5451" y="1810"/>
                  </a:cubicBezTo>
                  <a:cubicBezTo>
                    <a:pt x="4715" y="1711"/>
                    <a:pt x="4059" y="1611"/>
                    <a:pt x="3462" y="1492"/>
                  </a:cubicBezTo>
                  <a:cubicBezTo>
                    <a:pt x="2746" y="1333"/>
                    <a:pt x="2129" y="1154"/>
                    <a:pt x="1592" y="1015"/>
                  </a:cubicBezTo>
                  <a:cubicBezTo>
                    <a:pt x="558" y="716"/>
                    <a:pt x="1" y="438"/>
                    <a:pt x="1" y="438"/>
                  </a:cubicBezTo>
                  <a:lnTo>
                    <a:pt x="1" y="438"/>
                  </a:lnTo>
                  <a:cubicBezTo>
                    <a:pt x="1" y="438"/>
                    <a:pt x="657" y="3521"/>
                    <a:pt x="3482" y="5371"/>
                  </a:cubicBezTo>
                  <a:cubicBezTo>
                    <a:pt x="3959" y="5689"/>
                    <a:pt x="4477" y="5928"/>
                    <a:pt x="5073" y="6167"/>
                  </a:cubicBezTo>
                  <a:lnTo>
                    <a:pt x="5113" y="6167"/>
                  </a:lnTo>
                  <a:cubicBezTo>
                    <a:pt x="5869" y="6426"/>
                    <a:pt x="6764" y="6624"/>
                    <a:pt x="7799" y="6684"/>
                  </a:cubicBezTo>
                  <a:cubicBezTo>
                    <a:pt x="7933" y="6690"/>
                    <a:pt x="8066" y="6693"/>
                    <a:pt x="8197" y="6693"/>
                  </a:cubicBezTo>
                  <a:cubicBezTo>
                    <a:pt x="9727" y="6693"/>
                    <a:pt x="10990" y="6274"/>
                    <a:pt x="12016" y="5670"/>
                  </a:cubicBezTo>
                  <a:cubicBezTo>
                    <a:pt x="12016" y="5630"/>
                    <a:pt x="12036" y="5630"/>
                    <a:pt x="12036" y="5630"/>
                  </a:cubicBezTo>
                  <a:cubicBezTo>
                    <a:pt x="12493" y="5371"/>
                    <a:pt x="12891" y="5073"/>
                    <a:pt x="13269" y="4715"/>
                  </a:cubicBezTo>
                  <a:cubicBezTo>
                    <a:pt x="15398" y="2745"/>
                    <a:pt x="16114" y="0"/>
                    <a:pt x="1611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35"/>
            <p:cNvSpPr/>
            <p:nvPr/>
          </p:nvSpPr>
          <p:spPr>
            <a:xfrm>
              <a:off x="3507774" y="1621828"/>
              <a:ext cx="155967" cy="95099"/>
            </a:xfrm>
            <a:custGeom>
              <a:rect b="b" l="l" r="r" t="t"/>
              <a:pathLst>
                <a:path extrusionOk="0" h="2742" w="4497">
                  <a:moveTo>
                    <a:pt x="3700" y="0"/>
                  </a:moveTo>
                  <a:cubicBezTo>
                    <a:pt x="3539" y="0"/>
                    <a:pt x="3378" y="47"/>
                    <a:pt x="3243" y="133"/>
                  </a:cubicBezTo>
                  <a:cubicBezTo>
                    <a:pt x="2785" y="411"/>
                    <a:pt x="2746" y="530"/>
                    <a:pt x="2865" y="1028"/>
                  </a:cubicBezTo>
                  <a:cubicBezTo>
                    <a:pt x="2967" y="1452"/>
                    <a:pt x="2924" y="1862"/>
                    <a:pt x="2637" y="1862"/>
                  </a:cubicBezTo>
                  <a:cubicBezTo>
                    <a:pt x="2588" y="1862"/>
                    <a:pt x="2531" y="1850"/>
                    <a:pt x="2467" y="1823"/>
                  </a:cubicBezTo>
                  <a:cubicBezTo>
                    <a:pt x="1970" y="1664"/>
                    <a:pt x="1970" y="1266"/>
                    <a:pt x="2049" y="709"/>
                  </a:cubicBezTo>
                  <a:cubicBezTo>
                    <a:pt x="2084" y="399"/>
                    <a:pt x="1893" y="176"/>
                    <a:pt x="1584" y="176"/>
                  </a:cubicBezTo>
                  <a:cubicBezTo>
                    <a:pt x="1357" y="176"/>
                    <a:pt x="1067" y="296"/>
                    <a:pt x="756" y="590"/>
                  </a:cubicBezTo>
                  <a:cubicBezTo>
                    <a:pt x="0" y="1286"/>
                    <a:pt x="577" y="2122"/>
                    <a:pt x="697" y="2321"/>
                  </a:cubicBezTo>
                  <a:cubicBezTo>
                    <a:pt x="898" y="2638"/>
                    <a:pt x="1457" y="2741"/>
                    <a:pt x="2062" y="2741"/>
                  </a:cubicBezTo>
                  <a:cubicBezTo>
                    <a:pt x="2710" y="2741"/>
                    <a:pt x="3410" y="2623"/>
                    <a:pt x="3780" y="2520"/>
                  </a:cubicBezTo>
                  <a:cubicBezTo>
                    <a:pt x="4476" y="2341"/>
                    <a:pt x="4496" y="1505"/>
                    <a:pt x="4456" y="769"/>
                  </a:cubicBezTo>
                  <a:cubicBezTo>
                    <a:pt x="4415" y="233"/>
                    <a:pt x="4060" y="0"/>
                    <a:pt x="3700" y="0"/>
                  </a:cubicBezTo>
                  <a:close/>
                </a:path>
              </a:pathLst>
            </a:custGeom>
            <a:solidFill>
              <a:srgbClr val="591B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35"/>
            <p:cNvSpPr/>
            <p:nvPr/>
          </p:nvSpPr>
          <p:spPr>
            <a:xfrm>
              <a:off x="3368417" y="1533281"/>
              <a:ext cx="64197" cy="97180"/>
            </a:xfrm>
            <a:custGeom>
              <a:rect b="b" l="l" r="r" t="t"/>
              <a:pathLst>
                <a:path extrusionOk="0" h="2802" w="1851">
                  <a:moveTo>
                    <a:pt x="0" y="0"/>
                  </a:moveTo>
                  <a:lnTo>
                    <a:pt x="0" y="378"/>
                  </a:lnTo>
                  <a:cubicBezTo>
                    <a:pt x="0" y="1279"/>
                    <a:pt x="177" y="2801"/>
                    <a:pt x="498" y="2801"/>
                  </a:cubicBezTo>
                  <a:cubicBezTo>
                    <a:pt x="517" y="2801"/>
                    <a:pt x="537" y="2796"/>
                    <a:pt x="557" y="2785"/>
                  </a:cubicBezTo>
                  <a:cubicBezTo>
                    <a:pt x="895" y="2626"/>
                    <a:pt x="1353" y="1651"/>
                    <a:pt x="1651" y="955"/>
                  </a:cubicBezTo>
                  <a:cubicBezTo>
                    <a:pt x="1731" y="776"/>
                    <a:pt x="1810" y="637"/>
                    <a:pt x="1850" y="497"/>
                  </a:cubicBezTo>
                  <a:cubicBezTo>
                    <a:pt x="1114" y="358"/>
                    <a:pt x="497" y="199"/>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35"/>
            <p:cNvSpPr/>
            <p:nvPr/>
          </p:nvSpPr>
          <p:spPr>
            <a:xfrm>
              <a:off x="3367029" y="1533940"/>
              <a:ext cx="65585" cy="32463"/>
            </a:xfrm>
            <a:custGeom>
              <a:rect b="b" l="l" r="r" t="t"/>
              <a:pathLst>
                <a:path extrusionOk="0" h="936" w="1891">
                  <a:moveTo>
                    <a:pt x="0" y="1"/>
                  </a:moveTo>
                  <a:lnTo>
                    <a:pt x="0" y="379"/>
                  </a:lnTo>
                  <a:cubicBezTo>
                    <a:pt x="378" y="538"/>
                    <a:pt x="955" y="737"/>
                    <a:pt x="1691" y="936"/>
                  </a:cubicBezTo>
                  <a:cubicBezTo>
                    <a:pt x="1771" y="757"/>
                    <a:pt x="1850" y="618"/>
                    <a:pt x="1890" y="478"/>
                  </a:cubicBezTo>
                  <a:cubicBezTo>
                    <a:pt x="1154" y="339"/>
                    <a:pt x="537" y="180"/>
                    <a:pt x="0" y="1"/>
                  </a:cubicBezTo>
                  <a:close/>
                </a:path>
              </a:pathLst>
            </a:custGeom>
            <a:solidFill>
              <a:srgbClr val="FBB041">
                <a:alpha val="107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35"/>
            <p:cNvSpPr/>
            <p:nvPr/>
          </p:nvSpPr>
          <p:spPr>
            <a:xfrm>
              <a:off x="3430500" y="1549825"/>
              <a:ext cx="71099" cy="56151"/>
            </a:xfrm>
            <a:custGeom>
              <a:rect b="b" l="l" r="r" t="t"/>
              <a:pathLst>
                <a:path extrusionOk="0" h="1619" w="2050">
                  <a:moveTo>
                    <a:pt x="100" y="0"/>
                  </a:moveTo>
                  <a:cubicBezTo>
                    <a:pt x="60" y="160"/>
                    <a:pt x="20" y="319"/>
                    <a:pt x="20" y="498"/>
                  </a:cubicBezTo>
                  <a:cubicBezTo>
                    <a:pt x="0" y="876"/>
                    <a:pt x="100" y="1254"/>
                    <a:pt x="498" y="1353"/>
                  </a:cubicBezTo>
                  <a:cubicBezTo>
                    <a:pt x="1038" y="1482"/>
                    <a:pt x="1354" y="1619"/>
                    <a:pt x="1569" y="1619"/>
                  </a:cubicBezTo>
                  <a:cubicBezTo>
                    <a:pt x="1686" y="1619"/>
                    <a:pt x="1773" y="1578"/>
                    <a:pt x="1850" y="1473"/>
                  </a:cubicBezTo>
                  <a:cubicBezTo>
                    <a:pt x="1950" y="1353"/>
                    <a:pt x="2010" y="1114"/>
                    <a:pt x="2029" y="876"/>
                  </a:cubicBezTo>
                  <a:cubicBezTo>
                    <a:pt x="2049" y="697"/>
                    <a:pt x="2049" y="498"/>
                    <a:pt x="2049" y="359"/>
                  </a:cubicBezTo>
                  <a:cubicBezTo>
                    <a:pt x="1333" y="279"/>
                    <a:pt x="657" y="160"/>
                    <a:pt x="1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35"/>
            <p:cNvSpPr/>
            <p:nvPr/>
          </p:nvSpPr>
          <p:spPr>
            <a:xfrm>
              <a:off x="3431193" y="1550519"/>
              <a:ext cx="70405" cy="29688"/>
            </a:xfrm>
            <a:custGeom>
              <a:rect b="b" l="l" r="r" t="t"/>
              <a:pathLst>
                <a:path extrusionOk="0" h="856" w="2030">
                  <a:moveTo>
                    <a:pt x="40" y="0"/>
                  </a:moveTo>
                  <a:cubicBezTo>
                    <a:pt x="20" y="159"/>
                    <a:pt x="0" y="339"/>
                    <a:pt x="0" y="498"/>
                  </a:cubicBezTo>
                  <a:cubicBezTo>
                    <a:pt x="577" y="637"/>
                    <a:pt x="1234" y="756"/>
                    <a:pt x="2009" y="856"/>
                  </a:cubicBezTo>
                  <a:cubicBezTo>
                    <a:pt x="2029" y="677"/>
                    <a:pt x="2029" y="478"/>
                    <a:pt x="2029" y="339"/>
                  </a:cubicBezTo>
                  <a:cubicBezTo>
                    <a:pt x="1293" y="239"/>
                    <a:pt x="637" y="140"/>
                    <a:pt x="40" y="0"/>
                  </a:cubicBezTo>
                  <a:close/>
                </a:path>
              </a:pathLst>
            </a:custGeom>
            <a:solidFill>
              <a:srgbClr val="FBB041">
                <a:alpha val="107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35"/>
            <p:cNvSpPr/>
            <p:nvPr/>
          </p:nvSpPr>
          <p:spPr>
            <a:xfrm>
              <a:off x="3511901" y="1563629"/>
              <a:ext cx="71793" cy="49353"/>
            </a:xfrm>
            <a:custGeom>
              <a:rect b="b" l="l" r="r" t="t"/>
              <a:pathLst>
                <a:path extrusionOk="0" h="1423" w="2070">
                  <a:moveTo>
                    <a:pt x="41" y="0"/>
                  </a:moveTo>
                  <a:cubicBezTo>
                    <a:pt x="1" y="159"/>
                    <a:pt x="1" y="319"/>
                    <a:pt x="1" y="518"/>
                  </a:cubicBezTo>
                  <a:cubicBezTo>
                    <a:pt x="1" y="856"/>
                    <a:pt x="80" y="1174"/>
                    <a:pt x="259" y="1273"/>
                  </a:cubicBezTo>
                  <a:cubicBezTo>
                    <a:pt x="439" y="1377"/>
                    <a:pt x="785" y="1423"/>
                    <a:pt x="1117" y="1423"/>
                  </a:cubicBezTo>
                  <a:cubicBezTo>
                    <a:pt x="1485" y="1423"/>
                    <a:pt x="1836" y="1367"/>
                    <a:pt x="1930" y="1273"/>
                  </a:cubicBezTo>
                  <a:cubicBezTo>
                    <a:pt x="2030" y="1194"/>
                    <a:pt x="2050" y="895"/>
                    <a:pt x="2070" y="597"/>
                  </a:cubicBezTo>
                  <a:cubicBezTo>
                    <a:pt x="2050" y="418"/>
                    <a:pt x="2030" y="259"/>
                    <a:pt x="1990" y="120"/>
                  </a:cubicBezTo>
                  <a:lnTo>
                    <a:pt x="1891" y="120"/>
                  </a:lnTo>
                  <a:cubicBezTo>
                    <a:pt x="1234" y="100"/>
                    <a:pt x="598" y="80"/>
                    <a:pt x="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35"/>
            <p:cNvSpPr/>
            <p:nvPr/>
          </p:nvSpPr>
          <p:spPr>
            <a:xfrm>
              <a:off x="3512595" y="1563629"/>
              <a:ext cx="70405" cy="20740"/>
            </a:xfrm>
            <a:custGeom>
              <a:rect b="b" l="l" r="r" t="t"/>
              <a:pathLst>
                <a:path extrusionOk="0" h="598" w="2030">
                  <a:moveTo>
                    <a:pt x="21" y="0"/>
                  </a:moveTo>
                  <a:cubicBezTo>
                    <a:pt x="1" y="159"/>
                    <a:pt x="1" y="319"/>
                    <a:pt x="1" y="518"/>
                  </a:cubicBezTo>
                  <a:cubicBezTo>
                    <a:pt x="617" y="577"/>
                    <a:pt x="1274" y="597"/>
                    <a:pt x="2030" y="597"/>
                  </a:cubicBezTo>
                  <a:cubicBezTo>
                    <a:pt x="2010" y="418"/>
                    <a:pt x="1990" y="259"/>
                    <a:pt x="1950" y="120"/>
                  </a:cubicBezTo>
                  <a:lnTo>
                    <a:pt x="1890" y="120"/>
                  </a:lnTo>
                  <a:cubicBezTo>
                    <a:pt x="1214" y="100"/>
                    <a:pt x="597" y="80"/>
                    <a:pt x="21" y="0"/>
                  </a:cubicBezTo>
                  <a:close/>
                </a:path>
              </a:pathLst>
            </a:custGeom>
            <a:solidFill>
              <a:srgbClr val="FBB041">
                <a:alpha val="107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35"/>
            <p:cNvSpPr/>
            <p:nvPr/>
          </p:nvSpPr>
          <p:spPr>
            <a:xfrm>
              <a:off x="3590563" y="1565676"/>
              <a:ext cx="71793" cy="45538"/>
            </a:xfrm>
            <a:custGeom>
              <a:rect b="b" l="l" r="r" t="t"/>
              <a:pathLst>
                <a:path extrusionOk="0" h="1313" w="2070">
                  <a:moveTo>
                    <a:pt x="2069" y="1"/>
                  </a:moveTo>
                  <a:lnTo>
                    <a:pt x="2069" y="1"/>
                  </a:lnTo>
                  <a:cubicBezTo>
                    <a:pt x="1413" y="61"/>
                    <a:pt x="776" y="100"/>
                    <a:pt x="80" y="100"/>
                  </a:cubicBezTo>
                  <a:cubicBezTo>
                    <a:pt x="60" y="220"/>
                    <a:pt x="20" y="399"/>
                    <a:pt x="20" y="538"/>
                  </a:cubicBezTo>
                  <a:cubicBezTo>
                    <a:pt x="0" y="817"/>
                    <a:pt x="60" y="1095"/>
                    <a:pt x="120" y="1155"/>
                  </a:cubicBezTo>
                  <a:cubicBezTo>
                    <a:pt x="216" y="1251"/>
                    <a:pt x="574" y="1312"/>
                    <a:pt x="947" y="1312"/>
                  </a:cubicBezTo>
                  <a:cubicBezTo>
                    <a:pt x="1271" y="1312"/>
                    <a:pt x="1606" y="1266"/>
                    <a:pt x="1791" y="1155"/>
                  </a:cubicBezTo>
                  <a:cubicBezTo>
                    <a:pt x="1970" y="1055"/>
                    <a:pt x="2010" y="717"/>
                    <a:pt x="2049" y="399"/>
                  </a:cubicBezTo>
                  <a:cubicBezTo>
                    <a:pt x="2069" y="240"/>
                    <a:pt x="2069" y="100"/>
                    <a:pt x="20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35"/>
            <p:cNvSpPr/>
            <p:nvPr/>
          </p:nvSpPr>
          <p:spPr>
            <a:xfrm>
              <a:off x="3590563" y="1564323"/>
              <a:ext cx="71793" cy="20046"/>
            </a:xfrm>
            <a:custGeom>
              <a:rect b="b" l="l" r="r" t="t"/>
              <a:pathLst>
                <a:path extrusionOk="0" h="578" w="2070">
                  <a:moveTo>
                    <a:pt x="2049" y="0"/>
                  </a:moveTo>
                  <a:cubicBezTo>
                    <a:pt x="1413" y="80"/>
                    <a:pt x="756" y="139"/>
                    <a:pt x="60" y="139"/>
                  </a:cubicBezTo>
                  <a:cubicBezTo>
                    <a:pt x="20" y="259"/>
                    <a:pt x="0" y="438"/>
                    <a:pt x="0" y="577"/>
                  </a:cubicBezTo>
                  <a:cubicBezTo>
                    <a:pt x="657" y="557"/>
                    <a:pt x="1313" y="498"/>
                    <a:pt x="2049" y="438"/>
                  </a:cubicBezTo>
                  <a:cubicBezTo>
                    <a:pt x="2069" y="279"/>
                    <a:pt x="2049" y="139"/>
                    <a:pt x="2049" y="0"/>
                  </a:cubicBezTo>
                  <a:close/>
                </a:path>
              </a:pathLst>
            </a:custGeom>
            <a:solidFill>
              <a:srgbClr val="FBB041">
                <a:alpha val="107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35"/>
            <p:cNvSpPr/>
            <p:nvPr/>
          </p:nvSpPr>
          <p:spPr>
            <a:xfrm>
              <a:off x="3670612" y="1549825"/>
              <a:ext cx="71064" cy="51816"/>
            </a:xfrm>
            <a:custGeom>
              <a:rect b="b" l="l" r="r" t="t"/>
              <a:pathLst>
                <a:path extrusionOk="0" h="1494" w="2049">
                  <a:moveTo>
                    <a:pt x="1989" y="0"/>
                  </a:moveTo>
                  <a:cubicBezTo>
                    <a:pt x="1412" y="179"/>
                    <a:pt x="736" y="299"/>
                    <a:pt x="0" y="398"/>
                  </a:cubicBezTo>
                  <a:cubicBezTo>
                    <a:pt x="0" y="518"/>
                    <a:pt x="0" y="677"/>
                    <a:pt x="40" y="816"/>
                  </a:cubicBezTo>
                  <a:cubicBezTo>
                    <a:pt x="60" y="1015"/>
                    <a:pt x="139" y="1254"/>
                    <a:pt x="199" y="1353"/>
                  </a:cubicBezTo>
                  <a:cubicBezTo>
                    <a:pt x="287" y="1455"/>
                    <a:pt x="379" y="1494"/>
                    <a:pt x="495" y="1494"/>
                  </a:cubicBezTo>
                  <a:cubicBezTo>
                    <a:pt x="720" y="1494"/>
                    <a:pt x="1033" y="1345"/>
                    <a:pt x="1572" y="1214"/>
                  </a:cubicBezTo>
                  <a:cubicBezTo>
                    <a:pt x="1930" y="1154"/>
                    <a:pt x="2049" y="816"/>
                    <a:pt x="2049" y="498"/>
                  </a:cubicBezTo>
                  <a:cubicBezTo>
                    <a:pt x="2049" y="319"/>
                    <a:pt x="2029" y="160"/>
                    <a:pt x="198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35"/>
            <p:cNvSpPr/>
            <p:nvPr/>
          </p:nvSpPr>
          <p:spPr>
            <a:xfrm>
              <a:off x="3670612" y="1549825"/>
              <a:ext cx="71064" cy="28336"/>
            </a:xfrm>
            <a:custGeom>
              <a:rect b="b" l="l" r="r" t="t"/>
              <a:pathLst>
                <a:path extrusionOk="0" h="817" w="2049">
                  <a:moveTo>
                    <a:pt x="1989" y="0"/>
                  </a:moveTo>
                  <a:cubicBezTo>
                    <a:pt x="1373" y="160"/>
                    <a:pt x="696" y="299"/>
                    <a:pt x="0" y="398"/>
                  </a:cubicBezTo>
                  <a:cubicBezTo>
                    <a:pt x="0" y="518"/>
                    <a:pt x="0" y="677"/>
                    <a:pt x="40" y="816"/>
                  </a:cubicBezTo>
                  <a:cubicBezTo>
                    <a:pt x="279" y="796"/>
                    <a:pt x="557" y="776"/>
                    <a:pt x="796" y="717"/>
                  </a:cubicBezTo>
                  <a:cubicBezTo>
                    <a:pt x="1253" y="657"/>
                    <a:pt x="1651" y="577"/>
                    <a:pt x="2049" y="498"/>
                  </a:cubicBezTo>
                  <a:cubicBezTo>
                    <a:pt x="2049" y="319"/>
                    <a:pt x="2029" y="160"/>
                    <a:pt x="1989" y="0"/>
                  </a:cubicBezTo>
                  <a:close/>
                </a:path>
              </a:pathLst>
            </a:custGeom>
            <a:solidFill>
              <a:srgbClr val="FBB041">
                <a:alpha val="107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35"/>
            <p:cNvSpPr/>
            <p:nvPr/>
          </p:nvSpPr>
          <p:spPr>
            <a:xfrm>
              <a:off x="3744418" y="1527732"/>
              <a:ext cx="66278" cy="104152"/>
            </a:xfrm>
            <a:custGeom>
              <a:rect b="b" l="l" r="r" t="t"/>
              <a:pathLst>
                <a:path extrusionOk="0" h="3003" w="1911">
                  <a:moveTo>
                    <a:pt x="1851" y="1"/>
                  </a:moveTo>
                  <a:cubicBezTo>
                    <a:pt x="1333" y="200"/>
                    <a:pt x="717" y="399"/>
                    <a:pt x="1" y="598"/>
                  </a:cubicBezTo>
                  <a:cubicBezTo>
                    <a:pt x="40" y="717"/>
                    <a:pt x="120" y="856"/>
                    <a:pt x="199" y="1055"/>
                  </a:cubicBezTo>
                  <a:cubicBezTo>
                    <a:pt x="498" y="1751"/>
                    <a:pt x="995" y="2786"/>
                    <a:pt x="1313" y="2985"/>
                  </a:cubicBezTo>
                  <a:cubicBezTo>
                    <a:pt x="1333" y="2997"/>
                    <a:pt x="1353" y="3002"/>
                    <a:pt x="1372" y="3002"/>
                  </a:cubicBezTo>
                  <a:cubicBezTo>
                    <a:pt x="1675" y="3002"/>
                    <a:pt x="1853" y="1577"/>
                    <a:pt x="1890" y="697"/>
                  </a:cubicBezTo>
                  <a:cubicBezTo>
                    <a:pt x="1910" y="359"/>
                    <a:pt x="1890" y="100"/>
                    <a:pt x="18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35"/>
            <p:cNvSpPr/>
            <p:nvPr/>
          </p:nvSpPr>
          <p:spPr>
            <a:xfrm>
              <a:off x="3744418" y="1527732"/>
              <a:ext cx="66278" cy="36625"/>
            </a:xfrm>
            <a:custGeom>
              <a:rect b="b" l="l" r="r" t="t"/>
              <a:pathLst>
                <a:path extrusionOk="0" h="1056" w="1911">
                  <a:moveTo>
                    <a:pt x="1851" y="1"/>
                  </a:moveTo>
                  <a:cubicBezTo>
                    <a:pt x="1333" y="200"/>
                    <a:pt x="717" y="399"/>
                    <a:pt x="1" y="598"/>
                  </a:cubicBezTo>
                  <a:cubicBezTo>
                    <a:pt x="40" y="717"/>
                    <a:pt x="120" y="856"/>
                    <a:pt x="199" y="1055"/>
                  </a:cubicBezTo>
                  <a:cubicBezTo>
                    <a:pt x="836" y="936"/>
                    <a:pt x="1393" y="816"/>
                    <a:pt x="1890" y="697"/>
                  </a:cubicBezTo>
                  <a:cubicBezTo>
                    <a:pt x="1910" y="359"/>
                    <a:pt x="1890" y="100"/>
                    <a:pt x="1851" y="1"/>
                  </a:cubicBezTo>
                  <a:close/>
                </a:path>
              </a:pathLst>
            </a:custGeom>
            <a:solidFill>
              <a:srgbClr val="FBB041">
                <a:alpha val="107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35"/>
            <p:cNvSpPr/>
            <p:nvPr/>
          </p:nvSpPr>
          <p:spPr>
            <a:xfrm>
              <a:off x="3433933" y="1629319"/>
              <a:ext cx="55249" cy="83377"/>
            </a:xfrm>
            <a:custGeom>
              <a:rect b="b" l="l" r="r" t="t"/>
              <a:pathLst>
                <a:path extrusionOk="0" h="2404" w="1593">
                  <a:moveTo>
                    <a:pt x="614" y="1"/>
                  </a:moveTo>
                  <a:cubicBezTo>
                    <a:pt x="594" y="1"/>
                    <a:pt x="576" y="6"/>
                    <a:pt x="558" y="16"/>
                  </a:cubicBezTo>
                  <a:cubicBezTo>
                    <a:pt x="359" y="155"/>
                    <a:pt x="200" y="692"/>
                    <a:pt x="100" y="1170"/>
                  </a:cubicBezTo>
                  <a:cubicBezTo>
                    <a:pt x="41" y="1349"/>
                    <a:pt x="21" y="1488"/>
                    <a:pt x="1" y="1607"/>
                  </a:cubicBezTo>
                  <a:cubicBezTo>
                    <a:pt x="458" y="1946"/>
                    <a:pt x="995" y="2184"/>
                    <a:pt x="1592" y="2403"/>
                  </a:cubicBezTo>
                  <a:cubicBezTo>
                    <a:pt x="1592" y="2264"/>
                    <a:pt x="1552" y="2065"/>
                    <a:pt x="1533" y="1866"/>
                  </a:cubicBezTo>
                  <a:cubicBezTo>
                    <a:pt x="1365" y="1047"/>
                    <a:pt x="901" y="1"/>
                    <a:pt x="6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35"/>
            <p:cNvSpPr/>
            <p:nvPr/>
          </p:nvSpPr>
          <p:spPr>
            <a:xfrm>
              <a:off x="3433933" y="1669864"/>
              <a:ext cx="55249" cy="42833"/>
            </a:xfrm>
            <a:custGeom>
              <a:rect b="b" l="l" r="r" t="t"/>
              <a:pathLst>
                <a:path extrusionOk="0" h="1235" w="1593">
                  <a:moveTo>
                    <a:pt x="100" y="1"/>
                  </a:moveTo>
                  <a:cubicBezTo>
                    <a:pt x="41" y="180"/>
                    <a:pt x="21" y="319"/>
                    <a:pt x="1" y="438"/>
                  </a:cubicBezTo>
                  <a:cubicBezTo>
                    <a:pt x="458" y="777"/>
                    <a:pt x="995" y="1015"/>
                    <a:pt x="1592" y="1234"/>
                  </a:cubicBezTo>
                  <a:cubicBezTo>
                    <a:pt x="1592" y="1095"/>
                    <a:pt x="1592" y="896"/>
                    <a:pt x="1533" y="697"/>
                  </a:cubicBezTo>
                  <a:cubicBezTo>
                    <a:pt x="995" y="478"/>
                    <a:pt x="438" y="200"/>
                    <a:pt x="100" y="1"/>
                  </a:cubicBezTo>
                  <a:close/>
                </a:path>
              </a:pathLst>
            </a:custGeom>
            <a:solidFill>
              <a:srgbClr val="FDD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35"/>
            <p:cNvSpPr/>
            <p:nvPr/>
          </p:nvSpPr>
          <p:spPr>
            <a:xfrm>
              <a:off x="3489149" y="1671182"/>
              <a:ext cx="239448" cy="60313"/>
            </a:xfrm>
            <a:custGeom>
              <a:rect b="b" l="l" r="r" t="t"/>
              <a:pathLst>
                <a:path extrusionOk="0" h="1739" w="6904">
                  <a:moveTo>
                    <a:pt x="6158" y="0"/>
                  </a:moveTo>
                  <a:cubicBezTo>
                    <a:pt x="6142" y="0"/>
                    <a:pt x="6125" y="1"/>
                    <a:pt x="6107" y="3"/>
                  </a:cubicBezTo>
                  <a:cubicBezTo>
                    <a:pt x="5769" y="42"/>
                    <a:pt x="5471" y="261"/>
                    <a:pt x="5272" y="838"/>
                  </a:cubicBezTo>
                  <a:cubicBezTo>
                    <a:pt x="5212" y="938"/>
                    <a:pt x="5192" y="1057"/>
                    <a:pt x="5172" y="1176"/>
                  </a:cubicBezTo>
                  <a:cubicBezTo>
                    <a:pt x="5152" y="1057"/>
                    <a:pt x="5113" y="957"/>
                    <a:pt x="5073" y="878"/>
                  </a:cubicBezTo>
                  <a:cubicBezTo>
                    <a:pt x="4869" y="423"/>
                    <a:pt x="4566" y="351"/>
                    <a:pt x="4261" y="351"/>
                  </a:cubicBezTo>
                  <a:cubicBezTo>
                    <a:pt x="4180" y="351"/>
                    <a:pt x="4098" y="356"/>
                    <a:pt x="4019" y="361"/>
                  </a:cubicBezTo>
                  <a:cubicBezTo>
                    <a:pt x="3820" y="381"/>
                    <a:pt x="3601" y="540"/>
                    <a:pt x="3481" y="1156"/>
                  </a:cubicBezTo>
                  <a:cubicBezTo>
                    <a:pt x="3481" y="1196"/>
                    <a:pt x="3442" y="1256"/>
                    <a:pt x="3442" y="1296"/>
                  </a:cubicBezTo>
                  <a:cubicBezTo>
                    <a:pt x="3442" y="1256"/>
                    <a:pt x="3422" y="1196"/>
                    <a:pt x="3422" y="1156"/>
                  </a:cubicBezTo>
                  <a:cubicBezTo>
                    <a:pt x="3332" y="561"/>
                    <a:pt x="3143" y="375"/>
                    <a:pt x="2768" y="375"/>
                  </a:cubicBezTo>
                  <a:cubicBezTo>
                    <a:pt x="2729" y="375"/>
                    <a:pt x="2689" y="377"/>
                    <a:pt x="2646" y="381"/>
                  </a:cubicBezTo>
                  <a:cubicBezTo>
                    <a:pt x="2208" y="440"/>
                    <a:pt x="2049" y="460"/>
                    <a:pt x="1910" y="1097"/>
                  </a:cubicBezTo>
                  <a:cubicBezTo>
                    <a:pt x="1890" y="1176"/>
                    <a:pt x="1890" y="1256"/>
                    <a:pt x="1850" y="1335"/>
                  </a:cubicBezTo>
                  <a:cubicBezTo>
                    <a:pt x="1850" y="1256"/>
                    <a:pt x="1850" y="1176"/>
                    <a:pt x="1830" y="1097"/>
                  </a:cubicBezTo>
                  <a:cubicBezTo>
                    <a:pt x="1711" y="639"/>
                    <a:pt x="1433" y="381"/>
                    <a:pt x="1035" y="341"/>
                  </a:cubicBezTo>
                  <a:cubicBezTo>
                    <a:pt x="911" y="319"/>
                    <a:pt x="807" y="289"/>
                    <a:pt x="709" y="289"/>
                  </a:cubicBezTo>
                  <a:cubicBezTo>
                    <a:pt x="538" y="289"/>
                    <a:pt x="389" y="379"/>
                    <a:pt x="199" y="758"/>
                  </a:cubicBezTo>
                  <a:cubicBezTo>
                    <a:pt x="120" y="878"/>
                    <a:pt x="60" y="1037"/>
                    <a:pt x="0" y="1196"/>
                  </a:cubicBezTo>
                  <a:cubicBezTo>
                    <a:pt x="756" y="1475"/>
                    <a:pt x="1651" y="1674"/>
                    <a:pt x="2686" y="1733"/>
                  </a:cubicBezTo>
                  <a:cubicBezTo>
                    <a:pt x="2794" y="1737"/>
                    <a:pt x="2902" y="1739"/>
                    <a:pt x="3007" y="1739"/>
                  </a:cubicBezTo>
                  <a:cubicBezTo>
                    <a:pt x="4572" y="1739"/>
                    <a:pt x="5860" y="1332"/>
                    <a:pt x="6903" y="699"/>
                  </a:cubicBezTo>
                  <a:cubicBezTo>
                    <a:pt x="6863" y="599"/>
                    <a:pt x="6764" y="400"/>
                    <a:pt x="6605" y="201"/>
                  </a:cubicBezTo>
                  <a:cubicBezTo>
                    <a:pt x="6496" y="92"/>
                    <a:pt x="6337" y="0"/>
                    <a:pt x="61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35"/>
            <p:cNvSpPr/>
            <p:nvPr/>
          </p:nvSpPr>
          <p:spPr>
            <a:xfrm>
              <a:off x="3489149" y="1680234"/>
              <a:ext cx="239448" cy="51261"/>
            </a:xfrm>
            <a:custGeom>
              <a:rect b="b" l="l" r="r" t="t"/>
              <a:pathLst>
                <a:path extrusionOk="0" h="1478" w="6904">
                  <a:moveTo>
                    <a:pt x="6605" y="0"/>
                  </a:moveTo>
                  <a:cubicBezTo>
                    <a:pt x="6406" y="120"/>
                    <a:pt x="6187" y="239"/>
                    <a:pt x="5968" y="378"/>
                  </a:cubicBezTo>
                  <a:cubicBezTo>
                    <a:pt x="5729" y="478"/>
                    <a:pt x="5491" y="537"/>
                    <a:pt x="5272" y="617"/>
                  </a:cubicBezTo>
                  <a:cubicBezTo>
                    <a:pt x="5212" y="716"/>
                    <a:pt x="5192" y="836"/>
                    <a:pt x="5172" y="975"/>
                  </a:cubicBezTo>
                  <a:cubicBezTo>
                    <a:pt x="5152" y="836"/>
                    <a:pt x="5113" y="736"/>
                    <a:pt x="5073" y="677"/>
                  </a:cubicBezTo>
                  <a:cubicBezTo>
                    <a:pt x="4516" y="816"/>
                    <a:pt x="3979" y="895"/>
                    <a:pt x="3481" y="915"/>
                  </a:cubicBezTo>
                  <a:cubicBezTo>
                    <a:pt x="3481" y="975"/>
                    <a:pt x="3462" y="1015"/>
                    <a:pt x="3462" y="1074"/>
                  </a:cubicBezTo>
                  <a:cubicBezTo>
                    <a:pt x="3462" y="1015"/>
                    <a:pt x="3422" y="975"/>
                    <a:pt x="3422" y="915"/>
                  </a:cubicBezTo>
                  <a:cubicBezTo>
                    <a:pt x="3278" y="921"/>
                    <a:pt x="3137" y="923"/>
                    <a:pt x="2998" y="923"/>
                  </a:cubicBezTo>
                  <a:cubicBezTo>
                    <a:pt x="2620" y="923"/>
                    <a:pt x="2259" y="905"/>
                    <a:pt x="1910" y="875"/>
                  </a:cubicBezTo>
                  <a:cubicBezTo>
                    <a:pt x="1890" y="935"/>
                    <a:pt x="1890" y="1015"/>
                    <a:pt x="1870" y="1094"/>
                  </a:cubicBezTo>
                  <a:cubicBezTo>
                    <a:pt x="1870" y="1015"/>
                    <a:pt x="1870" y="935"/>
                    <a:pt x="1830" y="875"/>
                  </a:cubicBezTo>
                  <a:cubicBezTo>
                    <a:pt x="1532" y="836"/>
                    <a:pt x="1254" y="796"/>
                    <a:pt x="1015" y="736"/>
                  </a:cubicBezTo>
                  <a:cubicBezTo>
                    <a:pt x="756" y="696"/>
                    <a:pt x="458" y="597"/>
                    <a:pt x="199" y="497"/>
                  </a:cubicBezTo>
                  <a:cubicBezTo>
                    <a:pt x="120" y="617"/>
                    <a:pt x="60" y="776"/>
                    <a:pt x="0" y="935"/>
                  </a:cubicBezTo>
                  <a:cubicBezTo>
                    <a:pt x="756" y="1214"/>
                    <a:pt x="1651" y="1413"/>
                    <a:pt x="2686" y="1472"/>
                  </a:cubicBezTo>
                  <a:cubicBezTo>
                    <a:pt x="2794" y="1476"/>
                    <a:pt x="2902" y="1478"/>
                    <a:pt x="3007" y="1478"/>
                  </a:cubicBezTo>
                  <a:cubicBezTo>
                    <a:pt x="4572" y="1478"/>
                    <a:pt x="5860" y="1071"/>
                    <a:pt x="6903" y="438"/>
                  </a:cubicBezTo>
                  <a:cubicBezTo>
                    <a:pt x="6863" y="338"/>
                    <a:pt x="6764" y="139"/>
                    <a:pt x="6605" y="0"/>
                  </a:cubicBezTo>
                  <a:close/>
                </a:path>
              </a:pathLst>
            </a:custGeom>
            <a:solidFill>
              <a:srgbClr val="FBB041">
                <a:alpha val="107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35"/>
            <p:cNvSpPr/>
            <p:nvPr/>
          </p:nvSpPr>
          <p:spPr>
            <a:xfrm>
              <a:off x="3727874" y="1608197"/>
              <a:ext cx="44186" cy="87226"/>
            </a:xfrm>
            <a:custGeom>
              <a:rect b="b" l="l" r="r" t="t"/>
              <a:pathLst>
                <a:path extrusionOk="0" h="2515" w="1274">
                  <a:moveTo>
                    <a:pt x="323" y="1"/>
                  </a:moveTo>
                  <a:cubicBezTo>
                    <a:pt x="307" y="1"/>
                    <a:pt x="293" y="3"/>
                    <a:pt x="279" y="8"/>
                  </a:cubicBezTo>
                  <a:cubicBezTo>
                    <a:pt x="20" y="88"/>
                    <a:pt x="0" y="1122"/>
                    <a:pt x="20" y="1878"/>
                  </a:cubicBezTo>
                  <a:cubicBezTo>
                    <a:pt x="20" y="2177"/>
                    <a:pt x="40" y="2395"/>
                    <a:pt x="40" y="2515"/>
                  </a:cubicBezTo>
                  <a:cubicBezTo>
                    <a:pt x="497" y="2256"/>
                    <a:pt x="895" y="1958"/>
                    <a:pt x="1273" y="1600"/>
                  </a:cubicBezTo>
                  <a:cubicBezTo>
                    <a:pt x="1233" y="1460"/>
                    <a:pt x="1194" y="1301"/>
                    <a:pt x="1134" y="1162"/>
                  </a:cubicBezTo>
                  <a:cubicBezTo>
                    <a:pt x="892" y="529"/>
                    <a:pt x="545" y="1"/>
                    <a:pt x="3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35"/>
            <p:cNvSpPr/>
            <p:nvPr/>
          </p:nvSpPr>
          <p:spPr>
            <a:xfrm>
              <a:off x="3728568" y="1648499"/>
              <a:ext cx="43492" cy="46925"/>
            </a:xfrm>
            <a:custGeom>
              <a:rect b="b" l="l" r="r" t="t"/>
              <a:pathLst>
                <a:path extrusionOk="0" h="1353" w="1254">
                  <a:moveTo>
                    <a:pt x="1094" y="0"/>
                  </a:moveTo>
                  <a:cubicBezTo>
                    <a:pt x="816" y="199"/>
                    <a:pt x="477" y="418"/>
                    <a:pt x="0" y="716"/>
                  </a:cubicBezTo>
                  <a:cubicBezTo>
                    <a:pt x="0" y="1015"/>
                    <a:pt x="20" y="1233"/>
                    <a:pt x="20" y="1353"/>
                  </a:cubicBezTo>
                  <a:cubicBezTo>
                    <a:pt x="477" y="1094"/>
                    <a:pt x="875" y="796"/>
                    <a:pt x="1253" y="438"/>
                  </a:cubicBezTo>
                  <a:cubicBezTo>
                    <a:pt x="1213" y="298"/>
                    <a:pt x="1174" y="139"/>
                    <a:pt x="1094" y="0"/>
                  </a:cubicBezTo>
                  <a:close/>
                </a:path>
              </a:pathLst>
            </a:custGeom>
            <a:solidFill>
              <a:srgbClr val="FDD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35"/>
            <p:cNvSpPr/>
            <p:nvPr/>
          </p:nvSpPr>
          <p:spPr>
            <a:xfrm>
              <a:off x="3314137" y="1497350"/>
              <a:ext cx="558354" cy="245934"/>
            </a:xfrm>
            <a:custGeom>
              <a:rect b="b" l="l" r="r" t="t"/>
              <a:pathLst>
                <a:path extrusionOk="0" h="7091" w="16099">
                  <a:moveTo>
                    <a:pt x="15914" y="0"/>
                  </a:moveTo>
                  <a:cubicBezTo>
                    <a:pt x="15857" y="0"/>
                    <a:pt x="15804" y="31"/>
                    <a:pt x="15788" y="101"/>
                  </a:cubicBezTo>
                  <a:cubicBezTo>
                    <a:pt x="15490" y="877"/>
                    <a:pt x="15132" y="1633"/>
                    <a:pt x="14754" y="2369"/>
                  </a:cubicBezTo>
                  <a:cubicBezTo>
                    <a:pt x="14654" y="2528"/>
                    <a:pt x="14595" y="2727"/>
                    <a:pt x="14495" y="2886"/>
                  </a:cubicBezTo>
                  <a:cubicBezTo>
                    <a:pt x="14396" y="3085"/>
                    <a:pt x="14257" y="3264"/>
                    <a:pt x="14117" y="3423"/>
                  </a:cubicBezTo>
                  <a:cubicBezTo>
                    <a:pt x="13899" y="3682"/>
                    <a:pt x="13660" y="3920"/>
                    <a:pt x="13421" y="4159"/>
                  </a:cubicBezTo>
                  <a:cubicBezTo>
                    <a:pt x="12924" y="4656"/>
                    <a:pt x="12407" y="5074"/>
                    <a:pt x="11810" y="5412"/>
                  </a:cubicBezTo>
                  <a:cubicBezTo>
                    <a:pt x="11213" y="5770"/>
                    <a:pt x="10576" y="6009"/>
                    <a:pt x="9920" y="6188"/>
                  </a:cubicBezTo>
                  <a:cubicBezTo>
                    <a:pt x="9256" y="6382"/>
                    <a:pt x="8567" y="6482"/>
                    <a:pt x="7878" y="6482"/>
                  </a:cubicBezTo>
                  <a:cubicBezTo>
                    <a:pt x="7224" y="6482"/>
                    <a:pt x="6571" y="6392"/>
                    <a:pt x="5941" y="6208"/>
                  </a:cubicBezTo>
                  <a:cubicBezTo>
                    <a:pt x="4668" y="5870"/>
                    <a:pt x="3515" y="5154"/>
                    <a:pt x="2560" y="4298"/>
                  </a:cubicBezTo>
                  <a:cubicBezTo>
                    <a:pt x="1983" y="3801"/>
                    <a:pt x="1485" y="3284"/>
                    <a:pt x="1088" y="2627"/>
                  </a:cubicBezTo>
                  <a:cubicBezTo>
                    <a:pt x="690" y="1991"/>
                    <a:pt x="391" y="1295"/>
                    <a:pt x="173" y="539"/>
                  </a:cubicBezTo>
                  <a:cubicBezTo>
                    <a:pt x="158" y="503"/>
                    <a:pt x="131" y="488"/>
                    <a:pt x="103" y="488"/>
                  </a:cubicBezTo>
                  <a:cubicBezTo>
                    <a:pt x="53" y="488"/>
                    <a:pt x="1" y="535"/>
                    <a:pt x="13" y="598"/>
                  </a:cubicBezTo>
                  <a:cubicBezTo>
                    <a:pt x="212" y="1991"/>
                    <a:pt x="928" y="3284"/>
                    <a:pt x="1784" y="4378"/>
                  </a:cubicBezTo>
                  <a:cubicBezTo>
                    <a:pt x="2659" y="5492"/>
                    <a:pt x="3952" y="6308"/>
                    <a:pt x="5285" y="6745"/>
                  </a:cubicBezTo>
                  <a:cubicBezTo>
                    <a:pt x="6037" y="6981"/>
                    <a:pt x="6817" y="7090"/>
                    <a:pt x="7598" y="7090"/>
                  </a:cubicBezTo>
                  <a:cubicBezTo>
                    <a:pt x="8265" y="7090"/>
                    <a:pt x="8932" y="7011"/>
                    <a:pt x="9582" y="6865"/>
                  </a:cubicBezTo>
                  <a:cubicBezTo>
                    <a:pt x="10318" y="6686"/>
                    <a:pt x="10974" y="6407"/>
                    <a:pt x="11631" y="6089"/>
                  </a:cubicBezTo>
                  <a:cubicBezTo>
                    <a:pt x="12267" y="5770"/>
                    <a:pt x="12844" y="5353"/>
                    <a:pt x="13401" y="4875"/>
                  </a:cubicBezTo>
                  <a:cubicBezTo>
                    <a:pt x="14038" y="4279"/>
                    <a:pt x="14456" y="3562"/>
                    <a:pt x="14953" y="2826"/>
                  </a:cubicBezTo>
                  <a:cubicBezTo>
                    <a:pt x="15231" y="2429"/>
                    <a:pt x="15430" y="1991"/>
                    <a:pt x="15609" y="1533"/>
                  </a:cubicBezTo>
                  <a:cubicBezTo>
                    <a:pt x="15788" y="1096"/>
                    <a:pt x="15928" y="618"/>
                    <a:pt x="16087" y="181"/>
                  </a:cubicBezTo>
                  <a:cubicBezTo>
                    <a:pt x="16099" y="72"/>
                    <a:pt x="16001" y="0"/>
                    <a:pt x="159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35"/>
            <p:cNvSpPr/>
            <p:nvPr/>
          </p:nvSpPr>
          <p:spPr>
            <a:xfrm>
              <a:off x="3313201" y="1496552"/>
              <a:ext cx="560469" cy="75885"/>
            </a:xfrm>
            <a:custGeom>
              <a:rect b="b" l="l" r="r" t="t"/>
              <a:pathLst>
                <a:path extrusionOk="0" h="2188" w="16160">
                  <a:moveTo>
                    <a:pt x="15896" y="1"/>
                  </a:moveTo>
                  <a:cubicBezTo>
                    <a:pt x="15883" y="1"/>
                    <a:pt x="15869" y="2"/>
                    <a:pt x="15855" y="5"/>
                  </a:cubicBezTo>
                  <a:cubicBezTo>
                    <a:pt x="15616" y="44"/>
                    <a:pt x="15358" y="144"/>
                    <a:pt x="15119" y="224"/>
                  </a:cubicBezTo>
                  <a:cubicBezTo>
                    <a:pt x="14860" y="303"/>
                    <a:pt x="14622" y="363"/>
                    <a:pt x="14363" y="462"/>
                  </a:cubicBezTo>
                  <a:cubicBezTo>
                    <a:pt x="13866" y="621"/>
                    <a:pt x="13388" y="761"/>
                    <a:pt x="12891" y="920"/>
                  </a:cubicBezTo>
                  <a:cubicBezTo>
                    <a:pt x="11896" y="1198"/>
                    <a:pt x="10942" y="1477"/>
                    <a:pt x="9907" y="1636"/>
                  </a:cubicBezTo>
                  <a:cubicBezTo>
                    <a:pt x="9328" y="1713"/>
                    <a:pt x="8745" y="1748"/>
                    <a:pt x="8161" y="1748"/>
                  </a:cubicBezTo>
                  <a:cubicBezTo>
                    <a:pt x="6642" y="1748"/>
                    <a:pt x="5116" y="1514"/>
                    <a:pt x="3621" y="1198"/>
                  </a:cubicBezTo>
                  <a:cubicBezTo>
                    <a:pt x="3044" y="1059"/>
                    <a:pt x="2447" y="940"/>
                    <a:pt x="1890" y="800"/>
                  </a:cubicBezTo>
                  <a:cubicBezTo>
                    <a:pt x="1314" y="641"/>
                    <a:pt x="717" y="482"/>
                    <a:pt x="120" y="462"/>
                  </a:cubicBezTo>
                  <a:cubicBezTo>
                    <a:pt x="21" y="462"/>
                    <a:pt x="1" y="621"/>
                    <a:pt x="60" y="641"/>
                  </a:cubicBezTo>
                  <a:cubicBezTo>
                    <a:pt x="538" y="900"/>
                    <a:pt x="1055" y="1039"/>
                    <a:pt x="1592" y="1158"/>
                  </a:cubicBezTo>
                  <a:cubicBezTo>
                    <a:pt x="2109" y="1318"/>
                    <a:pt x="2626" y="1437"/>
                    <a:pt x="3144" y="1556"/>
                  </a:cubicBezTo>
                  <a:cubicBezTo>
                    <a:pt x="4198" y="1815"/>
                    <a:pt x="5272" y="2014"/>
                    <a:pt x="6327" y="2113"/>
                  </a:cubicBezTo>
                  <a:cubicBezTo>
                    <a:pt x="6864" y="2163"/>
                    <a:pt x="7406" y="2188"/>
                    <a:pt x="7948" y="2188"/>
                  </a:cubicBezTo>
                  <a:cubicBezTo>
                    <a:pt x="8490" y="2188"/>
                    <a:pt x="9032" y="2163"/>
                    <a:pt x="9569" y="2113"/>
                  </a:cubicBezTo>
                  <a:cubicBezTo>
                    <a:pt x="10603" y="2014"/>
                    <a:pt x="11658" y="1815"/>
                    <a:pt x="12652" y="1536"/>
                  </a:cubicBezTo>
                  <a:cubicBezTo>
                    <a:pt x="13229" y="1397"/>
                    <a:pt x="13766" y="1158"/>
                    <a:pt x="14323" y="960"/>
                  </a:cubicBezTo>
                  <a:lnTo>
                    <a:pt x="15139" y="661"/>
                  </a:lnTo>
                  <a:cubicBezTo>
                    <a:pt x="15417" y="542"/>
                    <a:pt x="15716" y="462"/>
                    <a:pt x="15974" y="323"/>
                  </a:cubicBezTo>
                  <a:cubicBezTo>
                    <a:pt x="16159" y="231"/>
                    <a:pt x="16069" y="1"/>
                    <a:pt x="1589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35"/>
            <p:cNvSpPr/>
            <p:nvPr/>
          </p:nvSpPr>
          <p:spPr>
            <a:xfrm>
              <a:off x="3411875" y="1695391"/>
              <a:ext cx="372594" cy="120105"/>
            </a:xfrm>
            <a:custGeom>
              <a:rect b="b" l="l" r="r" t="t"/>
              <a:pathLst>
                <a:path extrusionOk="0" h="3463" w="10743">
                  <a:moveTo>
                    <a:pt x="10742" y="1"/>
                  </a:moveTo>
                  <a:cubicBezTo>
                    <a:pt x="10742" y="1"/>
                    <a:pt x="9390" y="2090"/>
                    <a:pt x="5351" y="2388"/>
                  </a:cubicBezTo>
                  <a:cubicBezTo>
                    <a:pt x="5180" y="2403"/>
                    <a:pt x="5010" y="2410"/>
                    <a:pt x="4843" y="2410"/>
                  </a:cubicBezTo>
                  <a:cubicBezTo>
                    <a:pt x="2071" y="2410"/>
                    <a:pt x="0" y="498"/>
                    <a:pt x="0" y="498"/>
                  </a:cubicBezTo>
                  <a:lnTo>
                    <a:pt x="0" y="498"/>
                  </a:lnTo>
                  <a:cubicBezTo>
                    <a:pt x="0" y="498"/>
                    <a:pt x="697" y="3442"/>
                    <a:pt x="5113" y="3462"/>
                  </a:cubicBezTo>
                  <a:cubicBezTo>
                    <a:pt x="5125" y="3462"/>
                    <a:pt x="5136" y="3462"/>
                    <a:pt x="5148" y="3462"/>
                  </a:cubicBezTo>
                  <a:cubicBezTo>
                    <a:pt x="9298" y="3462"/>
                    <a:pt x="10742" y="1"/>
                    <a:pt x="1074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35"/>
            <p:cNvSpPr/>
            <p:nvPr/>
          </p:nvSpPr>
          <p:spPr>
            <a:xfrm>
              <a:off x="3819993" y="1432111"/>
              <a:ext cx="132140" cy="46995"/>
            </a:xfrm>
            <a:custGeom>
              <a:rect b="b" l="l" r="r" t="t"/>
              <a:pathLst>
                <a:path extrusionOk="0" h="1355" w="3810">
                  <a:moveTo>
                    <a:pt x="3011" y="0"/>
                  </a:moveTo>
                  <a:cubicBezTo>
                    <a:pt x="1965" y="0"/>
                    <a:pt x="1" y="506"/>
                    <a:pt x="109" y="987"/>
                  </a:cubicBezTo>
                  <a:cubicBezTo>
                    <a:pt x="162" y="1261"/>
                    <a:pt x="568" y="1355"/>
                    <a:pt x="1065" y="1355"/>
                  </a:cubicBezTo>
                  <a:cubicBezTo>
                    <a:pt x="1686" y="1355"/>
                    <a:pt x="2448" y="1209"/>
                    <a:pt x="2835" y="1087"/>
                  </a:cubicBezTo>
                  <a:cubicBezTo>
                    <a:pt x="3531" y="868"/>
                    <a:pt x="3809" y="371"/>
                    <a:pt x="3610" y="132"/>
                  </a:cubicBezTo>
                  <a:cubicBezTo>
                    <a:pt x="3527" y="40"/>
                    <a:pt x="3306" y="0"/>
                    <a:pt x="3011" y="0"/>
                  </a:cubicBezTo>
                  <a:close/>
                </a:path>
              </a:pathLst>
            </a:custGeom>
            <a:solidFill>
              <a:srgbClr val="141447">
                <a:alpha val="223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35"/>
            <p:cNvSpPr/>
            <p:nvPr/>
          </p:nvSpPr>
          <p:spPr>
            <a:xfrm>
              <a:off x="3231799" y="1454516"/>
              <a:ext cx="132106" cy="46960"/>
            </a:xfrm>
            <a:custGeom>
              <a:rect b="b" l="l" r="r" t="t"/>
              <a:pathLst>
                <a:path extrusionOk="0" h="1354" w="3809">
                  <a:moveTo>
                    <a:pt x="827" y="0"/>
                  </a:moveTo>
                  <a:cubicBezTo>
                    <a:pt x="519" y="0"/>
                    <a:pt x="285" y="43"/>
                    <a:pt x="199" y="142"/>
                  </a:cubicBezTo>
                  <a:cubicBezTo>
                    <a:pt x="0" y="361"/>
                    <a:pt x="299" y="859"/>
                    <a:pt x="975" y="1077"/>
                  </a:cubicBezTo>
                  <a:cubicBezTo>
                    <a:pt x="1365" y="1200"/>
                    <a:pt x="2134" y="1353"/>
                    <a:pt x="2757" y="1353"/>
                  </a:cubicBezTo>
                  <a:cubicBezTo>
                    <a:pt x="3248" y="1353"/>
                    <a:pt x="3648" y="1258"/>
                    <a:pt x="3700" y="978"/>
                  </a:cubicBezTo>
                  <a:cubicBezTo>
                    <a:pt x="3808" y="501"/>
                    <a:pt x="1881" y="0"/>
                    <a:pt x="827" y="0"/>
                  </a:cubicBezTo>
                  <a:close/>
                </a:path>
              </a:pathLst>
            </a:custGeom>
            <a:solidFill>
              <a:srgbClr val="141447">
                <a:alpha val="223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35"/>
            <p:cNvSpPr/>
            <p:nvPr/>
          </p:nvSpPr>
          <p:spPr>
            <a:xfrm>
              <a:off x="3629200" y="1362154"/>
              <a:ext cx="163563" cy="139146"/>
            </a:xfrm>
            <a:custGeom>
              <a:rect b="b" l="l" r="r" t="t"/>
              <a:pathLst>
                <a:path extrusionOk="0" h="4012" w="4716">
                  <a:moveTo>
                    <a:pt x="2527" y="1"/>
                  </a:moveTo>
                  <a:cubicBezTo>
                    <a:pt x="1930" y="1"/>
                    <a:pt x="876" y="339"/>
                    <a:pt x="398" y="1314"/>
                  </a:cubicBezTo>
                  <a:cubicBezTo>
                    <a:pt x="398" y="1314"/>
                    <a:pt x="378" y="1333"/>
                    <a:pt x="378" y="1353"/>
                  </a:cubicBezTo>
                  <a:cubicBezTo>
                    <a:pt x="339" y="1453"/>
                    <a:pt x="279" y="1552"/>
                    <a:pt x="259" y="1692"/>
                  </a:cubicBezTo>
                  <a:cubicBezTo>
                    <a:pt x="0" y="2686"/>
                    <a:pt x="478" y="3880"/>
                    <a:pt x="2049" y="3999"/>
                  </a:cubicBezTo>
                  <a:cubicBezTo>
                    <a:pt x="2151" y="4007"/>
                    <a:pt x="2249" y="4011"/>
                    <a:pt x="2344" y="4011"/>
                  </a:cubicBezTo>
                  <a:cubicBezTo>
                    <a:pt x="3875" y="4011"/>
                    <a:pt x="4619" y="2996"/>
                    <a:pt x="4675" y="2229"/>
                  </a:cubicBezTo>
                  <a:cubicBezTo>
                    <a:pt x="4715" y="2050"/>
                    <a:pt x="4675" y="1890"/>
                    <a:pt x="4635" y="1711"/>
                  </a:cubicBezTo>
                  <a:cubicBezTo>
                    <a:pt x="4635" y="1632"/>
                    <a:pt x="4616" y="1592"/>
                    <a:pt x="4596" y="1512"/>
                  </a:cubicBezTo>
                  <a:cubicBezTo>
                    <a:pt x="4337" y="757"/>
                    <a:pt x="3661" y="1"/>
                    <a:pt x="252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35"/>
            <p:cNvSpPr/>
            <p:nvPr/>
          </p:nvSpPr>
          <p:spPr>
            <a:xfrm>
              <a:off x="3653340" y="1383103"/>
              <a:ext cx="106996" cy="99920"/>
            </a:xfrm>
            <a:custGeom>
              <a:rect b="b" l="l" r="r" t="t"/>
              <a:pathLst>
                <a:path extrusionOk="0" h="2881" w="3085">
                  <a:moveTo>
                    <a:pt x="1839" y="0"/>
                  </a:moveTo>
                  <a:cubicBezTo>
                    <a:pt x="964" y="0"/>
                    <a:pt x="172" y="669"/>
                    <a:pt x="80" y="1406"/>
                  </a:cubicBezTo>
                  <a:cubicBezTo>
                    <a:pt x="1" y="2022"/>
                    <a:pt x="379" y="2818"/>
                    <a:pt x="1334" y="2878"/>
                  </a:cubicBezTo>
                  <a:cubicBezTo>
                    <a:pt x="1368" y="2880"/>
                    <a:pt x="1401" y="2880"/>
                    <a:pt x="1434" y="2880"/>
                  </a:cubicBezTo>
                  <a:cubicBezTo>
                    <a:pt x="2553" y="2880"/>
                    <a:pt x="2985" y="1923"/>
                    <a:pt x="2985" y="1923"/>
                  </a:cubicBezTo>
                  <a:lnTo>
                    <a:pt x="1692" y="1286"/>
                  </a:lnTo>
                  <a:lnTo>
                    <a:pt x="3084" y="1127"/>
                  </a:lnTo>
                  <a:cubicBezTo>
                    <a:pt x="3084" y="1127"/>
                    <a:pt x="2985" y="133"/>
                    <a:pt x="2050" y="13"/>
                  </a:cubicBezTo>
                  <a:cubicBezTo>
                    <a:pt x="1979" y="4"/>
                    <a:pt x="1909" y="0"/>
                    <a:pt x="183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35"/>
            <p:cNvSpPr/>
            <p:nvPr/>
          </p:nvSpPr>
          <p:spPr>
            <a:xfrm>
              <a:off x="3629200" y="1413902"/>
              <a:ext cx="163563" cy="87400"/>
            </a:xfrm>
            <a:custGeom>
              <a:rect b="b" l="l" r="r" t="t"/>
              <a:pathLst>
                <a:path extrusionOk="0" h="2520" w="4716">
                  <a:moveTo>
                    <a:pt x="4576" y="1"/>
                  </a:moveTo>
                  <a:cubicBezTo>
                    <a:pt x="4536" y="955"/>
                    <a:pt x="3939" y="2189"/>
                    <a:pt x="2487" y="2189"/>
                  </a:cubicBezTo>
                  <a:cubicBezTo>
                    <a:pt x="697" y="2189"/>
                    <a:pt x="339" y="896"/>
                    <a:pt x="259" y="200"/>
                  </a:cubicBezTo>
                  <a:lnTo>
                    <a:pt x="259" y="200"/>
                  </a:lnTo>
                  <a:cubicBezTo>
                    <a:pt x="0" y="1194"/>
                    <a:pt x="478" y="2388"/>
                    <a:pt x="2049" y="2507"/>
                  </a:cubicBezTo>
                  <a:cubicBezTo>
                    <a:pt x="2151" y="2515"/>
                    <a:pt x="2249" y="2519"/>
                    <a:pt x="2344" y="2519"/>
                  </a:cubicBezTo>
                  <a:cubicBezTo>
                    <a:pt x="3875" y="2519"/>
                    <a:pt x="4619" y="1504"/>
                    <a:pt x="4675" y="737"/>
                  </a:cubicBezTo>
                  <a:cubicBezTo>
                    <a:pt x="4715" y="558"/>
                    <a:pt x="4675" y="398"/>
                    <a:pt x="4635" y="200"/>
                  </a:cubicBezTo>
                  <a:cubicBezTo>
                    <a:pt x="4635" y="120"/>
                    <a:pt x="4616" y="60"/>
                    <a:pt x="4576" y="1"/>
                  </a:cubicBezTo>
                  <a:close/>
                </a:path>
              </a:pathLst>
            </a:custGeom>
            <a:solidFill>
              <a:srgbClr val="FBB041">
                <a:alpha val="107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35"/>
            <p:cNvSpPr/>
            <p:nvPr/>
          </p:nvSpPr>
          <p:spPr>
            <a:xfrm>
              <a:off x="3615396" y="1261608"/>
              <a:ext cx="210453" cy="126799"/>
            </a:xfrm>
            <a:custGeom>
              <a:rect b="b" l="l" r="r" t="t"/>
              <a:pathLst>
                <a:path extrusionOk="0" h="3656" w="6068">
                  <a:moveTo>
                    <a:pt x="5546" y="1"/>
                  </a:moveTo>
                  <a:cubicBezTo>
                    <a:pt x="4492" y="1"/>
                    <a:pt x="738" y="1289"/>
                    <a:pt x="299" y="1447"/>
                  </a:cubicBezTo>
                  <a:cubicBezTo>
                    <a:pt x="299" y="1447"/>
                    <a:pt x="111" y="770"/>
                    <a:pt x="64" y="770"/>
                  </a:cubicBezTo>
                  <a:cubicBezTo>
                    <a:pt x="63" y="770"/>
                    <a:pt x="61" y="770"/>
                    <a:pt x="60" y="771"/>
                  </a:cubicBezTo>
                  <a:cubicBezTo>
                    <a:pt x="40" y="811"/>
                    <a:pt x="1" y="1766"/>
                    <a:pt x="1" y="2561"/>
                  </a:cubicBezTo>
                  <a:cubicBezTo>
                    <a:pt x="40" y="3118"/>
                    <a:pt x="60" y="3616"/>
                    <a:pt x="100" y="3656"/>
                  </a:cubicBezTo>
                  <a:cubicBezTo>
                    <a:pt x="677" y="3556"/>
                    <a:pt x="5809" y="2641"/>
                    <a:pt x="5849" y="2502"/>
                  </a:cubicBezTo>
                  <a:cubicBezTo>
                    <a:pt x="5909" y="2343"/>
                    <a:pt x="5173" y="2164"/>
                    <a:pt x="5173" y="2164"/>
                  </a:cubicBezTo>
                  <a:cubicBezTo>
                    <a:pt x="5173" y="2164"/>
                    <a:pt x="6068" y="1706"/>
                    <a:pt x="5929" y="1567"/>
                  </a:cubicBezTo>
                  <a:cubicBezTo>
                    <a:pt x="5809" y="1447"/>
                    <a:pt x="5133" y="1408"/>
                    <a:pt x="5133" y="1408"/>
                  </a:cubicBezTo>
                  <a:cubicBezTo>
                    <a:pt x="5133" y="1408"/>
                    <a:pt x="5949" y="1030"/>
                    <a:pt x="5909" y="811"/>
                  </a:cubicBezTo>
                  <a:cubicBezTo>
                    <a:pt x="5869" y="572"/>
                    <a:pt x="5153" y="532"/>
                    <a:pt x="5153" y="532"/>
                  </a:cubicBezTo>
                  <a:cubicBezTo>
                    <a:pt x="5153" y="532"/>
                    <a:pt x="5869" y="234"/>
                    <a:pt x="5809" y="75"/>
                  </a:cubicBezTo>
                  <a:cubicBezTo>
                    <a:pt x="5779" y="23"/>
                    <a:pt x="5686" y="1"/>
                    <a:pt x="554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35"/>
            <p:cNvSpPr/>
            <p:nvPr/>
          </p:nvSpPr>
          <p:spPr>
            <a:xfrm>
              <a:off x="3615396" y="1309020"/>
              <a:ext cx="210453" cy="79388"/>
            </a:xfrm>
            <a:custGeom>
              <a:rect b="b" l="l" r="r" t="t"/>
              <a:pathLst>
                <a:path extrusionOk="0" h="2289" w="6068">
                  <a:moveTo>
                    <a:pt x="5133" y="1"/>
                  </a:moveTo>
                  <a:lnTo>
                    <a:pt x="1" y="1194"/>
                  </a:lnTo>
                  <a:cubicBezTo>
                    <a:pt x="40" y="1751"/>
                    <a:pt x="60" y="2249"/>
                    <a:pt x="100" y="2289"/>
                  </a:cubicBezTo>
                  <a:cubicBezTo>
                    <a:pt x="677" y="2189"/>
                    <a:pt x="5809" y="1274"/>
                    <a:pt x="5849" y="1135"/>
                  </a:cubicBezTo>
                  <a:cubicBezTo>
                    <a:pt x="5909" y="976"/>
                    <a:pt x="5173" y="797"/>
                    <a:pt x="5173" y="797"/>
                  </a:cubicBezTo>
                  <a:cubicBezTo>
                    <a:pt x="5173" y="797"/>
                    <a:pt x="6068" y="339"/>
                    <a:pt x="5929" y="180"/>
                  </a:cubicBezTo>
                  <a:cubicBezTo>
                    <a:pt x="5809" y="61"/>
                    <a:pt x="5133" y="1"/>
                    <a:pt x="51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35"/>
            <p:cNvSpPr/>
            <p:nvPr/>
          </p:nvSpPr>
          <p:spPr>
            <a:xfrm>
              <a:off x="3352532" y="1361461"/>
              <a:ext cx="165609" cy="145979"/>
            </a:xfrm>
            <a:custGeom>
              <a:rect b="b" l="l" r="r" t="t"/>
              <a:pathLst>
                <a:path extrusionOk="0" h="4209" w="4775">
                  <a:moveTo>
                    <a:pt x="2606" y="1"/>
                  </a:moveTo>
                  <a:cubicBezTo>
                    <a:pt x="2010" y="1"/>
                    <a:pt x="975" y="339"/>
                    <a:pt x="498" y="1314"/>
                  </a:cubicBezTo>
                  <a:lnTo>
                    <a:pt x="498" y="1334"/>
                  </a:lnTo>
                  <a:cubicBezTo>
                    <a:pt x="498" y="1334"/>
                    <a:pt x="478" y="1353"/>
                    <a:pt x="478" y="1373"/>
                  </a:cubicBezTo>
                  <a:cubicBezTo>
                    <a:pt x="1" y="2388"/>
                    <a:pt x="398" y="4039"/>
                    <a:pt x="2149" y="4198"/>
                  </a:cubicBezTo>
                  <a:cubicBezTo>
                    <a:pt x="2237" y="4205"/>
                    <a:pt x="2323" y="4209"/>
                    <a:pt x="2407" y="4209"/>
                  </a:cubicBezTo>
                  <a:cubicBezTo>
                    <a:pt x="3961" y="4209"/>
                    <a:pt x="4699" y="3023"/>
                    <a:pt x="4775" y="2249"/>
                  </a:cubicBezTo>
                  <a:cubicBezTo>
                    <a:pt x="4775" y="2070"/>
                    <a:pt x="4775" y="1910"/>
                    <a:pt x="4695" y="1731"/>
                  </a:cubicBezTo>
                  <a:cubicBezTo>
                    <a:pt x="4695" y="1652"/>
                    <a:pt x="4675" y="1572"/>
                    <a:pt x="4655" y="1493"/>
                  </a:cubicBezTo>
                  <a:cubicBezTo>
                    <a:pt x="4397" y="777"/>
                    <a:pt x="3740" y="1"/>
                    <a:pt x="260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35"/>
            <p:cNvSpPr/>
            <p:nvPr/>
          </p:nvSpPr>
          <p:spPr>
            <a:xfrm>
              <a:off x="3380140" y="1383103"/>
              <a:ext cx="106961" cy="99920"/>
            </a:xfrm>
            <a:custGeom>
              <a:rect b="b" l="l" r="r" t="t"/>
              <a:pathLst>
                <a:path extrusionOk="0" h="2881" w="3084">
                  <a:moveTo>
                    <a:pt x="1838" y="0"/>
                  </a:moveTo>
                  <a:cubicBezTo>
                    <a:pt x="964" y="0"/>
                    <a:pt x="172" y="669"/>
                    <a:pt x="80" y="1406"/>
                  </a:cubicBezTo>
                  <a:cubicBezTo>
                    <a:pt x="0" y="2022"/>
                    <a:pt x="378" y="2818"/>
                    <a:pt x="1333" y="2878"/>
                  </a:cubicBezTo>
                  <a:cubicBezTo>
                    <a:pt x="1367" y="2880"/>
                    <a:pt x="1401" y="2880"/>
                    <a:pt x="1434" y="2880"/>
                  </a:cubicBezTo>
                  <a:cubicBezTo>
                    <a:pt x="2552" y="2880"/>
                    <a:pt x="2984" y="1923"/>
                    <a:pt x="2984" y="1923"/>
                  </a:cubicBezTo>
                  <a:lnTo>
                    <a:pt x="1691" y="1286"/>
                  </a:lnTo>
                  <a:lnTo>
                    <a:pt x="3084" y="1127"/>
                  </a:lnTo>
                  <a:cubicBezTo>
                    <a:pt x="3084" y="1127"/>
                    <a:pt x="2984" y="133"/>
                    <a:pt x="2049" y="13"/>
                  </a:cubicBezTo>
                  <a:cubicBezTo>
                    <a:pt x="1979" y="4"/>
                    <a:pt x="1908" y="0"/>
                    <a:pt x="183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35"/>
            <p:cNvSpPr/>
            <p:nvPr/>
          </p:nvSpPr>
          <p:spPr>
            <a:xfrm>
              <a:off x="3352532" y="1407000"/>
              <a:ext cx="165609" cy="100441"/>
            </a:xfrm>
            <a:custGeom>
              <a:rect b="b" l="l" r="r" t="t"/>
              <a:pathLst>
                <a:path extrusionOk="0" h="2896" w="4775">
                  <a:moveTo>
                    <a:pt x="498" y="1"/>
                  </a:moveTo>
                  <a:lnTo>
                    <a:pt x="498" y="1"/>
                  </a:lnTo>
                  <a:cubicBezTo>
                    <a:pt x="497" y="8"/>
                    <a:pt x="497" y="15"/>
                    <a:pt x="496" y="22"/>
                  </a:cubicBezTo>
                  <a:lnTo>
                    <a:pt x="496" y="22"/>
                  </a:lnTo>
                  <a:cubicBezTo>
                    <a:pt x="497" y="21"/>
                    <a:pt x="498" y="21"/>
                    <a:pt x="498" y="21"/>
                  </a:cubicBezTo>
                  <a:lnTo>
                    <a:pt x="498" y="1"/>
                  </a:lnTo>
                  <a:close/>
                  <a:moveTo>
                    <a:pt x="496" y="22"/>
                  </a:moveTo>
                  <a:cubicBezTo>
                    <a:pt x="492" y="27"/>
                    <a:pt x="478" y="44"/>
                    <a:pt x="478" y="60"/>
                  </a:cubicBezTo>
                  <a:cubicBezTo>
                    <a:pt x="1" y="1075"/>
                    <a:pt x="398" y="2726"/>
                    <a:pt x="2149" y="2885"/>
                  </a:cubicBezTo>
                  <a:cubicBezTo>
                    <a:pt x="2237" y="2892"/>
                    <a:pt x="2323" y="2896"/>
                    <a:pt x="2407" y="2896"/>
                  </a:cubicBezTo>
                  <a:cubicBezTo>
                    <a:pt x="3961" y="2896"/>
                    <a:pt x="4699" y="1710"/>
                    <a:pt x="4775" y="936"/>
                  </a:cubicBezTo>
                  <a:cubicBezTo>
                    <a:pt x="4775" y="757"/>
                    <a:pt x="4775" y="597"/>
                    <a:pt x="4695" y="418"/>
                  </a:cubicBezTo>
                  <a:cubicBezTo>
                    <a:pt x="4695" y="339"/>
                    <a:pt x="4675" y="259"/>
                    <a:pt x="4655" y="200"/>
                  </a:cubicBezTo>
                  <a:cubicBezTo>
                    <a:pt x="4636" y="518"/>
                    <a:pt x="4536" y="995"/>
                    <a:pt x="4337" y="1393"/>
                  </a:cubicBezTo>
                  <a:cubicBezTo>
                    <a:pt x="4096" y="1848"/>
                    <a:pt x="3246" y="2444"/>
                    <a:pt x="2352" y="2444"/>
                  </a:cubicBezTo>
                  <a:cubicBezTo>
                    <a:pt x="1994" y="2444"/>
                    <a:pt x="1629" y="2348"/>
                    <a:pt x="1294" y="2109"/>
                  </a:cubicBezTo>
                  <a:cubicBezTo>
                    <a:pt x="527" y="1559"/>
                    <a:pt x="460" y="601"/>
                    <a:pt x="496" y="22"/>
                  </a:cubicBezTo>
                  <a:close/>
                </a:path>
              </a:pathLst>
            </a:custGeom>
            <a:solidFill>
              <a:srgbClr val="FBB041">
                <a:alpha val="107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35"/>
            <p:cNvSpPr/>
            <p:nvPr/>
          </p:nvSpPr>
          <p:spPr>
            <a:xfrm>
              <a:off x="3328392" y="1259284"/>
              <a:ext cx="209760" cy="138106"/>
            </a:xfrm>
            <a:custGeom>
              <a:rect b="b" l="l" r="r" t="t"/>
              <a:pathLst>
                <a:path extrusionOk="0" h="3982" w="6048">
                  <a:moveTo>
                    <a:pt x="325" y="0"/>
                  </a:moveTo>
                  <a:cubicBezTo>
                    <a:pt x="314" y="0"/>
                    <a:pt x="305" y="1"/>
                    <a:pt x="299" y="3"/>
                  </a:cubicBezTo>
                  <a:cubicBezTo>
                    <a:pt x="0" y="82"/>
                    <a:pt x="895" y="818"/>
                    <a:pt x="895" y="818"/>
                  </a:cubicBezTo>
                  <a:cubicBezTo>
                    <a:pt x="895" y="818"/>
                    <a:pt x="199" y="878"/>
                    <a:pt x="159" y="1097"/>
                  </a:cubicBezTo>
                  <a:cubicBezTo>
                    <a:pt x="100" y="1316"/>
                    <a:pt x="895" y="1693"/>
                    <a:pt x="915" y="1693"/>
                  </a:cubicBezTo>
                  <a:cubicBezTo>
                    <a:pt x="915" y="1693"/>
                    <a:pt x="259" y="1713"/>
                    <a:pt x="120" y="1873"/>
                  </a:cubicBezTo>
                  <a:cubicBezTo>
                    <a:pt x="0" y="2012"/>
                    <a:pt x="876" y="2489"/>
                    <a:pt x="876" y="2489"/>
                  </a:cubicBezTo>
                  <a:cubicBezTo>
                    <a:pt x="876" y="2489"/>
                    <a:pt x="159" y="2668"/>
                    <a:pt x="199" y="2807"/>
                  </a:cubicBezTo>
                  <a:cubicBezTo>
                    <a:pt x="219" y="2967"/>
                    <a:pt x="5351" y="3882"/>
                    <a:pt x="5948" y="3981"/>
                  </a:cubicBezTo>
                  <a:cubicBezTo>
                    <a:pt x="5988" y="3921"/>
                    <a:pt x="6048" y="3504"/>
                    <a:pt x="6048" y="3006"/>
                  </a:cubicBezTo>
                  <a:cubicBezTo>
                    <a:pt x="6048" y="2191"/>
                    <a:pt x="6028" y="1117"/>
                    <a:pt x="5988" y="1077"/>
                  </a:cubicBezTo>
                  <a:cubicBezTo>
                    <a:pt x="5985" y="1073"/>
                    <a:pt x="5982" y="1071"/>
                    <a:pt x="5978" y="1071"/>
                  </a:cubicBezTo>
                  <a:cubicBezTo>
                    <a:pt x="5910" y="1071"/>
                    <a:pt x="5749" y="1733"/>
                    <a:pt x="5749" y="1733"/>
                  </a:cubicBezTo>
                  <a:cubicBezTo>
                    <a:pt x="5749" y="1733"/>
                    <a:pt x="816" y="0"/>
                    <a:pt x="32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35"/>
            <p:cNvSpPr/>
            <p:nvPr/>
          </p:nvSpPr>
          <p:spPr>
            <a:xfrm>
              <a:off x="3328392" y="1318003"/>
              <a:ext cx="209760" cy="79388"/>
            </a:xfrm>
            <a:custGeom>
              <a:rect b="b" l="l" r="r" t="t"/>
              <a:pathLst>
                <a:path extrusionOk="0" h="2289" w="6048">
                  <a:moveTo>
                    <a:pt x="915" y="0"/>
                  </a:moveTo>
                  <a:cubicBezTo>
                    <a:pt x="915" y="0"/>
                    <a:pt x="259" y="20"/>
                    <a:pt x="120" y="180"/>
                  </a:cubicBezTo>
                  <a:cubicBezTo>
                    <a:pt x="0" y="319"/>
                    <a:pt x="876" y="796"/>
                    <a:pt x="876" y="796"/>
                  </a:cubicBezTo>
                  <a:cubicBezTo>
                    <a:pt x="876" y="796"/>
                    <a:pt x="159" y="975"/>
                    <a:pt x="199" y="1114"/>
                  </a:cubicBezTo>
                  <a:cubicBezTo>
                    <a:pt x="219" y="1274"/>
                    <a:pt x="5351" y="2189"/>
                    <a:pt x="5948" y="2288"/>
                  </a:cubicBezTo>
                  <a:cubicBezTo>
                    <a:pt x="5988" y="2228"/>
                    <a:pt x="6048" y="1811"/>
                    <a:pt x="6048" y="1313"/>
                  </a:cubicBezTo>
                  <a:lnTo>
                    <a:pt x="91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8" name="Shape 1228"/>
        <p:cNvGrpSpPr/>
        <p:nvPr/>
      </p:nvGrpSpPr>
      <p:grpSpPr>
        <a:xfrm>
          <a:off x="0" y="0"/>
          <a:ext cx="0" cy="0"/>
          <a:chOff x="0" y="0"/>
          <a:chExt cx="0" cy="0"/>
        </a:xfrm>
      </p:grpSpPr>
      <p:sp>
        <p:nvSpPr>
          <p:cNvPr id="1229" name="Google Shape;1229;p36"/>
          <p:cNvSpPr/>
          <p:nvPr/>
        </p:nvSpPr>
        <p:spPr>
          <a:xfrm>
            <a:off x="2462426" y="4128700"/>
            <a:ext cx="4193195" cy="1199722"/>
          </a:xfrm>
          <a:custGeom>
            <a:rect b="b" l="l" r="r" t="t"/>
            <a:pathLst>
              <a:path extrusionOk="0" h="23375" w="83372">
                <a:moveTo>
                  <a:pt x="806" y="17898"/>
                </a:moveTo>
                <a:cubicBezTo>
                  <a:pt x="783" y="17920"/>
                  <a:pt x="760" y="17942"/>
                  <a:pt x="737" y="17964"/>
                </a:cubicBezTo>
                <a:cubicBezTo>
                  <a:pt x="498" y="18262"/>
                  <a:pt x="240" y="18580"/>
                  <a:pt x="1" y="18899"/>
                </a:cubicBezTo>
                <a:cubicBezTo>
                  <a:pt x="263" y="18561"/>
                  <a:pt x="532" y="18227"/>
                  <a:pt x="806" y="17898"/>
                </a:cubicBezTo>
                <a:close/>
                <a:moveTo>
                  <a:pt x="39130" y="0"/>
                </a:moveTo>
                <a:cubicBezTo>
                  <a:pt x="38414" y="199"/>
                  <a:pt x="37717" y="438"/>
                  <a:pt x="37021" y="677"/>
                </a:cubicBezTo>
                <a:cubicBezTo>
                  <a:pt x="32128" y="2388"/>
                  <a:pt x="27572" y="5073"/>
                  <a:pt x="23713" y="8534"/>
                </a:cubicBezTo>
                <a:cubicBezTo>
                  <a:pt x="23832" y="7699"/>
                  <a:pt x="23972" y="6824"/>
                  <a:pt x="24091" y="5968"/>
                </a:cubicBezTo>
                <a:lnTo>
                  <a:pt x="24091" y="5968"/>
                </a:lnTo>
                <a:cubicBezTo>
                  <a:pt x="23494" y="6127"/>
                  <a:pt x="22877" y="6306"/>
                  <a:pt x="22301" y="6505"/>
                </a:cubicBezTo>
                <a:cubicBezTo>
                  <a:pt x="21405" y="6804"/>
                  <a:pt x="20530" y="7122"/>
                  <a:pt x="19695" y="7500"/>
                </a:cubicBezTo>
                <a:cubicBezTo>
                  <a:pt x="18839" y="7858"/>
                  <a:pt x="18004" y="8296"/>
                  <a:pt x="17168" y="8753"/>
                </a:cubicBezTo>
                <a:cubicBezTo>
                  <a:pt x="16631" y="9052"/>
                  <a:pt x="16114" y="9410"/>
                  <a:pt x="15577" y="9748"/>
                </a:cubicBezTo>
                <a:cubicBezTo>
                  <a:pt x="15338" y="9927"/>
                  <a:pt x="15060" y="10106"/>
                  <a:pt x="14821" y="10285"/>
                </a:cubicBezTo>
                <a:cubicBezTo>
                  <a:pt x="14324" y="10643"/>
                  <a:pt x="13826" y="11021"/>
                  <a:pt x="13329" y="11419"/>
                </a:cubicBezTo>
                <a:cubicBezTo>
                  <a:pt x="12593" y="12016"/>
                  <a:pt x="11897" y="12672"/>
                  <a:pt x="11260" y="13329"/>
                </a:cubicBezTo>
                <a:cubicBezTo>
                  <a:pt x="11956" y="11479"/>
                  <a:pt x="12871" y="9708"/>
                  <a:pt x="13985" y="8057"/>
                </a:cubicBezTo>
                <a:lnTo>
                  <a:pt x="13985" y="8057"/>
                </a:lnTo>
                <a:cubicBezTo>
                  <a:pt x="11936" y="8932"/>
                  <a:pt x="9967" y="10006"/>
                  <a:pt x="8097" y="11280"/>
                </a:cubicBezTo>
                <a:cubicBezTo>
                  <a:pt x="7182" y="11896"/>
                  <a:pt x="6287" y="12573"/>
                  <a:pt x="5412" y="13289"/>
                </a:cubicBezTo>
                <a:cubicBezTo>
                  <a:pt x="3734" y="14684"/>
                  <a:pt x="2195" y="16232"/>
                  <a:pt x="806" y="17898"/>
                </a:cubicBezTo>
                <a:lnTo>
                  <a:pt x="806" y="17898"/>
                </a:lnTo>
                <a:cubicBezTo>
                  <a:pt x="3178" y="15656"/>
                  <a:pt x="5955" y="13591"/>
                  <a:pt x="8674" y="11936"/>
                </a:cubicBezTo>
                <a:lnTo>
                  <a:pt x="8674" y="11936"/>
                </a:lnTo>
                <a:cubicBezTo>
                  <a:pt x="7481" y="14104"/>
                  <a:pt x="6824" y="16551"/>
                  <a:pt x="6804" y="18998"/>
                </a:cubicBezTo>
                <a:cubicBezTo>
                  <a:pt x="10822" y="13925"/>
                  <a:pt x="16472" y="10126"/>
                  <a:pt x="22698" y="8276"/>
                </a:cubicBezTo>
                <a:lnTo>
                  <a:pt x="22698" y="8276"/>
                </a:lnTo>
                <a:cubicBezTo>
                  <a:pt x="21724" y="9708"/>
                  <a:pt x="21167" y="11399"/>
                  <a:pt x="21107" y="13090"/>
                </a:cubicBezTo>
                <a:cubicBezTo>
                  <a:pt x="24708" y="8753"/>
                  <a:pt x="29581" y="5511"/>
                  <a:pt x="34952" y="3840"/>
                </a:cubicBezTo>
                <a:lnTo>
                  <a:pt x="34952" y="3840"/>
                </a:lnTo>
                <a:cubicBezTo>
                  <a:pt x="34336" y="5292"/>
                  <a:pt x="33739" y="6784"/>
                  <a:pt x="33102" y="8256"/>
                </a:cubicBezTo>
                <a:cubicBezTo>
                  <a:pt x="37459" y="5809"/>
                  <a:pt x="42432" y="4476"/>
                  <a:pt x="47425" y="4417"/>
                </a:cubicBezTo>
                <a:lnTo>
                  <a:pt x="47425" y="4417"/>
                </a:lnTo>
                <a:cubicBezTo>
                  <a:pt x="45714" y="5650"/>
                  <a:pt x="44282" y="7261"/>
                  <a:pt x="43228" y="9131"/>
                </a:cubicBezTo>
                <a:cubicBezTo>
                  <a:pt x="46030" y="8028"/>
                  <a:pt x="49034" y="7472"/>
                  <a:pt x="52029" y="7472"/>
                </a:cubicBezTo>
                <a:cubicBezTo>
                  <a:pt x="53031" y="7472"/>
                  <a:pt x="54032" y="7534"/>
                  <a:pt x="55024" y="7659"/>
                </a:cubicBezTo>
                <a:cubicBezTo>
                  <a:pt x="54427" y="7997"/>
                  <a:pt x="53870" y="8395"/>
                  <a:pt x="53393" y="8892"/>
                </a:cubicBezTo>
                <a:cubicBezTo>
                  <a:pt x="53545" y="8867"/>
                  <a:pt x="53698" y="8855"/>
                  <a:pt x="53852" y="8855"/>
                </a:cubicBezTo>
                <a:cubicBezTo>
                  <a:pt x="54663" y="8855"/>
                  <a:pt x="55473" y="9196"/>
                  <a:pt x="56058" y="9748"/>
                </a:cubicBezTo>
                <a:cubicBezTo>
                  <a:pt x="54805" y="10424"/>
                  <a:pt x="53612" y="11240"/>
                  <a:pt x="52518" y="12195"/>
                </a:cubicBezTo>
                <a:cubicBezTo>
                  <a:pt x="57988" y="13289"/>
                  <a:pt x="63379" y="14880"/>
                  <a:pt x="68571" y="16949"/>
                </a:cubicBezTo>
                <a:cubicBezTo>
                  <a:pt x="67855" y="16760"/>
                  <a:pt x="67117" y="16667"/>
                  <a:pt x="66378" y="16667"/>
                </a:cubicBezTo>
                <a:cubicBezTo>
                  <a:pt x="64631" y="16667"/>
                  <a:pt x="62883" y="17184"/>
                  <a:pt x="61429" y="18162"/>
                </a:cubicBezTo>
                <a:cubicBezTo>
                  <a:pt x="69028" y="18680"/>
                  <a:pt x="76946" y="19296"/>
                  <a:pt x="83371" y="23374"/>
                </a:cubicBezTo>
                <a:cubicBezTo>
                  <a:pt x="83292" y="22738"/>
                  <a:pt x="83252" y="22081"/>
                  <a:pt x="83172" y="21445"/>
                </a:cubicBezTo>
                <a:cubicBezTo>
                  <a:pt x="83112" y="21047"/>
                  <a:pt x="83093" y="20649"/>
                  <a:pt x="82874" y="20331"/>
                </a:cubicBezTo>
                <a:cubicBezTo>
                  <a:pt x="82794" y="20231"/>
                  <a:pt x="82715" y="20132"/>
                  <a:pt x="82615" y="20052"/>
                </a:cubicBezTo>
                <a:cubicBezTo>
                  <a:pt x="82456" y="19893"/>
                  <a:pt x="82197" y="19794"/>
                  <a:pt x="81979" y="19694"/>
                </a:cubicBezTo>
                <a:cubicBezTo>
                  <a:pt x="81859" y="19654"/>
                  <a:pt x="81760" y="19595"/>
                  <a:pt x="81621" y="19575"/>
                </a:cubicBezTo>
                <a:cubicBezTo>
                  <a:pt x="78318" y="18401"/>
                  <a:pt x="75155" y="16869"/>
                  <a:pt x="72231" y="14980"/>
                </a:cubicBezTo>
                <a:cubicBezTo>
                  <a:pt x="73823" y="14582"/>
                  <a:pt x="75434" y="14204"/>
                  <a:pt x="77025" y="13806"/>
                </a:cubicBezTo>
                <a:cubicBezTo>
                  <a:pt x="74101" y="12394"/>
                  <a:pt x="70978" y="11319"/>
                  <a:pt x="67795" y="10643"/>
                </a:cubicBezTo>
                <a:cubicBezTo>
                  <a:pt x="67238" y="10524"/>
                  <a:pt x="66641" y="10424"/>
                  <a:pt x="66064" y="10325"/>
                </a:cubicBezTo>
                <a:cubicBezTo>
                  <a:pt x="65189" y="10185"/>
                  <a:pt x="64294" y="10046"/>
                  <a:pt x="63419" y="9987"/>
                </a:cubicBezTo>
                <a:cubicBezTo>
                  <a:pt x="64473" y="9390"/>
                  <a:pt x="65567" y="8932"/>
                  <a:pt x="66701" y="8594"/>
                </a:cubicBezTo>
                <a:cubicBezTo>
                  <a:pt x="67855" y="8256"/>
                  <a:pt x="69048" y="8057"/>
                  <a:pt x="70242" y="7997"/>
                </a:cubicBezTo>
                <a:cubicBezTo>
                  <a:pt x="69267" y="7619"/>
                  <a:pt x="68273" y="7321"/>
                  <a:pt x="67278" y="7042"/>
                </a:cubicBezTo>
                <a:lnTo>
                  <a:pt x="66681" y="6903"/>
                </a:lnTo>
                <a:cubicBezTo>
                  <a:pt x="66283" y="6804"/>
                  <a:pt x="65885" y="6724"/>
                  <a:pt x="65468" y="6625"/>
                </a:cubicBezTo>
                <a:cubicBezTo>
                  <a:pt x="65269" y="6565"/>
                  <a:pt x="65070" y="6545"/>
                  <a:pt x="64871" y="6505"/>
                </a:cubicBezTo>
                <a:cubicBezTo>
                  <a:pt x="64055" y="6346"/>
                  <a:pt x="63220" y="6227"/>
                  <a:pt x="62404" y="6147"/>
                </a:cubicBezTo>
                <a:cubicBezTo>
                  <a:pt x="61986" y="6107"/>
                  <a:pt x="61589" y="6048"/>
                  <a:pt x="61171" y="6028"/>
                </a:cubicBezTo>
                <a:cubicBezTo>
                  <a:pt x="60733" y="6008"/>
                  <a:pt x="60335" y="5948"/>
                  <a:pt x="59918" y="5928"/>
                </a:cubicBezTo>
                <a:cubicBezTo>
                  <a:pt x="59301" y="5869"/>
                  <a:pt x="58684" y="5849"/>
                  <a:pt x="58048" y="5829"/>
                </a:cubicBezTo>
                <a:cubicBezTo>
                  <a:pt x="57849" y="5829"/>
                  <a:pt x="57630" y="5809"/>
                  <a:pt x="57431" y="5809"/>
                </a:cubicBezTo>
                <a:cubicBezTo>
                  <a:pt x="57013" y="5809"/>
                  <a:pt x="56596" y="5769"/>
                  <a:pt x="56198" y="5769"/>
                </a:cubicBezTo>
                <a:lnTo>
                  <a:pt x="53671" y="5769"/>
                </a:lnTo>
                <a:cubicBezTo>
                  <a:pt x="52637" y="5809"/>
                  <a:pt x="51583" y="5809"/>
                  <a:pt x="50548" y="5829"/>
                </a:cubicBezTo>
                <a:cubicBezTo>
                  <a:pt x="51642" y="4834"/>
                  <a:pt x="52915" y="4039"/>
                  <a:pt x="54248" y="3442"/>
                </a:cubicBezTo>
                <a:cubicBezTo>
                  <a:pt x="51699" y="3062"/>
                  <a:pt x="49120" y="2872"/>
                  <a:pt x="46541" y="2872"/>
                </a:cubicBezTo>
                <a:cubicBezTo>
                  <a:pt x="43585" y="2872"/>
                  <a:pt x="40628" y="3122"/>
                  <a:pt x="37717" y="3621"/>
                </a:cubicBezTo>
                <a:cubicBezTo>
                  <a:pt x="38195" y="2427"/>
                  <a:pt x="38652" y="1194"/>
                  <a:pt x="3913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36"/>
          <p:cNvSpPr/>
          <p:nvPr/>
        </p:nvSpPr>
        <p:spPr>
          <a:xfrm>
            <a:off x="2462426" y="4130825"/>
            <a:ext cx="4193195" cy="1199722"/>
          </a:xfrm>
          <a:custGeom>
            <a:rect b="b" l="l" r="r" t="t"/>
            <a:pathLst>
              <a:path extrusionOk="0" h="23375" w="83372">
                <a:moveTo>
                  <a:pt x="806" y="17898"/>
                </a:moveTo>
                <a:cubicBezTo>
                  <a:pt x="783" y="17920"/>
                  <a:pt x="760" y="17942"/>
                  <a:pt x="737" y="17964"/>
                </a:cubicBezTo>
                <a:cubicBezTo>
                  <a:pt x="498" y="18262"/>
                  <a:pt x="240" y="18580"/>
                  <a:pt x="1" y="18899"/>
                </a:cubicBezTo>
                <a:cubicBezTo>
                  <a:pt x="263" y="18561"/>
                  <a:pt x="532" y="18227"/>
                  <a:pt x="806" y="17898"/>
                </a:cubicBezTo>
                <a:close/>
                <a:moveTo>
                  <a:pt x="39130" y="0"/>
                </a:moveTo>
                <a:cubicBezTo>
                  <a:pt x="38414" y="199"/>
                  <a:pt x="37717" y="438"/>
                  <a:pt x="37021" y="677"/>
                </a:cubicBezTo>
                <a:cubicBezTo>
                  <a:pt x="32128" y="2388"/>
                  <a:pt x="27572" y="5073"/>
                  <a:pt x="23713" y="8534"/>
                </a:cubicBezTo>
                <a:cubicBezTo>
                  <a:pt x="23832" y="7699"/>
                  <a:pt x="23972" y="6824"/>
                  <a:pt x="24091" y="5968"/>
                </a:cubicBezTo>
                <a:lnTo>
                  <a:pt x="24091" y="5968"/>
                </a:lnTo>
                <a:cubicBezTo>
                  <a:pt x="23494" y="6127"/>
                  <a:pt x="22877" y="6306"/>
                  <a:pt x="22301" y="6505"/>
                </a:cubicBezTo>
                <a:cubicBezTo>
                  <a:pt x="21405" y="6804"/>
                  <a:pt x="20530" y="7122"/>
                  <a:pt x="19695" y="7500"/>
                </a:cubicBezTo>
                <a:cubicBezTo>
                  <a:pt x="18839" y="7858"/>
                  <a:pt x="18004" y="8296"/>
                  <a:pt x="17168" y="8753"/>
                </a:cubicBezTo>
                <a:cubicBezTo>
                  <a:pt x="16631" y="9052"/>
                  <a:pt x="16114" y="9410"/>
                  <a:pt x="15577" y="9748"/>
                </a:cubicBezTo>
                <a:cubicBezTo>
                  <a:pt x="15338" y="9927"/>
                  <a:pt x="15060" y="10106"/>
                  <a:pt x="14821" y="10285"/>
                </a:cubicBezTo>
                <a:cubicBezTo>
                  <a:pt x="14324" y="10643"/>
                  <a:pt x="13826" y="11021"/>
                  <a:pt x="13329" y="11419"/>
                </a:cubicBezTo>
                <a:cubicBezTo>
                  <a:pt x="12593" y="12016"/>
                  <a:pt x="11897" y="12672"/>
                  <a:pt x="11260" y="13329"/>
                </a:cubicBezTo>
                <a:cubicBezTo>
                  <a:pt x="11956" y="11479"/>
                  <a:pt x="12871" y="9708"/>
                  <a:pt x="13985" y="8057"/>
                </a:cubicBezTo>
                <a:lnTo>
                  <a:pt x="13985" y="8057"/>
                </a:lnTo>
                <a:cubicBezTo>
                  <a:pt x="11936" y="8932"/>
                  <a:pt x="9967" y="10006"/>
                  <a:pt x="8097" y="11280"/>
                </a:cubicBezTo>
                <a:cubicBezTo>
                  <a:pt x="7182" y="11896"/>
                  <a:pt x="6287" y="12573"/>
                  <a:pt x="5412" y="13289"/>
                </a:cubicBezTo>
                <a:cubicBezTo>
                  <a:pt x="3734" y="14684"/>
                  <a:pt x="2195" y="16232"/>
                  <a:pt x="806" y="17898"/>
                </a:cubicBezTo>
                <a:lnTo>
                  <a:pt x="806" y="17898"/>
                </a:lnTo>
                <a:cubicBezTo>
                  <a:pt x="3178" y="15656"/>
                  <a:pt x="5955" y="13591"/>
                  <a:pt x="8674" y="11936"/>
                </a:cubicBezTo>
                <a:lnTo>
                  <a:pt x="8674" y="11936"/>
                </a:lnTo>
                <a:cubicBezTo>
                  <a:pt x="7481" y="14104"/>
                  <a:pt x="6824" y="16551"/>
                  <a:pt x="6804" y="18998"/>
                </a:cubicBezTo>
                <a:cubicBezTo>
                  <a:pt x="10822" y="13925"/>
                  <a:pt x="16472" y="10126"/>
                  <a:pt x="22698" y="8276"/>
                </a:cubicBezTo>
                <a:lnTo>
                  <a:pt x="22698" y="8276"/>
                </a:lnTo>
                <a:cubicBezTo>
                  <a:pt x="21724" y="9708"/>
                  <a:pt x="21167" y="11399"/>
                  <a:pt x="21107" y="13090"/>
                </a:cubicBezTo>
                <a:cubicBezTo>
                  <a:pt x="24708" y="8753"/>
                  <a:pt x="29581" y="5511"/>
                  <a:pt x="34952" y="3840"/>
                </a:cubicBezTo>
                <a:lnTo>
                  <a:pt x="34952" y="3840"/>
                </a:lnTo>
                <a:cubicBezTo>
                  <a:pt x="34336" y="5292"/>
                  <a:pt x="33739" y="6784"/>
                  <a:pt x="33102" y="8256"/>
                </a:cubicBezTo>
                <a:cubicBezTo>
                  <a:pt x="37459" y="5809"/>
                  <a:pt x="42432" y="4476"/>
                  <a:pt x="47425" y="4417"/>
                </a:cubicBezTo>
                <a:lnTo>
                  <a:pt x="47425" y="4417"/>
                </a:lnTo>
                <a:cubicBezTo>
                  <a:pt x="45714" y="5650"/>
                  <a:pt x="44282" y="7261"/>
                  <a:pt x="43228" y="9131"/>
                </a:cubicBezTo>
                <a:cubicBezTo>
                  <a:pt x="46030" y="8028"/>
                  <a:pt x="49034" y="7472"/>
                  <a:pt x="52029" y="7472"/>
                </a:cubicBezTo>
                <a:cubicBezTo>
                  <a:pt x="53031" y="7472"/>
                  <a:pt x="54032" y="7534"/>
                  <a:pt x="55024" y="7659"/>
                </a:cubicBezTo>
                <a:cubicBezTo>
                  <a:pt x="54427" y="7997"/>
                  <a:pt x="53870" y="8395"/>
                  <a:pt x="53393" y="8892"/>
                </a:cubicBezTo>
                <a:cubicBezTo>
                  <a:pt x="53545" y="8867"/>
                  <a:pt x="53698" y="8855"/>
                  <a:pt x="53852" y="8855"/>
                </a:cubicBezTo>
                <a:cubicBezTo>
                  <a:pt x="54663" y="8855"/>
                  <a:pt x="55473" y="9196"/>
                  <a:pt x="56058" y="9748"/>
                </a:cubicBezTo>
                <a:cubicBezTo>
                  <a:pt x="54805" y="10424"/>
                  <a:pt x="53612" y="11240"/>
                  <a:pt x="52518" y="12195"/>
                </a:cubicBezTo>
                <a:cubicBezTo>
                  <a:pt x="57988" y="13289"/>
                  <a:pt x="63379" y="14880"/>
                  <a:pt x="68571" y="16949"/>
                </a:cubicBezTo>
                <a:cubicBezTo>
                  <a:pt x="67855" y="16760"/>
                  <a:pt x="67117" y="16667"/>
                  <a:pt x="66378" y="16667"/>
                </a:cubicBezTo>
                <a:cubicBezTo>
                  <a:pt x="64631" y="16667"/>
                  <a:pt x="62883" y="17184"/>
                  <a:pt x="61429" y="18162"/>
                </a:cubicBezTo>
                <a:cubicBezTo>
                  <a:pt x="69028" y="18680"/>
                  <a:pt x="76946" y="19296"/>
                  <a:pt x="83371" y="23374"/>
                </a:cubicBezTo>
                <a:cubicBezTo>
                  <a:pt x="83292" y="22738"/>
                  <a:pt x="83252" y="22081"/>
                  <a:pt x="83172" y="21445"/>
                </a:cubicBezTo>
                <a:cubicBezTo>
                  <a:pt x="83112" y="21047"/>
                  <a:pt x="83093" y="20649"/>
                  <a:pt x="82874" y="20331"/>
                </a:cubicBezTo>
                <a:cubicBezTo>
                  <a:pt x="82794" y="20231"/>
                  <a:pt x="82715" y="20132"/>
                  <a:pt x="82615" y="20052"/>
                </a:cubicBezTo>
                <a:cubicBezTo>
                  <a:pt x="82456" y="19893"/>
                  <a:pt x="82197" y="19794"/>
                  <a:pt x="81979" y="19694"/>
                </a:cubicBezTo>
                <a:cubicBezTo>
                  <a:pt x="81859" y="19654"/>
                  <a:pt x="81760" y="19595"/>
                  <a:pt x="81621" y="19575"/>
                </a:cubicBezTo>
                <a:cubicBezTo>
                  <a:pt x="78318" y="18401"/>
                  <a:pt x="75155" y="16869"/>
                  <a:pt x="72231" y="14980"/>
                </a:cubicBezTo>
                <a:cubicBezTo>
                  <a:pt x="73823" y="14582"/>
                  <a:pt x="75434" y="14204"/>
                  <a:pt x="77025" y="13806"/>
                </a:cubicBezTo>
                <a:cubicBezTo>
                  <a:pt x="74101" y="12394"/>
                  <a:pt x="70978" y="11319"/>
                  <a:pt x="67795" y="10643"/>
                </a:cubicBezTo>
                <a:cubicBezTo>
                  <a:pt x="67238" y="10524"/>
                  <a:pt x="66641" y="10424"/>
                  <a:pt x="66064" y="10325"/>
                </a:cubicBezTo>
                <a:cubicBezTo>
                  <a:pt x="65189" y="10185"/>
                  <a:pt x="64294" y="10046"/>
                  <a:pt x="63419" y="9987"/>
                </a:cubicBezTo>
                <a:cubicBezTo>
                  <a:pt x="64473" y="9390"/>
                  <a:pt x="65567" y="8932"/>
                  <a:pt x="66701" y="8594"/>
                </a:cubicBezTo>
                <a:cubicBezTo>
                  <a:pt x="67855" y="8256"/>
                  <a:pt x="69048" y="8057"/>
                  <a:pt x="70242" y="7997"/>
                </a:cubicBezTo>
                <a:cubicBezTo>
                  <a:pt x="69267" y="7619"/>
                  <a:pt x="68273" y="7321"/>
                  <a:pt x="67278" y="7042"/>
                </a:cubicBezTo>
                <a:lnTo>
                  <a:pt x="66681" y="6903"/>
                </a:lnTo>
                <a:cubicBezTo>
                  <a:pt x="66283" y="6804"/>
                  <a:pt x="65885" y="6724"/>
                  <a:pt x="65468" y="6625"/>
                </a:cubicBezTo>
                <a:cubicBezTo>
                  <a:pt x="65269" y="6565"/>
                  <a:pt x="65070" y="6545"/>
                  <a:pt x="64871" y="6505"/>
                </a:cubicBezTo>
                <a:cubicBezTo>
                  <a:pt x="64055" y="6346"/>
                  <a:pt x="63220" y="6227"/>
                  <a:pt x="62404" y="6147"/>
                </a:cubicBezTo>
                <a:cubicBezTo>
                  <a:pt x="61986" y="6107"/>
                  <a:pt x="61589" y="6048"/>
                  <a:pt x="61171" y="6028"/>
                </a:cubicBezTo>
                <a:cubicBezTo>
                  <a:pt x="60733" y="6008"/>
                  <a:pt x="60335" y="5948"/>
                  <a:pt x="59918" y="5928"/>
                </a:cubicBezTo>
                <a:cubicBezTo>
                  <a:pt x="59301" y="5869"/>
                  <a:pt x="58684" y="5849"/>
                  <a:pt x="58048" y="5829"/>
                </a:cubicBezTo>
                <a:cubicBezTo>
                  <a:pt x="57849" y="5829"/>
                  <a:pt x="57630" y="5809"/>
                  <a:pt x="57431" y="5809"/>
                </a:cubicBezTo>
                <a:cubicBezTo>
                  <a:pt x="57013" y="5809"/>
                  <a:pt x="56596" y="5769"/>
                  <a:pt x="56198" y="5769"/>
                </a:cubicBezTo>
                <a:lnTo>
                  <a:pt x="53671" y="5769"/>
                </a:lnTo>
                <a:cubicBezTo>
                  <a:pt x="52637" y="5809"/>
                  <a:pt x="51583" y="5809"/>
                  <a:pt x="50548" y="5829"/>
                </a:cubicBezTo>
                <a:cubicBezTo>
                  <a:pt x="51642" y="4834"/>
                  <a:pt x="52915" y="4039"/>
                  <a:pt x="54248" y="3442"/>
                </a:cubicBezTo>
                <a:cubicBezTo>
                  <a:pt x="51699" y="3062"/>
                  <a:pt x="49120" y="2872"/>
                  <a:pt x="46541" y="2872"/>
                </a:cubicBezTo>
                <a:cubicBezTo>
                  <a:pt x="43585" y="2872"/>
                  <a:pt x="40628" y="3122"/>
                  <a:pt x="37717" y="3621"/>
                </a:cubicBezTo>
                <a:cubicBezTo>
                  <a:pt x="38195" y="2427"/>
                  <a:pt x="38652" y="1194"/>
                  <a:pt x="39130" y="0"/>
                </a:cubicBezTo>
                <a:close/>
              </a:path>
            </a:pathLst>
          </a:custGeom>
          <a:solidFill>
            <a:srgbClr val="3049B5">
              <a:alpha val="1562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36"/>
          <p:cNvSpPr txBox="1"/>
          <p:nvPr>
            <p:ph type="ctrTitle"/>
          </p:nvPr>
        </p:nvSpPr>
        <p:spPr>
          <a:xfrm>
            <a:off x="2076888" y="594550"/>
            <a:ext cx="50157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8800">
                <a:solidFill>
                  <a:schemeClr val="accent2"/>
                </a:solidFill>
              </a:rPr>
              <a:t>Lesson 2</a:t>
            </a:r>
            <a:endParaRPr>
              <a:solidFill>
                <a:schemeClr val="accent2"/>
              </a:solidFill>
            </a:endParaRPr>
          </a:p>
        </p:txBody>
      </p:sp>
      <p:sp>
        <p:nvSpPr>
          <p:cNvPr id="1232" name="Google Shape;1232;p36"/>
          <p:cNvSpPr txBox="1"/>
          <p:nvPr>
            <p:ph idx="1" type="subTitle"/>
          </p:nvPr>
        </p:nvSpPr>
        <p:spPr>
          <a:xfrm>
            <a:off x="720000" y="2647148"/>
            <a:ext cx="7704000" cy="1425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Monday Week 2</a:t>
            </a:r>
            <a:endParaRPr/>
          </a:p>
          <a:p>
            <a:pPr indent="0" lvl="0" marL="0" rtl="0" algn="ctr">
              <a:spcBef>
                <a:spcPts val="0"/>
              </a:spcBef>
              <a:spcAft>
                <a:spcPts val="0"/>
              </a:spcAft>
              <a:buNone/>
            </a:pPr>
            <a:r>
              <a:rPr lang="en"/>
              <a:t> </a:t>
            </a:r>
            <a:endParaRPr/>
          </a:p>
          <a:p>
            <a:pPr indent="0" lvl="0" marL="0" rtl="0" algn="ctr">
              <a:spcBef>
                <a:spcPts val="0"/>
              </a:spcBef>
              <a:spcAft>
                <a:spcPts val="0"/>
              </a:spcAft>
              <a:buNone/>
            </a:pPr>
            <a:r>
              <a:rPr b="1" lang="en">
                <a:solidFill>
                  <a:schemeClr val="accent2"/>
                </a:solidFill>
                <a:latin typeface="Montserrat"/>
                <a:ea typeface="Montserrat"/>
                <a:cs typeface="Montserrat"/>
                <a:sym typeface="Montserrat"/>
              </a:rPr>
              <a:t>Learning Intentions: </a:t>
            </a:r>
            <a:r>
              <a:rPr lang="en"/>
              <a:t>I am learning about the types of events that have the probability of being certain, possible and impossible. </a:t>
            </a:r>
            <a:endParaRPr/>
          </a:p>
        </p:txBody>
      </p:sp>
      <p:grpSp>
        <p:nvGrpSpPr>
          <p:cNvPr id="1233" name="Google Shape;1233;p36"/>
          <p:cNvGrpSpPr/>
          <p:nvPr/>
        </p:nvGrpSpPr>
        <p:grpSpPr>
          <a:xfrm>
            <a:off x="-2229200" y="-289925"/>
            <a:ext cx="3518729" cy="3440625"/>
            <a:chOff x="-2229200" y="-289925"/>
            <a:chExt cx="3518729" cy="3440625"/>
          </a:xfrm>
        </p:grpSpPr>
        <p:sp>
          <p:nvSpPr>
            <p:cNvPr id="1234" name="Google Shape;1234;p36"/>
            <p:cNvSpPr/>
            <p:nvPr/>
          </p:nvSpPr>
          <p:spPr>
            <a:xfrm>
              <a:off x="968874" y="2131669"/>
              <a:ext cx="320654" cy="342658"/>
            </a:xfrm>
            <a:custGeom>
              <a:rect b="b" l="l" r="r" t="t"/>
              <a:pathLst>
                <a:path extrusionOk="0" h="4636" w="4338">
                  <a:moveTo>
                    <a:pt x="1" y="1"/>
                  </a:moveTo>
                  <a:lnTo>
                    <a:pt x="239" y="4636"/>
                  </a:lnTo>
                  <a:lnTo>
                    <a:pt x="4337" y="1274"/>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36"/>
            <p:cNvSpPr/>
            <p:nvPr/>
          </p:nvSpPr>
          <p:spPr>
            <a:xfrm>
              <a:off x="778726" y="2396172"/>
              <a:ext cx="414751" cy="358845"/>
            </a:xfrm>
            <a:custGeom>
              <a:rect b="b" l="l" r="r" t="t"/>
              <a:pathLst>
                <a:path extrusionOk="0" h="4855" w="5611">
                  <a:moveTo>
                    <a:pt x="3044" y="1"/>
                  </a:moveTo>
                  <a:lnTo>
                    <a:pt x="0" y="4855"/>
                  </a:lnTo>
                  <a:lnTo>
                    <a:pt x="5610" y="4238"/>
                  </a:lnTo>
                  <a:lnTo>
                    <a:pt x="30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36"/>
            <p:cNvSpPr/>
            <p:nvPr/>
          </p:nvSpPr>
          <p:spPr>
            <a:xfrm>
              <a:off x="592491" y="2788898"/>
              <a:ext cx="425026" cy="361802"/>
            </a:xfrm>
            <a:custGeom>
              <a:rect b="b" l="l" r="r" t="t"/>
              <a:pathLst>
                <a:path extrusionOk="0" h="4895" w="5750">
                  <a:moveTo>
                    <a:pt x="3839" y="1"/>
                  </a:moveTo>
                  <a:lnTo>
                    <a:pt x="0" y="3084"/>
                  </a:lnTo>
                  <a:lnTo>
                    <a:pt x="5749" y="4894"/>
                  </a:lnTo>
                  <a:lnTo>
                    <a:pt x="383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36"/>
            <p:cNvSpPr/>
            <p:nvPr/>
          </p:nvSpPr>
          <p:spPr>
            <a:xfrm>
              <a:off x="-2229200" y="-289925"/>
              <a:ext cx="3373151" cy="3348458"/>
            </a:xfrm>
            <a:custGeom>
              <a:rect b="b" l="l" r="r" t="t"/>
              <a:pathLst>
                <a:path extrusionOk="0" h="45303" w="45634">
                  <a:moveTo>
                    <a:pt x="8614" y="0"/>
                  </a:moveTo>
                  <a:cubicBezTo>
                    <a:pt x="8614" y="0"/>
                    <a:pt x="0" y="10046"/>
                    <a:pt x="6923" y="27771"/>
                  </a:cubicBezTo>
                  <a:cubicBezTo>
                    <a:pt x="8534" y="31928"/>
                    <a:pt x="12194" y="35827"/>
                    <a:pt x="16591" y="38891"/>
                  </a:cubicBezTo>
                  <a:cubicBezTo>
                    <a:pt x="22156" y="42770"/>
                    <a:pt x="28865" y="45302"/>
                    <a:pt x="34105" y="45302"/>
                  </a:cubicBezTo>
                  <a:cubicBezTo>
                    <a:pt x="35233" y="45302"/>
                    <a:pt x="36293" y="45185"/>
                    <a:pt x="37259" y="44938"/>
                  </a:cubicBezTo>
                  <a:cubicBezTo>
                    <a:pt x="38353" y="44660"/>
                    <a:pt x="39348" y="44182"/>
                    <a:pt x="40163" y="43526"/>
                  </a:cubicBezTo>
                  <a:cubicBezTo>
                    <a:pt x="41834" y="42193"/>
                    <a:pt x="42948" y="40681"/>
                    <a:pt x="43545" y="39129"/>
                  </a:cubicBezTo>
                  <a:cubicBezTo>
                    <a:pt x="45634" y="33858"/>
                    <a:pt x="42073" y="28228"/>
                    <a:pt x="37040" y="27771"/>
                  </a:cubicBezTo>
                  <a:cubicBezTo>
                    <a:pt x="30516" y="27154"/>
                    <a:pt x="11697" y="23792"/>
                    <a:pt x="15477" y="6784"/>
                  </a:cubicBezTo>
                  <a:lnTo>
                    <a:pt x="12174" y="3502"/>
                  </a:lnTo>
                  <a:lnTo>
                    <a:pt x="86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36"/>
            <p:cNvSpPr/>
            <p:nvPr/>
          </p:nvSpPr>
          <p:spPr>
            <a:xfrm>
              <a:off x="-2229200" y="-289925"/>
              <a:ext cx="3218811" cy="3348458"/>
            </a:xfrm>
            <a:custGeom>
              <a:rect b="b" l="l" r="r" t="t"/>
              <a:pathLst>
                <a:path extrusionOk="0" h="45303" w="43546">
                  <a:moveTo>
                    <a:pt x="8614" y="0"/>
                  </a:moveTo>
                  <a:cubicBezTo>
                    <a:pt x="8614" y="0"/>
                    <a:pt x="0" y="10046"/>
                    <a:pt x="6923" y="27771"/>
                  </a:cubicBezTo>
                  <a:cubicBezTo>
                    <a:pt x="8534" y="31928"/>
                    <a:pt x="12194" y="35827"/>
                    <a:pt x="16591" y="38891"/>
                  </a:cubicBezTo>
                  <a:cubicBezTo>
                    <a:pt x="22156" y="42770"/>
                    <a:pt x="28865" y="45302"/>
                    <a:pt x="34105" y="45302"/>
                  </a:cubicBezTo>
                  <a:cubicBezTo>
                    <a:pt x="35233" y="45302"/>
                    <a:pt x="36293" y="45185"/>
                    <a:pt x="37259" y="44938"/>
                  </a:cubicBezTo>
                  <a:cubicBezTo>
                    <a:pt x="38353" y="44660"/>
                    <a:pt x="39348" y="44182"/>
                    <a:pt x="40163" y="43526"/>
                  </a:cubicBezTo>
                  <a:cubicBezTo>
                    <a:pt x="41834" y="42193"/>
                    <a:pt x="42948" y="40681"/>
                    <a:pt x="43545" y="39129"/>
                  </a:cubicBezTo>
                  <a:lnTo>
                    <a:pt x="43545" y="39129"/>
                  </a:lnTo>
                  <a:cubicBezTo>
                    <a:pt x="43267" y="39269"/>
                    <a:pt x="43028" y="39388"/>
                    <a:pt x="42809" y="39488"/>
                  </a:cubicBezTo>
                  <a:cubicBezTo>
                    <a:pt x="41391" y="40146"/>
                    <a:pt x="39918" y="40426"/>
                    <a:pt x="38422" y="40426"/>
                  </a:cubicBezTo>
                  <a:cubicBezTo>
                    <a:pt x="34044" y="40426"/>
                    <a:pt x="29477" y="38021"/>
                    <a:pt x="25562" y="35648"/>
                  </a:cubicBezTo>
                  <a:cubicBezTo>
                    <a:pt x="19853" y="32227"/>
                    <a:pt x="13726" y="28169"/>
                    <a:pt x="11896" y="21763"/>
                  </a:cubicBezTo>
                  <a:cubicBezTo>
                    <a:pt x="11001" y="18660"/>
                    <a:pt x="11220" y="15417"/>
                    <a:pt x="11478" y="12195"/>
                  </a:cubicBezTo>
                  <a:cubicBezTo>
                    <a:pt x="11677" y="9251"/>
                    <a:pt x="11976" y="6366"/>
                    <a:pt x="12174" y="3502"/>
                  </a:cubicBezTo>
                  <a:lnTo>
                    <a:pt x="8614" y="0"/>
                  </a:lnTo>
                  <a:close/>
                </a:path>
              </a:pathLst>
            </a:custGeom>
            <a:solidFill>
              <a:srgbClr val="3049B5">
                <a:alpha val="1562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9" name="Google Shape;1239;p36"/>
          <p:cNvGrpSpPr/>
          <p:nvPr/>
        </p:nvGrpSpPr>
        <p:grpSpPr>
          <a:xfrm>
            <a:off x="7700849" y="399876"/>
            <a:ext cx="2728371" cy="2670981"/>
            <a:chOff x="7700849" y="399876"/>
            <a:chExt cx="2728371" cy="2670981"/>
          </a:xfrm>
        </p:grpSpPr>
        <p:sp>
          <p:nvSpPr>
            <p:cNvPr id="1240" name="Google Shape;1240;p36"/>
            <p:cNvSpPr/>
            <p:nvPr/>
          </p:nvSpPr>
          <p:spPr>
            <a:xfrm>
              <a:off x="7749746" y="2280908"/>
              <a:ext cx="248410" cy="266640"/>
            </a:xfrm>
            <a:custGeom>
              <a:rect b="b" l="l" r="r" t="t"/>
              <a:pathLst>
                <a:path extrusionOk="0" h="3801" w="3541">
                  <a:moveTo>
                    <a:pt x="3541" y="1"/>
                  </a:moveTo>
                  <a:lnTo>
                    <a:pt x="0" y="1055"/>
                  </a:lnTo>
                  <a:lnTo>
                    <a:pt x="3342" y="3800"/>
                  </a:lnTo>
                  <a:lnTo>
                    <a:pt x="3541" y="1"/>
                  </a:lnTo>
                  <a:close/>
                </a:path>
              </a:pathLst>
            </a:custGeom>
            <a:solidFill>
              <a:srgbClr val="304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36"/>
            <p:cNvSpPr/>
            <p:nvPr/>
          </p:nvSpPr>
          <p:spPr>
            <a:xfrm>
              <a:off x="7748343" y="2512609"/>
              <a:ext cx="321018" cy="277724"/>
            </a:xfrm>
            <a:custGeom>
              <a:rect b="b" l="l" r="r" t="t"/>
              <a:pathLst>
                <a:path extrusionOk="0" h="3959" w="4576">
                  <a:moveTo>
                    <a:pt x="2089" y="0"/>
                  </a:moveTo>
                  <a:lnTo>
                    <a:pt x="0" y="3461"/>
                  </a:lnTo>
                  <a:lnTo>
                    <a:pt x="4575" y="3959"/>
                  </a:lnTo>
                  <a:lnTo>
                    <a:pt x="4575" y="3959"/>
                  </a:lnTo>
                  <a:lnTo>
                    <a:pt x="2089" y="0"/>
                  </a:lnTo>
                  <a:close/>
                </a:path>
              </a:pathLst>
            </a:custGeom>
            <a:solidFill>
              <a:srgbClr val="304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36"/>
            <p:cNvSpPr/>
            <p:nvPr/>
          </p:nvSpPr>
          <p:spPr>
            <a:xfrm>
              <a:off x="7960417" y="2790257"/>
              <a:ext cx="328033" cy="280600"/>
            </a:xfrm>
            <a:custGeom>
              <a:rect b="b" l="l" r="r" t="t"/>
              <a:pathLst>
                <a:path extrusionOk="0" h="4000" w="4676">
                  <a:moveTo>
                    <a:pt x="1552" y="1"/>
                  </a:moveTo>
                  <a:lnTo>
                    <a:pt x="1" y="3999"/>
                  </a:lnTo>
                  <a:lnTo>
                    <a:pt x="4676" y="2547"/>
                  </a:lnTo>
                  <a:lnTo>
                    <a:pt x="1552" y="1"/>
                  </a:lnTo>
                  <a:close/>
                </a:path>
              </a:pathLst>
            </a:custGeom>
            <a:solidFill>
              <a:srgbClr val="304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36"/>
            <p:cNvSpPr/>
            <p:nvPr/>
          </p:nvSpPr>
          <p:spPr>
            <a:xfrm>
              <a:off x="7700849" y="399876"/>
              <a:ext cx="2728371" cy="2597514"/>
            </a:xfrm>
            <a:custGeom>
              <a:rect b="b" l="l" r="r" t="t"/>
              <a:pathLst>
                <a:path extrusionOk="0" h="37028" w="38892">
                  <a:moveTo>
                    <a:pt x="31849" y="1"/>
                  </a:moveTo>
                  <a:lnTo>
                    <a:pt x="26239" y="5551"/>
                  </a:lnTo>
                  <a:cubicBezTo>
                    <a:pt x="26458" y="6525"/>
                    <a:pt x="26577" y="7440"/>
                    <a:pt x="26637" y="8316"/>
                  </a:cubicBezTo>
                  <a:cubicBezTo>
                    <a:pt x="27234" y="19834"/>
                    <a:pt x="13588" y="22221"/>
                    <a:pt x="8634" y="22678"/>
                  </a:cubicBezTo>
                  <a:cubicBezTo>
                    <a:pt x="3283" y="23215"/>
                    <a:pt x="1" y="30794"/>
                    <a:pt x="6068" y="35589"/>
                  </a:cubicBezTo>
                  <a:cubicBezTo>
                    <a:pt x="6744" y="36146"/>
                    <a:pt x="7560" y="36504"/>
                    <a:pt x="8455" y="36742"/>
                  </a:cubicBezTo>
                  <a:cubicBezTo>
                    <a:pt x="9260" y="36934"/>
                    <a:pt x="10130" y="37027"/>
                    <a:pt x="11056" y="37027"/>
                  </a:cubicBezTo>
                  <a:cubicBezTo>
                    <a:pt x="11572" y="37027"/>
                    <a:pt x="12104" y="36998"/>
                    <a:pt x="12653" y="36941"/>
                  </a:cubicBezTo>
                  <a:cubicBezTo>
                    <a:pt x="16631" y="36484"/>
                    <a:pt x="21366" y="34574"/>
                    <a:pt x="25344" y="31789"/>
                  </a:cubicBezTo>
                  <a:cubicBezTo>
                    <a:pt x="28945" y="29303"/>
                    <a:pt x="31929" y="26120"/>
                    <a:pt x="33242" y="22718"/>
                  </a:cubicBezTo>
                  <a:cubicBezTo>
                    <a:pt x="38891" y="8216"/>
                    <a:pt x="31849" y="40"/>
                    <a:pt x="31849" y="1"/>
                  </a:cubicBezTo>
                  <a:close/>
                </a:path>
              </a:pathLst>
            </a:custGeom>
            <a:solidFill>
              <a:srgbClr val="FFFA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36"/>
            <p:cNvSpPr/>
            <p:nvPr/>
          </p:nvSpPr>
          <p:spPr>
            <a:xfrm>
              <a:off x="7700849" y="983161"/>
              <a:ext cx="2126883" cy="2014778"/>
            </a:xfrm>
            <a:custGeom>
              <a:rect b="b" l="l" r="r" t="t"/>
              <a:pathLst>
                <a:path extrusionOk="0" h="28721" w="30318">
                  <a:moveTo>
                    <a:pt x="26637" y="1"/>
                  </a:moveTo>
                  <a:lnTo>
                    <a:pt x="26637" y="1"/>
                  </a:lnTo>
                  <a:cubicBezTo>
                    <a:pt x="27234" y="11519"/>
                    <a:pt x="13588" y="13906"/>
                    <a:pt x="8634" y="14383"/>
                  </a:cubicBezTo>
                  <a:cubicBezTo>
                    <a:pt x="3283" y="14900"/>
                    <a:pt x="1" y="22479"/>
                    <a:pt x="6068" y="27274"/>
                  </a:cubicBezTo>
                  <a:cubicBezTo>
                    <a:pt x="6744" y="27831"/>
                    <a:pt x="7560" y="28209"/>
                    <a:pt x="8455" y="28427"/>
                  </a:cubicBezTo>
                  <a:cubicBezTo>
                    <a:pt x="9262" y="28620"/>
                    <a:pt x="10136" y="28721"/>
                    <a:pt x="11064" y="28721"/>
                  </a:cubicBezTo>
                  <a:cubicBezTo>
                    <a:pt x="11577" y="28721"/>
                    <a:pt x="12107" y="28690"/>
                    <a:pt x="12653" y="28626"/>
                  </a:cubicBezTo>
                  <a:cubicBezTo>
                    <a:pt x="4755" y="23673"/>
                    <a:pt x="9410" y="18222"/>
                    <a:pt x="19476" y="13428"/>
                  </a:cubicBezTo>
                  <a:cubicBezTo>
                    <a:pt x="30317" y="8256"/>
                    <a:pt x="26836" y="200"/>
                    <a:pt x="26836" y="180"/>
                  </a:cubicBezTo>
                  <a:lnTo>
                    <a:pt x="26637" y="1"/>
                  </a:lnTo>
                  <a:close/>
                </a:path>
              </a:pathLst>
            </a:custGeom>
            <a:solidFill>
              <a:srgbClr val="3049B5">
                <a:alpha val="1562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5" name="Google Shape;1245;p36"/>
          <p:cNvSpPr/>
          <p:nvPr/>
        </p:nvSpPr>
        <p:spPr>
          <a:xfrm>
            <a:off x="2346924" y="4333149"/>
            <a:ext cx="4311162" cy="1505127"/>
          </a:xfrm>
          <a:custGeom>
            <a:rect b="b" l="l" r="r" t="t"/>
            <a:pathLst>
              <a:path extrusionOk="0" h="29684" w="86435">
                <a:moveTo>
                  <a:pt x="37697" y="1"/>
                </a:moveTo>
                <a:cubicBezTo>
                  <a:pt x="32326" y="1672"/>
                  <a:pt x="27453" y="4914"/>
                  <a:pt x="23832" y="9251"/>
                </a:cubicBezTo>
                <a:cubicBezTo>
                  <a:pt x="23912" y="7540"/>
                  <a:pt x="24469" y="5849"/>
                  <a:pt x="25424" y="4437"/>
                </a:cubicBezTo>
                <a:lnTo>
                  <a:pt x="25424" y="4437"/>
                </a:lnTo>
                <a:cubicBezTo>
                  <a:pt x="19217" y="6287"/>
                  <a:pt x="13587" y="10086"/>
                  <a:pt x="9549" y="15159"/>
                </a:cubicBezTo>
                <a:cubicBezTo>
                  <a:pt x="9569" y="12712"/>
                  <a:pt x="10246" y="10265"/>
                  <a:pt x="11399" y="8097"/>
                </a:cubicBezTo>
                <a:lnTo>
                  <a:pt x="11399" y="8097"/>
                </a:lnTo>
                <a:cubicBezTo>
                  <a:pt x="8674" y="9768"/>
                  <a:pt x="5869" y="11857"/>
                  <a:pt x="3402" y="14204"/>
                </a:cubicBezTo>
                <a:cubicBezTo>
                  <a:pt x="3144" y="14522"/>
                  <a:pt x="2905" y="14821"/>
                  <a:pt x="2647" y="15139"/>
                </a:cubicBezTo>
                <a:cubicBezTo>
                  <a:pt x="1" y="18600"/>
                  <a:pt x="3283" y="21465"/>
                  <a:pt x="6187" y="23295"/>
                </a:cubicBezTo>
                <a:cubicBezTo>
                  <a:pt x="8515" y="24767"/>
                  <a:pt x="10882" y="26259"/>
                  <a:pt x="13428" y="27333"/>
                </a:cubicBezTo>
                <a:cubicBezTo>
                  <a:pt x="17996" y="29227"/>
                  <a:pt x="22943" y="29684"/>
                  <a:pt x="27935" y="29684"/>
                </a:cubicBezTo>
                <a:cubicBezTo>
                  <a:pt x="30443" y="29684"/>
                  <a:pt x="32962" y="29568"/>
                  <a:pt x="35450" y="29462"/>
                </a:cubicBezTo>
                <a:cubicBezTo>
                  <a:pt x="49553" y="28845"/>
                  <a:pt x="63757" y="28587"/>
                  <a:pt x="77622" y="25901"/>
                </a:cubicBezTo>
                <a:cubicBezTo>
                  <a:pt x="80168" y="25404"/>
                  <a:pt x="82695" y="24847"/>
                  <a:pt x="85102" y="23952"/>
                </a:cubicBezTo>
                <a:cubicBezTo>
                  <a:pt x="85500" y="23792"/>
                  <a:pt x="85957" y="23613"/>
                  <a:pt x="86176" y="23255"/>
                </a:cubicBezTo>
                <a:cubicBezTo>
                  <a:pt x="86434" y="22838"/>
                  <a:pt x="86395" y="22340"/>
                  <a:pt x="86355" y="21903"/>
                </a:cubicBezTo>
                <a:cubicBezTo>
                  <a:pt x="86275" y="21107"/>
                  <a:pt x="86196" y="20331"/>
                  <a:pt x="86116" y="19535"/>
                </a:cubicBezTo>
                <a:cubicBezTo>
                  <a:pt x="79691" y="15457"/>
                  <a:pt x="71754" y="14841"/>
                  <a:pt x="64175" y="14323"/>
                </a:cubicBezTo>
                <a:cubicBezTo>
                  <a:pt x="65627" y="13346"/>
                  <a:pt x="67363" y="12819"/>
                  <a:pt x="69109" y="12819"/>
                </a:cubicBezTo>
                <a:cubicBezTo>
                  <a:pt x="69850" y="12819"/>
                  <a:pt x="70593" y="12914"/>
                  <a:pt x="71316" y="13110"/>
                </a:cubicBezTo>
                <a:cubicBezTo>
                  <a:pt x="66104" y="11041"/>
                  <a:pt x="60733" y="9450"/>
                  <a:pt x="55243" y="8356"/>
                </a:cubicBezTo>
                <a:cubicBezTo>
                  <a:pt x="56337" y="7401"/>
                  <a:pt x="57530" y="6585"/>
                  <a:pt x="58804" y="5909"/>
                </a:cubicBezTo>
                <a:cubicBezTo>
                  <a:pt x="58218" y="5357"/>
                  <a:pt x="57422" y="5016"/>
                  <a:pt x="56604" y="5016"/>
                </a:cubicBezTo>
                <a:cubicBezTo>
                  <a:pt x="56449" y="5016"/>
                  <a:pt x="56293" y="5028"/>
                  <a:pt x="56138" y="5053"/>
                </a:cubicBezTo>
                <a:cubicBezTo>
                  <a:pt x="56615" y="4556"/>
                  <a:pt x="57133" y="4119"/>
                  <a:pt x="57749" y="3820"/>
                </a:cubicBezTo>
                <a:cubicBezTo>
                  <a:pt x="56752" y="3695"/>
                  <a:pt x="55749" y="3633"/>
                  <a:pt x="54746" y="3633"/>
                </a:cubicBezTo>
                <a:cubicBezTo>
                  <a:pt x="51749" y="3633"/>
                  <a:pt x="48760" y="4189"/>
                  <a:pt x="45973" y="5292"/>
                </a:cubicBezTo>
                <a:cubicBezTo>
                  <a:pt x="47007" y="3422"/>
                  <a:pt x="48459" y="1811"/>
                  <a:pt x="50170" y="578"/>
                </a:cubicBezTo>
                <a:lnTo>
                  <a:pt x="50170" y="578"/>
                </a:lnTo>
                <a:cubicBezTo>
                  <a:pt x="45177" y="617"/>
                  <a:pt x="40204" y="1970"/>
                  <a:pt x="35847" y="4417"/>
                </a:cubicBezTo>
                <a:cubicBezTo>
                  <a:pt x="36464" y="2965"/>
                  <a:pt x="37061" y="1473"/>
                  <a:pt x="37697" y="1"/>
                </a:cubicBezTo>
                <a:close/>
              </a:path>
            </a:pathLst>
          </a:custGeom>
          <a:solidFill>
            <a:schemeClr val="dk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36"/>
          <p:cNvSpPr/>
          <p:nvPr/>
        </p:nvSpPr>
        <p:spPr>
          <a:xfrm>
            <a:off x="5425927" y="3833424"/>
            <a:ext cx="769463" cy="973943"/>
          </a:xfrm>
          <a:custGeom>
            <a:rect b="b" l="l" r="r" t="t"/>
            <a:pathLst>
              <a:path extrusionOk="0" h="18976" w="15299">
                <a:moveTo>
                  <a:pt x="9913" y="0"/>
                </a:moveTo>
                <a:cubicBezTo>
                  <a:pt x="8843" y="0"/>
                  <a:pt x="8455" y="1457"/>
                  <a:pt x="8455" y="1457"/>
                </a:cubicBezTo>
                <a:cubicBezTo>
                  <a:pt x="7302" y="5893"/>
                  <a:pt x="1" y="12974"/>
                  <a:pt x="1" y="12974"/>
                </a:cubicBezTo>
                <a:cubicBezTo>
                  <a:pt x="1876" y="18181"/>
                  <a:pt x="6085" y="18976"/>
                  <a:pt x="8423" y="18976"/>
                </a:cubicBezTo>
                <a:cubicBezTo>
                  <a:pt x="9408" y="18976"/>
                  <a:pt x="10061" y="18835"/>
                  <a:pt x="10067" y="18823"/>
                </a:cubicBezTo>
                <a:cubicBezTo>
                  <a:pt x="15298" y="13671"/>
                  <a:pt x="12414" y="1218"/>
                  <a:pt x="10723" y="243"/>
                </a:cubicBezTo>
                <a:cubicBezTo>
                  <a:pt x="10418" y="71"/>
                  <a:pt x="10149" y="0"/>
                  <a:pt x="991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36"/>
          <p:cNvSpPr/>
          <p:nvPr/>
        </p:nvSpPr>
        <p:spPr>
          <a:xfrm>
            <a:off x="5508009" y="4345139"/>
            <a:ext cx="525281" cy="382936"/>
          </a:xfrm>
          <a:custGeom>
            <a:rect b="b" l="l" r="r" t="t"/>
            <a:pathLst>
              <a:path extrusionOk="0" h="7461" w="10444">
                <a:moveTo>
                  <a:pt x="1234" y="1"/>
                </a:moveTo>
                <a:cubicBezTo>
                  <a:pt x="776" y="498"/>
                  <a:pt x="378" y="936"/>
                  <a:pt x="0" y="1333"/>
                </a:cubicBezTo>
                <a:cubicBezTo>
                  <a:pt x="1094" y="3024"/>
                  <a:pt x="3879" y="6287"/>
                  <a:pt x="9588" y="7460"/>
                </a:cubicBezTo>
                <a:cubicBezTo>
                  <a:pt x="9927" y="6903"/>
                  <a:pt x="10225" y="6307"/>
                  <a:pt x="10444" y="5690"/>
                </a:cubicBezTo>
                <a:cubicBezTo>
                  <a:pt x="7957" y="5093"/>
                  <a:pt x="4058" y="3621"/>
                  <a:pt x="1234" y="1"/>
                </a:cubicBezTo>
                <a:close/>
              </a:path>
            </a:pathLst>
          </a:custGeom>
          <a:solidFill>
            <a:srgbClr val="304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36"/>
          <p:cNvSpPr/>
          <p:nvPr/>
        </p:nvSpPr>
        <p:spPr>
          <a:xfrm>
            <a:off x="5653060" y="4164422"/>
            <a:ext cx="427256" cy="316573"/>
          </a:xfrm>
          <a:custGeom>
            <a:rect b="b" l="l" r="r" t="t"/>
            <a:pathLst>
              <a:path extrusionOk="0" h="6168" w="8495">
                <a:moveTo>
                  <a:pt x="1194" y="1"/>
                </a:moveTo>
                <a:cubicBezTo>
                  <a:pt x="796" y="538"/>
                  <a:pt x="398" y="1055"/>
                  <a:pt x="1" y="1552"/>
                </a:cubicBezTo>
                <a:cubicBezTo>
                  <a:pt x="1493" y="3223"/>
                  <a:pt x="4079" y="5272"/>
                  <a:pt x="8316" y="6167"/>
                </a:cubicBezTo>
                <a:cubicBezTo>
                  <a:pt x="8415" y="5531"/>
                  <a:pt x="8455" y="4874"/>
                  <a:pt x="8495" y="4218"/>
                </a:cubicBezTo>
                <a:cubicBezTo>
                  <a:pt x="6366" y="3621"/>
                  <a:pt x="3561" y="2428"/>
                  <a:pt x="1194" y="1"/>
                </a:cubicBezTo>
                <a:close/>
              </a:path>
            </a:pathLst>
          </a:custGeom>
          <a:solidFill>
            <a:srgbClr val="304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36"/>
          <p:cNvSpPr/>
          <p:nvPr/>
        </p:nvSpPr>
        <p:spPr>
          <a:xfrm>
            <a:off x="5777139" y="3978624"/>
            <a:ext cx="299205" cy="229782"/>
          </a:xfrm>
          <a:custGeom>
            <a:rect b="b" l="l" r="r" t="t"/>
            <a:pathLst>
              <a:path extrusionOk="0" h="4477" w="5949">
                <a:moveTo>
                  <a:pt x="975" y="0"/>
                </a:moveTo>
                <a:cubicBezTo>
                  <a:pt x="697" y="577"/>
                  <a:pt x="378" y="1194"/>
                  <a:pt x="0" y="1791"/>
                </a:cubicBezTo>
                <a:cubicBezTo>
                  <a:pt x="1413" y="2865"/>
                  <a:pt x="3362" y="3899"/>
                  <a:pt x="5948" y="4476"/>
                </a:cubicBezTo>
                <a:cubicBezTo>
                  <a:pt x="5869" y="3720"/>
                  <a:pt x="5769" y="2984"/>
                  <a:pt x="5630" y="2288"/>
                </a:cubicBezTo>
                <a:cubicBezTo>
                  <a:pt x="4158" y="1830"/>
                  <a:pt x="2507" y="1114"/>
                  <a:pt x="975" y="0"/>
                </a:cubicBezTo>
                <a:close/>
              </a:path>
            </a:pathLst>
          </a:custGeom>
          <a:solidFill>
            <a:srgbClr val="304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36"/>
          <p:cNvSpPr/>
          <p:nvPr/>
        </p:nvSpPr>
        <p:spPr>
          <a:xfrm>
            <a:off x="5306878" y="4500860"/>
            <a:ext cx="694423" cy="459667"/>
          </a:xfrm>
          <a:custGeom>
            <a:rect b="b" l="l" r="r" t="t"/>
            <a:pathLst>
              <a:path extrusionOk="0" h="8956" w="13807">
                <a:moveTo>
                  <a:pt x="1857" y="0"/>
                </a:moveTo>
                <a:cubicBezTo>
                  <a:pt x="1767" y="0"/>
                  <a:pt x="1679" y="3"/>
                  <a:pt x="1592" y="10"/>
                </a:cubicBezTo>
                <a:cubicBezTo>
                  <a:pt x="1" y="169"/>
                  <a:pt x="558" y="2000"/>
                  <a:pt x="1155" y="2994"/>
                </a:cubicBezTo>
                <a:cubicBezTo>
                  <a:pt x="1692" y="3969"/>
                  <a:pt x="2547" y="4725"/>
                  <a:pt x="3422" y="5421"/>
                </a:cubicBezTo>
                <a:cubicBezTo>
                  <a:pt x="4715" y="6456"/>
                  <a:pt x="6068" y="7470"/>
                  <a:pt x="7600" y="8146"/>
                </a:cubicBezTo>
                <a:cubicBezTo>
                  <a:pt x="8707" y="8642"/>
                  <a:pt x="9920" y="8955"/>
                  <a:pt x="11138" y="8955"/>
                </a:cubicBezTo>
                <a:cubicBezTo>
                  <a:pt x="11584" y="8955"/>
                  <a:pt x="12031" y="8913"/>
                  <a:pt x="12473" y="8823"/>
                </a:cubicBezTo>
                <a:cubicBezTo>
                  <a:pt x="13090" y="8664"/>
                  <a:pt x="13806" y="8306"/>
                  <a:pt x="13786" y="7649"/>
                </a:cubicBezTo>
                <a:cubicBezTo>
                  <a:pt x="12135" y="6913"/>
                  <a:pt x="10425" y="6416"/>
                  <a:pt x="8654" y="6117"/>
                </a:cubicBezTo>
                <a:cubicBezTo>
                  <a:pt x="9748" y="5879"/>
                  <a:pt x="10802" y="5580"/>
                  <a:pt x="11837" y="5222"/>
                </a:cubicBezTo>
                <a:cubicBezTo>
                  <a:pt x="9131" y="4148"/>
                  <a:pt x="6347" y="3293"/>
                  <a:pt x="3482" y="2736"/>
                </a:cubicBezTo>
                <a:cubicBezTo>
                  <a:pt x="4178" y="1880"/>
                  <a:pt x="5153" y="1283"/>
                  <a:pt x="6227" y="1045"/>
                </a:cubicBezTo>
                <a:lnTo>
                  <a:pt x="6227" y="1045"/>
                </a:lnTo>
                <a:cubicBezTo>
                  <a:pt x="6197" y="1051"/>
                  <a:pt x="6163" y="1054"/>
                  <a:pt x="6125" y="1054"/>
                </a:cubicBezTo>
                <a:cubicBezTo>
                  <a:pt x="5599" y="1054"/>
                  <a:pt x="4424" y="441"/>
                  <a:pt x="3959" y="348"/>
                </a:cubicBezTo>
                <a:cubicBezTo>
                  <a:pt x="3325" y="190"/>
                  <a:pt x="2551" y="0"/>
                  <a:pt x="18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36"/>
          <p:cNvSpPr/>
          <p:nvPr/>
        </p:nvSpPr>
        <p:spPr>
          <a:xfrm>
            <a:off x="2939678" y="3851234"/>
            <a:ext cx="769463" cy="973225"/>
          </a:xfrm>
          <a:custGeom>
            <a:rect b="b" l="l" r="r" t="t"/>
            <a:pathLst>
              <a:path extrusionOk="0" h="18962" w="15299">
                <a:moveTo>
                  <a:pt x="5374" y="0"/>
                </a:moveTo>
                <a:cubicBezTo>
                  <a:pt x="5141" y="0"/>
                  <a:pt x="4876" y="68"/>
                  <a:pt x="4576" y="234"/>
                </a:cubicBezTo>
                <a:cubicBezTo>
                  <a:pt x="2885" y="1209"/>
                  <a:pt x="1" y="13662"/>
                  <a:pt x="5213" y="18814"/>
                </a:cubicBezTo>
                <a:cubicBezTo>
                  <a:pt x="5224" y="18820"/>
                  <a:pt x="5888" y="18962"/>
                  <a:pt x="6885" y="18962"/>
                </a:cubicBezTo>
                <a:cubicBezTo>
                  <a:pt x="9233" y="18962"/>
                  <a:pt x="13427" y="18174"/>
                  <a:pt x="15298" y="12966"/>
                </a:cubicBezTo>
                <a:cubicBezTo>
                  <a:pt x="15298" y="12966"/>
                  <a:pt x="7978" y="5884"/>
                  <a:pt x="6844" y="1468"/>
                </a:cubicBezTo>
                <a:cubicBezTo>
                  <a:pt x="6844" y="1468"/>
                  <a:pt x="6453" y="0"/>
                  <a:pt x="5374" y="0"/>
                </a:cubicBezTo>
                <a:close/>
              </a:path>
            </a:pathLst>
          </a:custGeom>
          <a:solidFill>
            <a:srgbClr val="00D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36"/>
          <p:cNvSpPr/>
          <p:nvPr/>
        </p:nvSpPr>
        <p:spPr>
          <a:xfrm>
            <a:off x="3100774" y="4362487"/>
            <a:ext cx="525331" cy="382936"/>
          </a:xfrm>
          <a:custGeom>
            <a:rect b="b" l="l" r="r" t="t"/>
            <a:pathLst>
              <a:path extrusionOk="0" h="7461" w="10445">
                <a:moveTo>
                  <a:pt x="9231" y="1"/>
                </a:moveTo>
                <a:cubicBezTo>
                  <a:pt x="6386" y="3601"/>
                  <a:pt x="2487" y="5093"/>
                  <a:pt x="0" y="5690"/>
                </a:cubicBezTo>
                <a:cubicBezTo>
                  <a:pt x="219" y="6327"/>
                  <a:pt x="518" y="6924"/>
                  <a:pt x="876" y="7461"/>
                </a:cubicBezTo>
                <a:cubicBezTo>
                  <a:pt x="6565" y="6287"/>
                  <a:pt x="9350" y="3044"/>
                  <a:pt x="10444" y="1354"/>
                </a:cubicBezTo>
                <a:cubicBezTo>
                  <a:pt x="10066" y="956"/>
                  <a:pt x="9668" y="498"/>
                  <a:pt x="9231" y="1"/>
                </a:cubicBezTo>
                <a:close/>
              </a:path>
            </a:pathLst>
          </a:custGeom>
          <a:solidFill>
            <a:srgbClr val="304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36"/>
          <p:cNvSpPr/>
          <p:nvPr/>
        </p:nvSpPr>
        <p:spPr>
          <a:xfrm>
            <a:off x="3054754" y="4182796"/>
            <a:ext cx="426250" cy="316573"/>
          </a:xfrm>
          <a:custGeom>
            <a:rect b="b" l="l" r="r" t="t"/>
            <a:pathLst>
              <a:path extrusionOk="0" h="6168" w="8475">
                <a:moveTo>
                  <a:pt x="7281" y="1"/>
                </a:moveTo>
                <a:cubicBezTo>
                  <a:pt x="4914" y="2388"/>
                  <a:pt x="2109" y="3601"/>
                  <a:pt x="0" y="4198"/>
                </a:cubicBezTo>
                <a:cubicBezTo>
                  <a:pt x="20" y="4874"/>
                  <a:pt x="80" y="5511"/>
                  <a:pt x="179" y="6167"/>
                </a:cubicBezTo>
                <a:cubicBezTo>
                  <a:pt x="4397" y="5272"/>
                  <a:pt x="6983" y="3203"/>
                  <a:pt x="8475" y="1532"/>
                </a:cubicBezTo>
                <a:cubicBezTo>
                  <a:pt x="8077" y="1035"/>
                  <a:pt x="7679" y="518"/>
                  <a:pt x="7281" y="1"/>
                </a:cubicBezTo>
                <a:close/>
              </a:path>
            </a:pathLst>
          </a:custGeom>
          <a:solidFill>
            <a:srgbClr val="304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36"/>
          <p:cNvSpPr/>
          <p:nvPr/>
        </p:nvSpPr>
        <p:spPr>
          <a:xfrm>
            <a:off x="3058727" y="3995972"/>
            <a:ext cx="298199" cy="229782"/>
          </a:xfrm>
          <a:custGeom>
            <a:rect b="b" l="l" r="r" t="t"/>
            <a:pathLst>
              <a:path extrusionOk="0" h="4477" w="5929">
                <a:moveTo>
                  <a:pt x="4974" y="0"/>
                </a:moveTo>
                <a:cubicBezTo>
                  <a:pt x="3422" y="1134"/>
                  <a:pt x="1791" y="1850"/>
                  <a:pt x="319" y="2288"/>
                </a:cubicBezTo>
                <a:cubicBezTo>
                  <a:pt x="180" y="2984"/>
                  <a:pt x="61" y="3740"/>
                  <a:pt x="1" y="4476"/>
                </a:cubicBezTo>
                <a:cubicBezTo>
                  <a:pt x="2587" y="3919"/>
                  <a:pt x="4517" y="2865"/>
                  <a:pt x="5929" y="1791"/>
                </a:cubicBezTo>
                <a:cubicBezTo>
                  <a:pt x="5571" y="1194"/>
                  <a:pt x="5233" y="577"/>
                  <a:pt x="4974" y="0"/>
                </a:cubicBezTo>
                <a:close/>
              </a:path>
            </a:pathLst>
          </a:custGeom>
          <a:solidFill>
            <a:srgbClr val="304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36"/>
          <p:cNvSpPr/>
          <p:nvPr/>
        </p:nvSpPr>
        <p:spPr>
          <a:xfrm>
            <a:off x="4572516" y="5808272"/>
            <a:ext cx="200074" cy="9187"/>
          </a:xfrm>
          <a:custGeom>
            <a:rect b="b" l="l" r="r" t="t"/>
            <a:pathLst>
              <a:path extrusionOk="0" h="179" w="3978">
                <a:moveTo>
                  <a:pt x="3977" y="0"/>
                </a:moveTo>
                <a:cubicBezTo>
                  <a:pt x="2665" y="60"/>
                  <a:pt x="1333" y="139"/>
                  <a:pt x="1" y="179"/>
                </a:cubicBezTo>
                <a:cubicBezTo>
                  <a:pt x="1353" y="139"/>
                  <a:pt x="2665" y="60"/>
                  <a:pt x="3977" y="0"/>
                </a:cubicBezTo>
                <a:close/>
              </a:path>
            </a:pathLst>
          </a:custGeom>
          <a:solidFill>
            <a:srgbClr val="234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36"/>
          <p:cNvSpPr/>
          <p:nvPr/>
        </p:nvSpPr>
        <p:spPr>
          <a:xfrm>
            <a:off x="4439434" y="5817408"/>
            <a:ext cx="133131" cy="5184"/>
          </a:xfrm>
          <a:custGeom>
            <a:rect b="b" l="l" r="r" t="t"/>
            <a:pathLst>
              <a:path extrusionOk="0" h="101" w="2647">
                <a:moveTo>
                  <a:pt x="2647" y="1"/>
                </a:moveTo>
                <a:cubicBezTo>
                  <a:pt x="1751" y="21"/>
                  <a:pt x="896" y="81"/>
                  <a:pt x="1" y="100"/>
                </a:cubicBezTo>
                <a:cubicBezTo>
                  <a:pt x="896" y="81"/>
                  <a:pt x="1791" y="21"/>
                  <a:pt x="2647" y="1"/>
                </a:cubicBezTo>
                <a:close/>
              </a:path>
            </a:pathLst>
          </a:custGeom>
          <a:solidFill>
            <a:srgbClr val="234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36"/>
          <p:cNvSpPr/>
          <p:nvPr/>
        </p:nvSpPr>
        <p:spPr>
          <a:xfrm>
            <a:off x="4057240" y="5113942"/>
            <a:ext cx="890523" cy="221673"/>
          </a:xfrm>
          <a:custGeom>
            <a:rect b="b" l="l" r="r" t="t"/>
            <a:pathLst>
              <a:path extrusionOk="0" h="4319" w="17706">
                <a:moveTo>
                  <a:pt x="17705" y="1"/>
                </a:moveTo>
                <a:cubicBezTo>
                  <a:pt x="17703" y="3"/>
                  <a:pt x="17702" y="5"/>
                  <a:pt x="17700" y="7"/>
                </a:cubicBezTo>
                <a:lnTo>
                  <a:pt x="17700" y="7"/>
                </a:lnTo>
                <a:cubicBezTo>
                  <a:pt x="17702" y="5"/>
                  <a:pt x="17704" y="3"/>
                  <a:pt x="17705" y="1"/>
                </a:cubicBezTo>
                <a:close/>
                <a:moveTo>
                  <a:pt x="17700" y="7"/>
                </a:moveTo>
                <a:lnTo>
                  <a:pt x="17700" y="7"/>
                </a:lnTo>
                <a:cubicBezTo>
                  <a:pt x="17622" y="82"/>
                  <a:pt x="17185" y="102"/>
                  <a:pt x="17069" y="160"/>
                </a:cubicBezTo>
                <a:cubicBezTo>
                  <a:pt x="16890" y="240"/>
                  <a:pt x="16770" y="339"/>
                  <a:pt x="16611" y="439"/>
                </a:cubicBezTo>
                <a:cubicBezTo>
                  <a:pt x="16273" y="657"/>
                  <a:pt x="15855" y="797"/>
                  <a:pt x="15477" y="996"/>
                </a:cubicBezTo>
                <a:cubicBezTo>
                  <a:pt x="14005" y="1751"/>
                  <a:pt x="12314" y="1990"/>
                  <a:pt x="10683" y="2070"/>
                </a:cubicBezTo>
                <a:cubicBezTo>
                  <a:pt x="10202" y="2096"/>
                  <a:pt x="9719" y="2108"/>
                  <a:pt x="9236" y="2108"/>
                </a:cubicBezTo>
                <a:cubicBezTo>
                  <a:pt x="7863" y="2108"/>
                  <a:pt x="6487" y="2008"/>
                  <a:pt x="5133" y="1831"/>
                </a:cubicBezTo>
                <a:cubicBezTo>
                  <a:pt x="4337" y="1692"/>
                  <a:pt x="3562" y="1652"/>
                  <a:pt x="2865" y="1254"/>
                </a:cubicBezTo>
                <a:cubicBezTo>
                  <a:pt x="2547" y="1075"/>
                  <a:pt x="2189" y="936"/>
                  <a:pt x="1851" y="777"/>
                </a:cubicBezTo>
                <a:cubicBezTo>
                  <a:pt x="1611" y="684"/>
                  <a:pt x="1063" y="353"/>
                  <a:pt x="794" y="353"/>
                </a:cubicBezTo>
                <a:cubicBezTo>
                  <a:pt x="773" y="353"/>
                  <a:pt x="754" y="355"/>
                  <a:pt x="737" y="359"/>
                </a:cubicBezTo>
                <a:cubicBezTo>
                  <a:pt x="1" y="498"/>
                  <a:pt x="1194" y="1155"/>
                  <a:pt x="1393" y="1274"/>
                </a:cubicBezTo>
                <a:cubicBezTo>
                  <a:pt x="1891" y="1592"/>
                  <a:pt x="2448" y="1851"/>
                  <a:pt x="2985" y="2070"/>
                </a:cubicBezTo>
                <a:cubicBezTo>
                  <a:pt x="4138" y="2547"/>
                  <a:pt x="5332" y="2826"/>
                  <a:pt x="6526" y="3025"/>
                </a:cubicBezTo>
                <a:cubicBezTo>
                  <a:pt x="7242" y="3064"/>
                  <a:pt x="7938" y="3144"/>
                  <a:pt x="8634" y="3184"/>
                </a:cubicBezTo>
                <a:cubicBezTo>
                  <a:pt x="8992" y="3214"/>
                  <a:pt x="9360" y="3228"/>
                  <a:pt x="9728" y="3228"/>
                </a:cubicBezTo>
                <a:cubicBezTo>
                  <a:pt x="10096" y="3228"/>
                  <a:pt x="10464" y="3214"/>
                  <a:pt x="10822" y="3184"/>
                </a:cubicBezTo>
                <a:cubicBezTo>
                  <a:pt x="11439" y="3144"/>
                  <a:pt x="12076" y="3005"/>
                  <a:pt x="12672" y="2925"/>
                </a:cubicBezTo>
                <a:cubicBezTo>
                  <a:pt x="12728" y="2907"/>
                  <a:pt x="12796" y="2893"/>
                  <a:pt x="12863" y="2893"/>
                </a:cubicBezTo>
                <a:cubicBezTo>
                  <a:pt x="12941" y="2893"/>
                  <a:pt x="13017" y="2912"/>
                  <a:pt x="13070" y="2965"/>
                </a:cubicBezTo>
                <a:cubicBezTo>
                  <a:pt x="13130" y="3025"/>
                  <a:pt x="13170" y="3124"/>
                  <a:pt x="13190" y="3184"/>
                </a:cubicBezTo>
                <a:cubicBezTo>
                  <a:pt x="13309" y="3562"/>
                  <a:pt x="13408" y="3940"/>
                  <a:pt x="13468" y="4318"/>
                </a:cubicBezTo>
                <a:cubicBezTo>
                  <a:pt x="13478" y="4318"/>
                  <a:pt x="13488" y="4318"/>
                  <a:pt x="13497" y="4318"/>
                </a:cubicBezTo>
                <a:cubicBezTo>
                  <a:pt x="14135" y="4318"/>
                  <a:pt x="14487" y="3674"/>
                  <a:pt x="14781" y="3224"/>
                </a:cubicBezTo>
                <a:cubicBezTo>
                  <a:pt x="15179" y="2587"/>
                  <a:pt x="15597" y="2050"/>
                  <a:pt x="15855" y="1354"/>
                </a:cubicBezTo>
                <a:cubicBezTo>
                  <a:pt x="16549" y="1036"/>
                  <a:pt x="17184" y="581"/>
                  <a:pt x="17700" y="7"/>
                </a:cubicBezTo>
                <a:close/>
              </a:path>
            </a:pathLst>
          </a:custGeom>
          <a:solidFill>
            <a:srgbClr val="00D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36"/>
          <p:cNvSpPr/>
          <p:nvPr/>
        </p:nvSpPr>
        <p:spPr>
          <a:xfrm>
            <a:off x="3810139" y="4553109"/>
            <a:ext cx="536296" cy="512839"/>
          </a:xfrm>
          <a:custGeom>
            <a:rect b="b" l="l" r="r" t="t"/>
            <a:pathLst>
              <a:path extrusionOk="0" h="9992" w="10663">
                <a:moveTo>
                  <a:pt x="5831" y="0"/>
                </a:moveTo>
                <a:cubicBezTo>
                  <a:pt x="4788" y="0"/>
                  <a:pt x="3722" y="751"/>
                  <a:pt x="3024" y="1379"/>
                </a:cubicBezTo>
                <a:cubicBezTo>
                  <a:pt x="1870" y="2434"/>
                  <a:pt x="796" y="3667"/>
                  <a:pt x="398" y="5199"/>
                </a:cubicBezTo>
                <a:cubicBezTo>
                  <a:pt x="0" y="6711"/>
                  <a:pt x="418" y="8521"/>
                  <a:pt x="1711" y="9396"/>
                </a:cubicBezTo>
                <a:cubicBezTo>
                  <a:pt x="2411" y="9859"/>
                  <a:pt x="3253" y="9991"/>
                  <a:pt x="4118" y="9991"/>
                </a:cubicBezTo>
                <a:cubicBezTo>
                  <a:pt x="4629" y="9991"/>
                  <a:pt x="5148" y="9945"/>
                  <a:pt x="5650" y="9893"/>
                </a:cubicBezTo>
                <a:cubicBezTo>
                  <a:pt x="6684" y="9754"/>
                  <a:pt x="7739" y="9635"/>
                  <a:pt x="8753" y="9396"/>
                </a:cubicBezTo>
                <a:cubicBezTo>
                  <a:pt x="9051" y="9336"/>
                  <a:pt x="9330" y="9257"/>
                  <a:pt x="9549" y="9058"/>
                </a:cubicBezTo>
                <a:cubicBezTo>
                  <a:pt x="10046" y="8620"/>
                  <a:pt x="9927" y="7825"/>
                  <a:pt x="9768" y="7168"/>
                </a:cubicBezTo>
                <a:cubicBezTo>
                  <a:pt x="10026" y="7168"/>
                  <a:pt x="10285" y="7208"/>
                  <a:pt x="10543" y="7208"/>
                </a:cubicBezTo>
                <a:cubicBezTo>
                  <a:pt x="10444" y="6611"/>
                  <a:pt x="10225" y="6014"/>
                  <a:pt x="9927" y="5477"/>
                </a:cubicBezTo>
                <a:cubicBezTo>
                  <a:pt x="10165" y="5477"/>
                  <a:pt x="10424" y="5517"/>
                  <a:pt x="10663" y="5517"/>
                </a:cubicBezTo>
                <a:cubicBezTo>
                  <a:pt x="10563" y="4264"/>
                  <a:pt x="9947" y="3110"/>
                  <a:pt x="9091" y="2175"/>
                </a:cubicBezTo>
                <a:cubicBezTo>
                  <a:pt x="8435" y="1439"/>
                  <a:pt x="7281" y="265"/>
                  <a:pt x="6266" y="47"/>
                </a:cubicBezTo>
                <a:cubicBezTo>
                  <a:pt x="6123" y="15"/>
                  <a:pt x="5977" y="0"/>
                  <a:pt x="5831" y="0"/>
                </a:cubicBezTo>
                <a:close/>
              </a:path>
            </a:pathLst>
          </a:custGeom>
          <a:solidFill>
            <a:srgbClr val="00D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36"/>
          <p:cNvSpPr/>
          <p:nvPr/>
        </p:nvSpPr>
        <p:spPr>
          <a:xfrm>
            <a:off x="3700093" y="4497216"/>
            <a:ext cx="566322" cy="554515"/>
          </a:xfrm>
          <a:custGeom>
            <a:rect b="b" l="l" r="r" t="t"/>
            <a:pathLst>
              <a:path extrusionOk="0" h="10804" w="11260">
                <a:moveTo>
                  <a:pt x="5975" y="1"/>
                </a:moveTo>
                <a:cubicBezTo>
                  <a:pt x="4962" y="1"/>
                  <a:pt x="3954" y="308"/>
                  <a:pt x="3123" y="877"/>
                </a:cubicBezTo>
                <a:cubicBezTo>
                  <a:pt x="577" y="2707"/>
                  <a:pt x="0" y="6845"/>
                  <a:pt x="398" y="9709"/>
                </a:cubicBezTo>
                <a:cubicBezTo>
                  <a:pt x="1979" y="10455"/>
                  <a:pt x="3745" y="10803"/>
                  <a:pt x="5523" y="10803"/>
                </a:cubicBezTo>
                <a:cubicBezTo>
                  <a:pt x="7301" y="10803"/>
                  <a:pt x="9091" y="10455"/>
                  <a:pt x="10722" y="9809"/>
                </a:cubicBezTo>
                <a:cubicBezTo>
                  <a:pt x="10881" y="9769"/>
                  <a:pt x="11060" y="9670"/>
                  <a:pt x="11160" y="9510"/>
                </a:cubicBezTo>
                <a:cubicBezTo>
                  <a:pt x="11259" y="9371"/>
                  <a:pt x="11259" y="9212"/>
                  <a:pt x="11259" y="9033"/>
                </a:cubicBezTo>
                <a:cubicBezTo>
                  <a:pt x="11259" y="8118"/>
                  <a:pt x="11239" y="7203"/>
                  <a:pt x="11160" y="6288"/>
                </a:cubicBezTo>
                <a:cubicBezTo>
                  <a:pt x="11060" y="4856"/>
                  <a:pt x="10842" y="3403"/>
                  <a:pt x="10046" y="2210"/>
                </a:cubicBezTo>
                <a:cubicBezTo>
                  <a:pt x="9330" y="1116"/>
                  <a:pt x="8156" y="340"/>
                  <a:pt x="6863" y="81"/>
                </a:cubicBezTo>
                <a:cubicBezTo>
                  <a:pt x="6570" y="27"/>
                  <a:pt x="6272" y="1"/>
                  <a:pt x="59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36"/>
          <p:cNvSpPr/>
          <p:nvPr/>
        </p:nvSpPr>
        <p:spPr>
          <a:xfrm>
            <a:off x="3768092" y="4497216"/>
            <a:ext cx="491332" cy="427024"/>
          </a:xfrm>
          <a:custGeom>
            <a:rect b="b" l="l" r="r" t="t"/>
            <a:pathLst>
              <a:path extrusionOk="0" h="8320" w="9769">
                <a:moveTo>
                  <a:pt x="4643" y="1"/>
                </a:moveTo>
                <a:cubicBezTo>
                  <a:pt x="3631" y="1"/>
                  <a:pt x="2626" y="308"/>
                  <a:pt x="1811" y="877"/>
                </a:cubicBezTo>
                <a:cubicBezTo>
                  <a:pt x="1035" y="1434"/>
                  <a:pt x="438" y="2210"/>
                  <a:pt x="1" y="3065"/>
                </a:cubicBezTo>
                <a:cubicBezTo>
                  <a:pt x="41" y="4000"/>
                  <a:pt x="240" y="4856"/>
                  <a:pt x="617" y="5592"/>
                </a:cubicBezTo>
                <a:cubicBezTo>
                  <a:pt x="1453" y="7183"/>
                  <a:pt x="3204" y="8277"/>
                  <a:pt x="5014" y="8317"/>
                </a:cubicBezTo>
                <a:cubicBezTo>
                  <a:pt x="5066" y="8319"/>
                  <a:pt x="5119" y="8319"/>
                  <a:pt x="5171" y="8319"/>
                </a:cubicBezTo>
                <a:cubicBezTo>
                  <a:pt x="6927" y="8319"/>
                  <a:pt x="8642" y="7357"/>
                  <a:pt x="9569" y="5850"/>
                </a:cubicBezTo>
                <a:cubicBezTo>
                  <a:pt x="9629" y="5731"/>
                  <a:pt x="9689" y="5631"/>
                  <a:pt x="9768" y="5512"/>
                </a:cubicBezTo>
                <a:cubicBezTo>
                  <a:pt x="9609" y="4338"/>
                  <a:pt x="9370" y="3165"/>
                  <a:pt x="8714" y="2210"/>
                </a:cubicBezTo>
                <a:cubicBezTo>
                  <a:pt x="7978" y="1116"/>
                  <a:pt x="6804" y="340"/>
                  <a:pt x="5531" y="81"/>
                </a:cubicBezTo>
                <a:cubicBezTo>
                  <a:pt x="5237" y="27"/>
                  <a:pt x="4940" y="1"/>
                  <a:pt x="4643" y="1"/>
                </a:cubicBezTo>
                <a:close/>
              </a:path>
            </a:pathLst>
          </a:custGeom>
          <a:solidFill>
            <a:srgbClr val="1414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36"/>
          <p:cNvSpPr/>
          <p:nvPr/>
        </p:nvSpPr>
        <p:spPr>
          <a:xfrm>
            <a:off x="4727576" y="4553109"/>
            <a:ext cx="537352" cy="512839"/>
          </a:xfrm>
          <a:custGeom>
            <a:rect b="b" l="l" r="r" t="t"/>
            <a:pathLst>
              <a:path extrusionOk="0" h="9992" w="10684">
                <a:moveTo>
                  <a:pt x="4846" y="0"/>
                </a:moveTo>
                <a:cubicBezTo>
                  <a:pt x="4702" y="0"/>
                  <a:pt x="4559" y="15"/>
                  <a:pt x="4417" y="47"/>
                </a:cubicBezTo>
                <a:cubicBezTo>
                  <a:pt x="3383" y="265"/>
                  <a:pt x="2249" y="1439"/>
                  <a:pt x="1572" y="2175"/>
                </a:cubicBezTo>
                <a:cubicBezTo>
                  <a:pt x="737" y="3110"/>
                  <a:pt x="100" y="4264"/>
                  <a:pt x="1" y="5517"/>
                </a:cubicBezTo>
                <a:cubicBezTo>
                  <a:pt x="259" y="5517"/>
                  <a:pt x="498" y="5477"/>
                  <a:pt x="757" y="5477"/>
                </a:cubicBezTo>
                <a:cubicBezTo>
                  <a:pt x="458" y="6014"/>
                  <a:pt x="240" y="6611"/>
                  <a:pt x="140" y="7208"/>
                </a:cubicBezTo>
                <a:cubicBezTo>
                  <a:pt x="379" y="7208"/>
                  <a:pt x="657" y="7168"/>
                  <a:pt x="896" y="7168"/>
                </a:cubicBezTo>
                <a:cubicBezTo>
                  <a:pt x="757" y="7825"/>
                  <a:pt x="637" y="8620"/>
                  <a:pt x="1135" y="9058"/>
                </a:cubicBezTo>
                <a:cubicBezTo>
                  <a:pt x="1354" y="9257"/>
                  <a:pt x="1632" y="9336"/>
                  <a:pt x="1930" y="9396"/>
                </a:cubicBezTo>
                <a:cubicBezTo>
                  <a:pt x="2945" y="9635"/>
                  <a:pt x="3979" y="9754"/>
                  <a:pt x="5034" y="9893"/>
                </a:cubicBezTo>
                <a:cubicBezTo>
                  <a:pt x="5529" y="9945"/>
                  <a:pt x="6043" y="9991"/>
                  <a:pt x="6551" y="9991"/>
                </a:cubicBezTo>
                <a:cubicBezTo>
                  <a:pt x="7410" y="9991"/>
                  <a:pt x="8252" y="9859"/>
                  <a:pt x="8953" y="9396"/>
                </a:cubicBezTo>
                <a:cubicBezTo>
                  <a:pt x="10266" y="8521"/>
                  <a:pt x="10683" y="6711"/>
                  <a:pt x="10285" y="5199"/>
                </a:cubicBezTo>
                <a:cubicBezTo>
                  <a:pt x="9888" y="3667"/>
                  <a:pt x="8813" y="2434"/>
                  <a:pt x="7640" y="1379"/>
                </a:cubicBezTo>
                <a:cubicBezTo>
                  <a:pt x="6942" y="751"/>
                  <a:pt x="5876" y="0"/>
                  <a:pt x="4846" y="0"/>
                </a:cubicBezTo>
                <a:close/>
              </a:path>
            </a:pathLst>
          </a:custGeom>
          <a:solidFill>
            <a:srgbClr val="00D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36"/>
          <p:cNvSpPr/>
          <p:nvPr/>
        </p:nvSpPr>
        <p:spPr>
          <a:xfrm>
            <a:off x="4821628" y="4497216"/>
            <a:ext cx="566372" cy="554515"/>
          </a:xfrm>
          <a:custGeom>
            <a:rect b="b" l="l" r="r" t="t"/>
            <a:pathLst>
              <a:path extrusionOk="0" h="10804" w="11261">
                <a:moveTo>
                  <a:pt x="5285" y="1"/>
                </a:moveTo>
                <a:cubicBezTo>
                  <a:pt x="4988" y="1"/>
                  <a:pt x="4691" y="27"/>
                  <a:pt x="4397" y="81"/>
                </a:cubicBezTo>
                <a:cubicBezTo>
                  <a:pt x="3104" y="340"/>
                  <a:pt x="1950" y="1116"/>
                  <a:pt x="1214" y="2210"/>
                </a:cubicBezTo>
                <a:cubicBezTo>
                  <a:pt x="419" y="3403"/>
                  <a:pt x="200" y="4856"/>
                  <a:pt x="100" y="6288"/>
                </a:cubicBezTo>
                <a:cubicBezTo>
                  <a:pt x="21" y="7203"/>
                  <a:pt x="1" y="8118"/>
                  <a:pt x="1" y="9033"/>
                </a:cubicBezTo>
                <a:cubicBezTo>
                  <a:pt x="1" y="9212"/>
                  <a:pt x="1" y="9371"/>
                  <a:pt x="100" y="9510"/>
                </a:cubicBezTo>
                <a:cubicBezTo>
                  <a:pt x="200" y="9670"/>
                  <a:pt x="379" y="9769"/>
                  <a:pt x="558" y="9809"/>
                </a:cubicBezTo>
                <a:cubicBezTo>
                  <a:pt x="2179" y="10455"/>
                  <a:pt x="3969" y="10803"/>
                  <a:pt x="5747" y="10803"/>
                </a:cubicBezTo>
                <a:cubicBezTo>
                  <a:pt x="7525" y="10803"/>
                  <a:pt x="9291" y="10455"/>
                  <a:pt x="10862" y="9709"/>
                </a:cubicBezTo>
                <a:cubicBezTo>
                  <a:pt x="11260" y="6845"/>
                  <a:pt x="10703" y="2707"/>
                  <a:pt x="8137" y="877"/>
                </a:cubicBezTo>
                <a:cubicBezTo>
                  <a:pt x="7307" y="308"/>
                  <a:pt x="6298" y="1"/>
                  <a:pt x="52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36"/>
          <p:cNvSpPr/>
          <p:nvPr/>
        </p:nvSpPr>
        <p:spPr>
          <a:xfrm>
            <a:off x="4830631" y="4497216"/>
            <a:ext cx="491332" cy="427024"/>
          </a:xfrm>
          <a:custGeom>
            <a:rect b="b" l="l" r="r" t="t"/>
            <a:pathLst>
              <a:path extrusionOk="0" h="8320" w="9769">
                <a:moveTo>
                  <a:pt x="5106" y="1"/>
                </a:moveTo>
                <a:cubicBezTo>
                  <a:pt x="4809" y="1"/>
                  <a:pt x="4512" y="27"/>
                  <a:pt x="4218" y="81"/>
                </a:cubicBezTo>
                <a:cubicBezTo>
                  <a:pt x="2925" y="340"/>
                  <a:pt x="1771" y="1116"/>
                  <a:pt x="1035" y="2210"/>
                </a:cubicBezTo>
                <a:cubicBezTo>
                  <a:pt x="399" y="3165"/>
                  <a:pt x="140" y="4338"/>
                  <a:pt x="1" y="5512"/>
                </a:cubicBezTo>
                <a:cubicBezTo>
                  <a:pt x="80" y="5631"/>
                  <a:pt x="120" y="5731"/>
                  <a:pt x="200" y="5850"/>
                </a:cubicBezTo>
                <a:cubicBezTo>
                  <a:pt x="1108" y="7357"/>
                  <a:pt x="2822" y="8319"/>
                  <a:pt x="4596" y="8319"/>
                </a:cubicBezTo>
                <a:cubicBezTo>
                  <a:pt x="4649" y="8319"/>
                  <a:pt x="4702" y="8319"/>
                  <a:pt x="4755" y="8317"/>
                </a:cubicBezTo>
                <a:cubicBezTo>
                  <a:pt x="6565" y="8277"/>
                  <a:pt x="8296" y="7183"/>
                  <a:pt x="9151" y="5592"/>
                </a:cubicBezTo>
                <a:cubicBezTo>
                  <a:pt x="9529" y="4856"/>
                  <a:pt x="9728" y="4000"/>
                  <a:pt x="9768" y="3065"/>
                </a:cubicBezTo>
                <a:cubicBezTo>
                  <a:pt x="9331" y="2210"/>
                  <a:pt x="8734" y="1434"/>
                  <a:pt x="7958" y="877"/>
                </a:cubicBezTo>
                <a:cubicBezTo>
                  <a:pt x="7128" y="308"/>
                  <a:pt x="6119" y="1"/>
                  <a:pt x="5106" y="1"/>
                </a:cubicBezTo>
                <a:close/>
              </a:path>
            </a:pathLst>
          </a:custGeom>
          <a:solidFill>
            <a:srgbClr val="1414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36"/>
          <p:cNvSpPr/>
          <p:nvPr/>
        </p:nvSpPr>
        <p:spPr>
          <a:xfrm>
            <a:off x="4732606" y="5166037"/>
            <a:ext cx="113113" cy="160339"/>
          </a:xfrm>
          <a:custGeom>
            <a:rect b="b" l="l" r="r" t="t"/>
            <a:pathLst>
              <a:path extrusionOk="0" h="3124" w="2249">
                <a:moveTo>
                  <a:pt x="2248" y="0"/>
                </a:moveTo>
                <a:lnTo>
                  <a:pt x="0" y="816"/>
                </a:lnTo>
                <a:lnTo>
                  <a:pt x="577" y="3124"/>
                </a:lnTo>
                <a:cubicBezTo>
                  <a:pt x="577" y="3124"/>
                  <a:pt x="1751" y="2467"/>
                  <a:pt x="224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36"/>
          <p:cNvSpPr/>
          <p:nvPr/>
        </p:nvSpPr>
        <p:spPr>
          <a:xfrm>
            <a:off x="4051255" y="5094746"/>
            <a:ext cx="933525" cy="145866"/>
          </a:xfrm>
          <a:custGeom>
            <a:rect b="b" l="l" r="r" t="t"/>
            <a:pathLst>
              <a:path extrusionOk="0" h="2842" w="18561">
                <a:moveTo>
                  <a:pt x="18424" y="0"/>
                </a:moveTo>
                <a:cubicBezTo>
                  <a:pt x="18408" y="0"/>
                  <a:pt x="18393" y="5"/>
                  <a:pt x="18381" y="17"/>
                </a:cubicBezTo>
                <a:cubicBezTo>
                  <a:pt x="16969" y="653"/>
                  <a:pt x="15477" y="1171"/>
                  <a:pt x="13945" y="1549"/>
                </a:cubicBezTo>
                <a:cubicBezTo>
                  <a:pt x="12433" y="1887"/>
                  <a:pt x="10902" y="2086"/>
                  <a:pt x="9330" y="2125"/>
                </a:cubicBezTo>
                <a:cubicBezTo>
                  <a:pt x="9252" y="2126"/>
                  <a:pt x="9173" y="2127"/>
                  <a:pt x="9095" y="2127"/>
                </a:cubicBezTo>
                <a:cubicBezTo>
                  <a:pt x="7622" y="2127"/>
                  <a:pt x="6149" y="1951"/>
                  <a:pt x="4695" y="1668"/>
                </a:cubicBezTo>
                <a:cubicBezTo>
                  <a:pt x="3939" y="1509"/>
                  <a:pt x="3183" y="1330"/>
                  <a:pt x="2447" y="1071"/>
                </a:cubicBezTo>
                <a:cubicBezTo>
                  <a:pt x="1691" y="852"/>
                  <a:pt x="955" y="574"/>
                  <a:pt x="259" y="256"/>
                </a:cubicBezTo>
                <a:cubicBezTo>
                  <a:pt x="238" y="250"/>
                  <a:pt x="215" y="248"/>
                  <a:pt x="193" y="248"/>
                </a:cubicBezTo>
                <a:cubicBezTo>
                  <a:pt x="132" y="248"/>
                  <a:pt x="75" y="266"/>
                  <a:pt x="60" y="295"/>
                </a:cubicBezTo>
                <a:cubicBezTo>
                  <a:pt x="0" y="375"/>
                  <a:pt x="20" y="454"/>
                  <a:pt x="100" y="494"/>
                </a:cubicBezTo>
                <a:cubicBezTo>
                  <a:pt x="1472" y="1350"/>
                  <a:pt x="2984" y="1927"/>
                  <a:pt x="4556" y="2304"/>
                </a:cubicBezTo>
                <a:cubicBezTo>
                  <a:pt x="5332" y="2503"/>
                  <a:pt x="6127" y="2623"/>
                  <a:pt x="6923" y="2722"/>
                </a:cubicBezTo>
                <a:cubicBezTo>
                  <a:pt x="7719" y="2822"/>
                  <a:pt x="8534" y="2842"/>
                  <a:pt x="9330" y="2842"/>
                </a:cubicBezTo>
                <a:cubicBezTo>
                  <a:pt x="10941" y="2822"/>
                  <a:pt x="12553" y="2563"/>
                  <a:pt x="14104" y="2125"/>
                </a:cubicBezTo>
                <a:cubicBezTo>
                  <a:pt x="15636" y="1668"/>
                  <a:pt x="17108" y="1031"/>
                  <a:pt x="18481" y="216"/>
                </a:cubicBezTo>
                <a:cubicBezTo>
                  <a:pt x="18521" y="156"/>
                  <a:pt x="18560" y="116"/>
                  <a:pt x="18521" y="57"/>
                </a:cubicBezTo>
                <a:cubicBezTo>
                  <a:pt x="18506" y="28"/>
                  <a:pt x="18463" y="0"/>
                  <a:pt x="18424" y="0"/>
                </a:cubicBezTo>
                <a:close/>
              </a:path>
            </a:pathLst>
          </a:custGeom>
          <a:solidFill>
            <a:srgbClr val="1414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36"/>
          <p:cNvSpPr/>
          <p:nvPr/>
        </p:nvSpPr>
        <p:spPr>
          <a:xfrm>
            <a:off x="5159814" y="4931480"/>
            <a:ext cx="325207" cy="245282"/>
          </a:xfrm>
          <a:custGeom>
            <a:rect b="b" l="l" r="r" t="t"/>
            <a:pathLst>
              <a:path extrusionOk="0" h="4779" w="6466">
                <a:moveTo>
                  <a:pt x="3944" y="0"/>
                </a:moveTo>
                <a:cubicBezTo>
                  <a:pt x="3539" y="0"/>
                  <a:pt x="3129" y="84"/>
                  <a:pt x="2746" y="234"/>
                </a:cubicBezTo>
                <a:cubicBezTo>
                  <a:pt x="1851" y="572"/>
                  <a:pt x="1134" y="1268"/>
                  <a:pt x="538" y="2044"/>
                </a:cubicBezTo>
                <a:cubicBezTo>
                  <a:pt x="339" y="2323"/>
                  <a:pt x="180" y="2581"/>
                  <a:pt x="1" y="2860"/>
                </a:cubicBezTo>
                <a:lnTo>
                  <a:pt x="359" y="3417"/>
                </a:lnTo>
                <a:cubicBezTo>
                  <a:pt x="1075" y="4335"/>
                  <a:pt x="2283" y="4779"/>
                  <a:pt x="3435" y="4779"/>
                </a:cubicBezTo>
                <a:cubicBezTo>
                  <a:pt x="3531" y="4779"/>
                  <a:pt x="3626" y="4775"/>
                  <a:pt x="3720" y="4769"/>
                </a:cubicBezTo>
                <a:cubicBezTo>
                  <a:pt x="4118" y="4749"/>
                  <a:pt x="4516" y="4710"/>
                  <a:pt x="4894" y="4531"/>
                </a:cubicBezTo>
                <a:cubicBezTo>
                  <a:pt x="5650" y="4212"/>
                  <a:pt x="6207" y="3476"/>
                  <a:pt x="6326" y="2681"/>
                </a:cubicBezTo>
                <a:cubicBezTo>
                  <a:pt x="6466" y="1885"/>
                  <a:pt x="6167" y="1030"/>
                  <a:pt x="5511" y="532"/>
                </a:cubicBezTo>
                <a:cubicBezTo>
                  <a:pt x="5060" y="162"/>
                  <a:pt x="4507" y="0"/>
                  <a:pt x="39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36"/>
          <p:cNvSpPr/>
          <p:nvPr/>
        </p:nvSpPr>
        <p:spPr>
          <a:xfrm>
            <a:off x="5171835" y="4871994"/>
            <a:ext cx="311175" cy="189954"/>
          </a:xfrm>
          <a:custGeom>
            <a:rect b="b" l="l" r="r" t="t"/>
            <a:pathLst>
              <a:path extrusionOk="0" fill="none" h="3701" w="6187">
                <a:moveTo>
                  <a:pt x="0" y="3700"/>
                </a:moveTo>
                <a:cubicBezTo>
                  <a:pt x="0" y="3700"/>
                  <a:pt x="1791" y="0"/>
                  <a:pt x="6187" y="1472"/>
                </a:cubicBezTo>
              </a:path>
            </a:pathLst>
          </a:custGeom>
          <a:noFill/>
          <a:ln cap="flat" cmpd="sng" w="6475">
            <a:solidFill>
              <a:srgbClr val="00D9E2"/>
            </a:solidFill>
            <a:prstDash val="solid"/>
            <a:miter lim="198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36"/>
          <p:cNvSpPr/>
          <p:nvPr/>
        </p:nvSpPr>
        <p:spPr>
          <a:xfrm>
            <a:off x="3624047" y="4931480"/>
            <a:ext cx="325207" cy="245282"/>
          </a:xfrm>
          <a:custGeom>
            <a:rect b="b" l="l" r="r" t="t"/>
            <a:pathLst>
              <a:path extrusionOk="0" h="4779" w="6466">
                <a:moveTo>
                  <a:pt x="2510" y="0"/>
                </a:moveTo>
                <a:cubicBezTo>
                  <a:pt x="1945" y="0"/>
                  <a:pt x="1386" y="162"/>
                  <a:pt x="935" y="532"/>
                </a:cubicBezTo>
                <a:cubicBezTo>
                  <a:pt x="299" y="1030"/>
                  <a:pt x="0" y="1885"/>
                  <a:pt x="120" y="2681"/>
                </a:cubicBezTo>
                <a:cubicBezTo>
                  <a:pt x="239" y="3476"/>
                  <a:pt x="816" y="4212"/>
                  <a:pt x="1552" y="4531"/>
                </a:cubicBezTo>
                <a:cubicBezTo>
                  <a:pt x="1930" y="4710"/>
                  <a:pt x="2328" y="4749"/>
                  <a:pt x="2726" y="4769"/>
                </a:cubicBezTo>
                <a:cubicBezTo>
                  <a:pt x="2822" y="4775"/>
                  <a:pt x="2918" y="4779"/>
                  <a:pt x="3015" y="4779"/>
                </a:cubicBezTo>
                <a:cubicBezTo>
                  <a:pt x="4180" y="4779"/>
                  <a:pt x="5371" y="4335"/>
                  <a:pt x="6087" y="3417"/>
                </a:cubicBezTo>
                <a:lnTo>
                  <a:pt x="6465" y="2860"/>
                </a:lnTo>
                <a:cubicBezTo>
                  <a:pt x="6286" y="2581"/>
                  <a:pt x="6107" y="2323"/>
                  <a:pt x="5908" y="2044"/>
                </a:cubicBezTo>
                <a:cubicBezTo>
                  <a:pt x="5312" y="1268"/>
                  <a:pt x="4595" y="572"/>
                  <a:pt x="3700" y="234"/>
                </a:cubicBezTo>
                <a:cubicBezTo>
                  <a:pt x="3326" y="84"/>
                  <a:pt x="2916" y="0"/>
                  <a:pt x="251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36"/>
          <p:cNvSpPr/>
          <p:nvPr/>
        </p:nvSpPr>
        <p:spPr>
          <a:xfrm>
            <a:off x="3626058" y="4871994"/>
            <a:ext cx="311175" cy="189954"/>
          </a:xfrm>
          <a:custGeom>
            <a:rect b="b" l="l" r="r" t="t"/>
            <a:pathLst>
              <a:path extrusionOk="0" fill="none" h="3701" w="6187">
                <a:moveTo>
                  <a:pt x="6187" y="3700"/>
                </a:moveTo>
                <a:cubicBezTo>
                  <a:pt x="6187" y="3700"/>
                  <a:pt x="4396" y="0"/>
                  <a:pt x="0" y="1472"/>
                </a:cubicBezTo>
              </a:path>
            </a:pathLst>
          </a:custGeom>
          <a:noFill/>
          <a:ln cap="flat" cmpd="sng" w="6475">
            <a:solidFill>
              <a:srgbClr val="00D9E2"/>
            </a:solidFill>
            <a:prstDash val="solid"/>
            <a:miter lim="198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36"/>
          <p:cNvSpPr/>
          <p:nvPr/>
        </p:nvSpPr>
        <p:spPr>
          <a:xfrm>
            <a:off x="4941683" y="4534273"/>
            <a:ext cx="184180" cy="157722"/>
          </a:xfrm>
          <a:custGeom>
            <a:rect b="b" l="l" r="r" t="t"/>
            <a:pathLst>
              <a:path extrusionOk="0" h="3073" w="3662">
                <a:moveTo>
                  <a:pt x="2097" y="1"/>
                </a:moveTo>
                <a:cubicBezTo>
                  <a:pt x="1185" y="1"/>
                  <a:pt x="394" y="640"/>
                  <a:pt x="100" y="1587"/>
                </a:cubicBezTo>
                <a:cubicBezTo>
                  <a:pt x="1" y="1906"/>
                  <a:pt x="1" y="2283"/>
                  <a:pt x="180" y="2582"/>
                </a:cubicBezTo>
                <a:cubicBezTo>
                  <a:pt x="319" y="2801"/>
                  <a:pt x="578" y="2920"/>
                  <a:pt x="856" y="3000"/>
                </a:cubicBezTo>
                <a:cubicBezTo>
                  <a:pt x="1030" y="3049"/>
                  <a:pt x="1209" y="3072"/>
                  <a:pt x="1387" y="3072"/>
                </a:cubicBezTo>
                <a:cubicBezTo>
                  <a:pt x="2294" y="3072"/>
                  <a:pt x="3210" y="2474"/>
                  <a:pt x="3542" y="1627"/>
                </a:cubicBezTo>
                <a:cubicBezTo>
                  <a:pt x="3602" y="1428"/>
                  <a:pt x="3661" y="1229"/>
                  <a:pt x="3641" y="1010"/>
                </a:cubicBezTo>
                <a:cubicBezTo>
                  <a:pt x="3562" y="553"/>
                  <a:pt x="3164" y="215"/>
                  <a:pt x="2706" y="95"/>
                </a:cubicBezTo>
                <a:cubicBezTo>
                  <a:pt x="2500" y="31"/>
                  <a:pt x="2295" y="1"/>
                  <a:pt x="209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36"/>
          <p:cNvSpPr/>
          <p:nvPr/>
        </p:nvSpPr>
        <p:spPr>
          <a:xfrm>
            <a:off x="5085779" y="4652065"/>
            <a:ext cx="71067" cy="60615"/>
          </a:xfrm>
          <a:custGeom>
            <a:rect b="b" l="l" r="r" t="t"/>
            <a:pathLst>
              <a:path extrusionOk="0" h="1181" w="1413">
                <a:moveTo>
                  <a:pt x="843" y="1"/>
                </a:moveTo>
                <a:cubicBezTo>
                  <a:pt x="473" y="1"/>
                  <a:pt x="158" y="256"/>
                  <a:pt x="40" y="625"/>
                </a:cubicBezTo>
                <a:cubicBezTo>
                  <a:pt x="20" y="744"/>
                  <a:pt x="0" y="904"/>
                  <a:pt x="80" y="1003"/>
                </a:cubicBezTo>
                <a:cubicBezTo>
                  <a:pt x="120" y="1083"/>
                  <a:pt x="219" y="1122"/>
                  <a:pt x="319" y="1142"/>
                </a:cubicBezTo>
                <a:cubicBezTo>
                  <a:pt x="397" y="1168"/>
                  <a:pt x="476" y="1180"/>
                  <a:pt x="556" y="1180"/>
                </a:cubicBezTo>
                <a:cubicBezTo>
                  <a:pt x="903" y="1180"/>
                  <a:pt x="1244" y="949"/>
                  <a:pt x="1373" y="625"/>
                </a:cubicBezTo>
                <a:cubicBezTo>
                  <a:pt x="1393" y="545"/>
                  <a:pt x="1413" y="486"/>
                  <a:pt x="1393" y="386"/>
                </a:cubicBezTo>
                <a:cubicBezTo>
                  <a:pt x="1373" y="207"/>
                  <a:pt x="1214" y="88"/>
                  <a:pt x="1055" y="28"/>
                </a:cubicBezTo>
                <a:cubicBezTo>
                  <a:pt x="983" y="9"/>
                  <a:pt x="912" y="1"/>
                  <a:pt x="84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36"/>
          <p:cNvSpPr/>
          <p:nvPr/>
        </p:nvSpPr>
        <p:spPr>
          <a:xfrm>
            <a:off x="3995226" y="4534273"/>
            <a:ext cx="184130" cy="157722"/>
          </a:xfrm>
          <a:custGeom>
            <a:rect b="b" l="l" r="r" t="t"/>
            <a:pathLst>
              <a:path extrusionOk="0" h="3073" w="3661">
                <a:moveTo>
                  <a:pt x="1565" y="1"/>
                </a:moveTo>
                <a:cubicBezTo>
                  <a:pt x="1366" y="1"/>
                  <a:pt x="1162" y="31"/>
                  <a:pt x="955" y="95"/>
                </a:cubicBezTo>
                <a:cubicBezTo>
                  <a:pt x="498" y="215"/>
                  <a:pt x="100" y="553"/>
                  <a:pt x="20" y="1010"/>
                </a:cubicBezTo>
                <a:cubicBezTo>
                  <a:pt x="0" y="1229"/>
                  <a:pt x="40" y="1428"/>
                  <a:pt x="120" y="1627"/>
                </a:cubicBezTo>
                <a:cubicBezTo>
                  <a:pt x="452" y="2474"/>
                  <a:pt x="1353" y="3072"/>
                  <a:pt x="2267" y="3072"/>
                </a:cubicBezTo>
                <a:cubicBezTo>
                  <a:pt x="2448" y="3072"/>
                  <a:pt x="2628" y="3049"/>
                  <a:pt x="2805" y="3000"/>
                </a:cubicBezTo>
                <a:cubicBezTo>
                  <a:pt x="3084" y="2920"/>
                  <a:pt x="3323" y="2801"/>
                  <a:pt x="3482" y="2582"/>
                </a:cubicBezTo>
                <a:cubicBezTo>
                  <a:pt x="3661" y="2283"/>
                  <a:pt x="3661" y="1906"/>
                  <a:pt x="3561" y="1587"/>
                </a:cubicBezTo>
                <a:cubicBezTo>
                  <a:pt x="3267" y="640"/>
                  <a:pt x="2477" y="1"/>
                  <a:pt x="15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36"/>
          <p:cNvSpPr/>
          <p:nvPr/>
        </p:nvSpPr>
        <p:spPr>
          <a:xfrm>
            <a:off x="3964194" y="4652065"/>
            <a:ext cx="71117" cy="60615"/>
          </a:xfrm>
          <a:custGeom>
            <a:rect b="b" l="l" r="r" t="t"/>
            <a:pathLst>
              <a:path extrusionOk="0" h="1181" w="1414">
                <a:moveTo>
                  <a:pt x="571" y="1"/>
                </a:moveTo>
                <a:cubicBezTo>
                  <a:pt x="502" y="1"/>
                  <a:pt x="431" y="9"/>
                  <a:pt x="359" y="28"/>
                </a:cubicBezTo>
                <a:cubicBezTo>
                  <a:pt x="200" y="88"/>
                  <a:pt x="41" y="207"/>
                  <a:pt x="21" y="386"/>
                </a:cubicBezTo>
                <a:cubicBezTo>
                  <a:pt x="1" y="486"/>
                  <a:pt x="21" y="545"/>
                  <a:pt x="41" y="625"/>
                </a:cubicBezTo>
                <a:cubicBezTo>
                  <a:pt x="170" y="949"/>
                  <a:pt x="497" y="1180"/>
                  <a:pt x="850" y="1180"/>
                </a:cubicBezTo>
                <a:cubicBezTo>
                  <a:pt x="931" y="1180"/>
                  <a:pt x="1013" y="1168"/>
                  <a:pt x="1095" y="1142"/>
                </a:cubicBezTo>
                <a:cubicBezTo>
                  <a:pt x="1194" y="1122"/>
                  <a:pt x="1294" y="1083"/>
                  <a:pt x="1334" y="1003"/>
                </a:cubicBezTo>
                <a:cubicBezTo>
                  <a:pt x="1413" y="904"/>
                  <a:pt x="1393" y="744"/>
                  <a:pt x="1353" y="625"/>
                </a:cubicBezTo>
                <a:cubicBezTo>
                  <a:pt x="1253" y="256"/>
                  <a:pt x="941" y="1"/>
                  <a:pt x="57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36"/>
          <p:cNvSpPr/>
          <p:nvPr/>
        </p:nvSpPr>
        <p:spPr>
          <a:xfrm>
            <a:off x="4979161" y="4429366"/>
            <a:ext cx="394263" cy="214487"/>
          </a:xfrm>
          <a:custGeom>
            <a:rect b="b" l="l" r="r" t="t"/>
            <a:pathLst>
              <a:path extrusionOk="0" h="4179" w="7839">
                <a:moveTo>
                  <a:pt x="978" y="0"/>
                </a:moveTo>
                <a:cubicBezTo>
                  <a:pt x="759" y="0"/>
                  <a:pt x="532" y="10"/>
                  <a:pt x="299" y="33"/>
                </a:cubicBezTo>
                <a:cubicBezTo>
                  <a:pt x="120" y="73"/>
                  <a:pt x="1" y="212"/>
                  <a:pt x="21" y="391"/>
                </a:cubicBezTo>
                <a:cubicBezTo>
                  <a:pt x="21" y="520"/>
                  <a:pt x="157" y="632"/>
                  <a:pt x="320" y="632"/>
                </a:cubicBezTo>
                <a:cubicBezTo>
                  <a:pt x="333" y="632"/>
                  <a:pt x="346" y="631"/>
                  <a:pt x="359" y="630"/>
                </a:cubicBezTo>
                <a:lnTo>
                  <a:pt x="379" y="630"/>
                </a:lnTo>
                <a:cubicBezTo>
                  <a:pt x="684" y="585"/>
                  <a:pt x="1000" y="565"/>
                  <a:pt x="1320" y="565"/>
                </a:cubicBezTo>
                <a:cubicBezTo>
                  <a:pt x="1710" y="565"/>
                  <a:pt x="2105" y="595"/>
                  <a:pt x="2488" y="650"/>
                </a:cubicBezTo>
                <a:cubicBezTo>
                  <a:pt x="3184" y="749"/>
                  <a:pt x="3880" y="948"/>
                  <a:pt x="4536" y="1247"/>
                </a:cubicBezTo>
                <a:cubicBezTo>
                  <a:pt x="4875" y="1406"/>
                  <a:pt x="5173" y="1605"/>
                  <a:pt x="5471" y="1784"/>
                </a:cubicBezTo>
                <a:cubicBezTo>
                  <a:pt x="5770" y="2003"/>
                  <a:pt x="6068" y="2201"/>
                  <a:pt x="6327" y="2440"/>
                </a:cubicBezTo>
                <a:cubicBezTo>
                  <a:pt x="6446" y="2579"/>
                  <a:pt x="6585" y="2679"/>
                  <a:pt x="6685" y="2818"/>
                </a:cubicBezTo>
                <a:lnTo>
                  <a:pt x="7043" y="3236"/>
                </a:lnTo>
                <a:cubicBezTo>
                  <a:pt x="7162" y="3395"/>
                  <a:pt x="7262" y="3534"/>
                  <a:pt x="7361" y="3693"/>
                </a:cubicBezTo>
                <a:lnTo>
                  <a:pt x="7660" y="4131"/>
                </a:lnTo>
                <a:cubicBezTo>
                  <a:pt x="7674" y="4160"/>
                  <a:pt x="7710" y="4179"/>
                  <a:pt x="7744" y="4179"/>
                </a:cubicBezTo>
                <a:cubicBezTo>
                  <a:pt x="7756" y="4179"/>
                  <a:pt x="7768" y="4176"/>
                  <a:pt x="7779" y="4171"/>
                </a:cubicBezTo>
                <a:cubicBezTo>
                  <a:pt x="7819" y="4131"/>
                  <a:pt x="7839" y="4091"/>
                  <a:pt x="7819" y="4032"/>
                </a:cubicBezTo>
                <a:lnTo>
                  <a:pt x="7540" y="3574"/>
                </a:lnTo>
                <a:cubicBezTo>
                  <a:pt x="7441" y="3395"/>
                  <a:pt x="7361" y="3236"/>
                  <a:pt x="7242" y="3097"/>
                </a:cubicBezTo>
                <a:lnTo>
                  <a:pt x="6884" y="2639"/>
                </a:lnTo>
                <a:cubicBezTo>
                  <a:pt x="6784" y="2480"/>
                  <a:pt x="6645" y="2380"/>
                  <a:pt x="6506" y="2221"/>
                </a:cubicBezTo>
                <a:cubicBezTo>
                  <a:pt x="6267" y="1943"/>
                  <a:pt x="5969" y="1724"/>
                  <a:pt x="5670" y="1485"/>
                </a:cubicBezTo>
                <a:cubicBezTo>
                  <a:pt x="5352" y="1247"/>
                  <a:pt x="5054" y="1028"/>
                  <a:pt x="4696" y="889"/>
                </a:cubicBezTo>
                <a:cubicBezTo>
                  <a:pt x="4019" y="570"/>
                  <a:pt x="3303" y="312"/>
                  <a:pt x="2567" y="172"/>
                </a:cubicBezTo>
                <a:cubicBezTo>
                  <a:pt x="2388" y="113"/>
                  <a:pt x="2209" y="93"/>
                  <a:pt x="2010" y="73"/>
                </a:cubicBezTo>
                <a:cubicBezTo>
                  <a:pt x="1811" y="33"/>
                  <a:pt x="1632" y="13"/>
                  <a:pt x="1433" y="13"/>
                </a:cubicBezTo>
                <a:cubicBezTo>
                  <a:pt x="1285" y="5"/>
                  <a:pt x="1133" y="0"/>
                  <a:pt x="978" y="0"/>
                </a:cubicBezTo>
                <a:close/>
              </a:path>
            </a:pathLst>
          </a:custGeom>
          <a:solidFill>
            <a:srgbClr val="1414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36"/>
          <p:cNvSpPr/>
          <p:nvPr/>
        </p:nvSpPr>
        <p:spPr>
          <a:xfrm>
            <a:off x="3700088" y="4429241"/>
            <a:ext cx="393257" cy="214744"/>
          </a:xfrm>
          <a:custGeom>
            <a:rect b="b" l="l" r="r" t="t"/>
            <a:pathLst>
              <a:path extrusionOk="0" h="4184" w="7819">
                <a:moveTo>
                  <a:pt x="6807" y="0"/>
                </a:moveTo>
                <a:cubicBezTo>
                  <a:pt x="6671" y="0"/>
                  <a:pt x="6537" y="5"/>
                  <a:pt x="6406" y="12"/>
                </a:cubicBezTo>
                <a:cubicBezTo>
                  <a:pt x="6207" y="12"/>
                  <a:pt x="6028" y="52"/>
                  <a:pt x="5829" y="72"/>
                </a:cubicBezTo>
                <a:cubicBezTo>
                  <a:pt x="5650" y="92"/>
                  <a:pt x="5451" y="152"/>
                  <a:pt x="5272" y="172"/>
                </a:cubicBezTo>
                <a:cubicBezTo>
                  <a:pt x="4536" y="291"/>
                  <a:pt x="3820" y="549"/>
                  <a:pt x="3144" y="888"/>
                </a:cubicBezTo>
                <a:cubicBezTo>
                  <a:pt x="2786" y="1067"/>
                  <a:pt x="2487" y="1286"/>
                  <a:pt x="2169" y="1484"/>
                </a:cubicBezTo>
                <a:cubicBezTo>
                  <a:pt x="1871" y="1743"/>
                  <a:pt x="1572" y="1962"/>
                  <a:pt x="1334" y="2240"/>
                </a:cubicBezTo>
                <a:cubicBezTo>
                  <a:pt x="1194" y="2380"/>
                  <a:pt x="1055" y="2499"/>
                  <a:pt x="956" y="2658"/>
                </a:cubicBezTo>
                <a:lnTo>
                  <a:pt x="617" y="3096"/>
                </a:lnTo>
                <a:cubicBezTo>
                  <a:pt x="478" y="3255"/>
                  <a:pt x="399" y="3434"/>
                  <a:pt x="299" y="3573"/>
                </a:cubicBezTo>
                <a:lnTo>
                  <a:pt x="41" y="4051"/>
                </a:lnTo>
                <a:cubicBezTo>
                  <a:pt x="1" y="4090"/>
                  <a:pt x="1" y="4150"/>
                  <a:pt x="60" y="4170"/>
                </a:cubicBezTo>
                <a:cubicBezTo>
                  <a:pt x="85" y="4178"/>
                  <a:pt x="107" y="4183"/>
                  <a:pt x="124" y="4183"/>
                </a:cubicBezTo>
                <a:cubicBezTo>
                  <a:pt x="150" y="4183"/>
                  <a:pt x="168" y="4173"/>
                  <a:pt x="180" y="4150"/>
                </a:cubicBezTo>
                <a:lnTo>
                  <a:pt x="478" y="3693"/>
                </a:lnTo>
                <a:cubicBezTo>
                  <a:pt x="578" y="3553"/>
                  <a:pt x="677" y="3374"/>
                  <a:pt x="797" y="3255"/>
                </a:cubicBezTo>
                <a:lnTo>
                  <a:pt x="1155" y="2837"/>
                </a:lnTo>
                <a:cubicBezTo>
                  <a:pt x="1254" y="2678"/>
                  <a:pt x="1393" y="2579"/>
                  <a:pt x="1533" y="2459"/>
                </a:cubicBezTo>
                <a:cubicBezTo>
                  <a:pt x="1771" y="2201"/>
                  <a:pt x="2090" y="2002"/>
                  <a:pt x="2368" y="1783"/>
                </a:cubicBezTo>
                <a:cubicBezTo>
                  <a:pt x="2686" y="1584"/>
                  <a:pt x="2985" y="1385"/>
                  <a:pt x="3323" y="1266"/>
                </a:cubicBezTo>
                <a:cubicBezTo>
                  <a:pt x="3959" y="967"/>
                  <a:pt x="4656" y="768"/>
                  <a:pt x="5352" y="669"/>
                </a:cubicBezTo>
                <a:cubicBezTo>
                  <a:pt x="5745" y="614"/>
                  <a:pt x="6145" y="584"/>
                  <a:pt x="6534" y="584"/>
                </a:cubicBezTo>
                <a:cubicBezTo>
                  <a:pt x="6853" y="584"/>
                  <a:pt x="7165" y="604"/>
                  <a:pt x="7461" y="649"/>
                </a:cubicBezTo>
                <a:cubicBezTo>
                  <a:pt x="7480" y="659"/>
                  <a:pt x="7490" y="664"/>
                  <a:pt x="7495" y="664"/>
                </a:cubicBezTo>
                <a:cubicBezTo>
                  <a:pt x="7500" y="664"/>
                  <a:pt x="7500" y="659"/>
                  <a:pt x="7500" y="649"/>
                </a:cubicBezTo>
                <a:cubicBezTo>
                  <a:pt x="7660" y="649"/>
                  <a:pt x="7819" y="549"/>
                  <a:pt x="7819" y="370"/>
                </a:cubicBezTo>
                <a:cubicBezTo>
                  <a:pt x="7819" y="191"/>
                  <a:pt x="7719" y="72"/>
                  <a:pt x="7540" y="52"/>
                </a:cubicBezTo>
                <a:cubicBezTo>
                  <a:pt x="7288" y="14"/>
                  <a:pt x="7044" y="0"/>
                  <a:pt x="6807" y="0"/>
                </a:cubicBezTo>
                <a:close/>
              </a:path>
            </a:pathLst>
          </a:custGeom>
          <a:solidFill>
            <a:srgbClr val="1414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36"/>
          <p:cNvSpPr/>
          <p:nvPr/>
        </p:nvSpPr>
        <p:spPr>
          <a:xfrm>
            <a:off x="1138859" y="1020789"/>
            <a:ext cx="30045" cy="30045"/>
          </a:xfrm>
          <a:custGeom>
            <a:rect b="b" l="l" r="r" t="t"/>
            <a:pathLst>
              <a:path extrusionOk="0" h="399" w="399">
                <a:moveTo>
                  <a:pt x="200" y="1"/>
                </a:moveTo>
                <a:cubicBezTo>
                  <a:pt x="80" y="1"/>
                  <a:pt x="1" y="80"/>
                  <a:pt x="1" y="200"/>
                </a:cubicBezTo>
                <a:cubicBezTo>
                  <a:pt x="1" y="299"/>
                  <a:pt x="80" y="398"/>
                  <a:pt x="200" y="398"/>
                </a:cubicBezTo>
                <a:cubicBezTo>
                  <a:pt x="299" y="398"/>
                  <a:pt x="399" y="299"/>
                  <a:pt x="399" y="200"/>
                </a:cubicBezTo>
                <a:cubicBezTo>
                  <a:pt x="399" y="80"/>
                  <a:pt x="299" y="1"/>
                  <a:pt x="20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36"/>
          <p:cNvSpPr/>
          <p:nvPr/>
        </p:nvSpPr>
        <p:spPr>
          <a:xfrm>
            <a:off x="1225077" y="540001"/>
            <a:ext cx="64457" cy="63026"/>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36"/>
          <p:cNvSpPr/>
          <p:nvPr/>
        </p:nvSpPr>
        <p:spPr>
          <a:xfrm>
            <a:off x="7944394" y="761275"/>
            <a:ext cx="142392" cy="140811"/>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36"/>
          <p:cNvSpPr/>
          <p:nvPr/>
        </p:nvSpPr>
        <p:spPr>
          <a:xfrm>
            <a:off x="1082675" y="1209246"/>
            <a:ext cx="142392" cy="142392"/>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36"/>
          <p:cNvSpPr/>
          <p:nvPr/>
        </p:nvSpPr>
        <p:spPr>
          <a:xfrm>
            <a:off x="7739456" y="3304923"/>
            <a:ext cx="20360" cy="20292"/>
          </a:xfrm>
          <a:custGeom>
            <a:rect b="b" l="l" r="r" t="t"/>
            <a:pathLst>
              <a:path extrusionOk="0" h="299" w="300">
                <a:moveTo>
                  <a:pt x="160" y="0"/>
                </a:moveTo>
                <a:cubicBezTo>
                  <a:pt x="80" y="0"/>
                  <a:pt x="1" y="60"/>
                  <a:pt x="1" y="139"/>
                </a:cubicBezTo>
                <a:cubicBezTo>
                  <a:pt x="1" y="219"/>
                  <a:pt x="80" y="299"/>
                  <a:pt x="160" y="299"/>
                </a:cubicBezTo>
                <a:cubicBezTo>
                  <a:pt x="220" y="299"/>
                  <a:pt x="299" y="219"/>
                  <a:pt x="299" y="139"/>
                </a:cubicBezTo>
                <a:cubicBezTo>
                  <a:pt x="299" y="60"/>
                  <a:pt x="220" y="0"/>
                  <a:pt x="160"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36"/>
          <p:cNvSpPr/>
          <p:nvPr/>
        </p:nvSpPr>
        <p:spPr>
          <a:xfrm>
            <a:off x="7210235" y="2180308"/>
            <a:ext cx="128337" cy="128337"/>
          </a:xfrm>
          <a:custGeom>
            <a:rect b="b" l="l" r="r" t="t"/>
            <a:pathLst>
              <a:path extrusionOk="0" h="1891" w="1891">
                <a:moveTo>
                  <a:pt x="936" y="1"/>
                </a:moveTo>
                <a:cubicBezTo>
                  <a:pt x="419" y="1"/>
                  <a:pt x="1" y="438"/>
                  <a:pt x="1" y="955"/>
                </a:cubicBezTo>
                <a:cubicBezTo>
                  <a:pt x="1" y="1473"/>
                  <a:pt x="419" y="1890"/>
                  <a:pt x="936" y="1890"/>
                </a:cubicBezTo>
                <a:cubicBezTo>
                  <a:pt x="1453" y="1890"/>
                  <a:pt x="1891" y="1473"/>
                  <a:pt x="1891" y="955"/>
                </a:cubicBezTo>
                <a:cubicBezTo>
                  <a:pt x="1891" y="438"/>
                  <a:pt x="1453" y="1"/>
                  <a:pt x="936" y="1"/>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36"/>
          <p:cNvSpPr/>
          <p:nvPr/>
        </p:nvSpPr>
        <p:spPr>
          <a:xfrm>
            <a:off x="7442473" y="2074980"/>
            <a:ext cx="58095" cy="56805"/>
          </a:xfrm>
          <a:custGeom>
            <a:rect b="b" l="l" r="r" t="t"/>
            <a:pathLst>
              <a:path extrusionOk="0" h="837" w="856">
                <a:moveTo>
                  <a:pt x="418" y="1"/>
                </a:moveTo>
                <a:cubicBezTo>
                  <a:pt x="199" y="1"/>
                  <a:pt x="0" y="160"/>
                  <a:pt x="0" y="419"/>
                </a:cubicBezTo>
                <a:cubicBezTo>
                  <a:pt x="0" y="637"/>
                  <a:pt x="179" y="836"/>
                  <a:pt x="418" y="836"/>
                </a:cubicBezTo>
                <a:cubicBezTo>
                  <a:pt x="657" y="836"/>
                  <a:pt x="856" y="657"/>
                  <a:pt x="856" y="419"/>
                </a:cubicBezTo>
                <a:cubicBezTo>
                  <a:pt x="856" y="180"/>
                  <a:pt x="657" y="1"/>
                  <a:pt x="418" y="1"/>
                </a:cubicBezTo>
                <a:close/>
              </a:path>
            </a:pathLst>
          </a:custGeom>
          <a:solidFill>
            <a:srgbClr val="1B75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36"/>
          <p:cNvSpPr/>
          <p:nvPr/>
        </p:nvSpPr>
        <p:spPr>
          <a:xfrm>
            <a:off x="6702663" y="3549242"/>
            <a:ext cx="27079" cy="27079"/>
          </a:xfrm>
          <a:custGeom>
            <a:rect b="b" l="l" r="r" t="t"/>
            <a:pathLst>
              <a:path extrusionOk="0" h="399" w="399">
                <a:moveTo>
                  <a:pt x="199" y="1"/>
                </a:moveTo>
                <a:cubicBezTo>
                  <a:pt x="80" y="1"/>
                  <a:pt x="0" y="80"/>
                  <a:pt x="0" y="200"/>
                </a:cubicBezTo>
                <a:cubicBezTo>
                  <a:pt x="0" y="319"/>
                  <a:pt x="80" y="399"/>
                  <a:pt x="199" y="399"/>
                </a:cubicBezTo>
                <a:cubicBezTo>
                  <a:pt x="299" y="399"/>
                  <a:pt x="398" y="319"/>
                  <a:pt x="398" y="200"/>
                </a:cubicBezTo>
                <a:cubicBezTo>
                  <a:pt x="398" y="80"/>
                  <a:pt x="299" y="1"/>
                  <a:pt x="199" y="1"/>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36"/>
          <p:cNvSpPr/>
          <p:nvPr/>
        </p:nvSpPr>
        <p:spPr>
          <a:xfrm>
            <a:off x="7605828" y="4175649"/>
            <a:ext cx="27079" cy="27079"/>
          </a:xfrm>
          <a:custGeom>
            <a:rect b="b" l="l" r="r" t="t"/>
            <a:pathLst>
              <a:path extrusionOk="0" h="399" w="399">
                <a:moveTo>
                  <a:pt x="199" y="1"/>
                </a:moveTo>
                <a:cubicBezTo>
                  <a:pt x="100" y="1"/>
                  <a:pt x="0" y="81"/>
                  <a:pt x="0" y="200"/>
                </a:cubicBezTo>
                <a:cubicBezTo>
                  <a:pt x="0" y="299"/>
                  <a:pt x="100" y="399"/>
                  <a:pt x="199" y="399"/>
                </a:cubicBezTo>
                <a:cubicBezTo>
                  <a:pt x="319" y="399"/>
                  <a:pt x="398" y="299"/>
                  <a:pt x="398" y="200"/>
                </a:cubicBezTo>
                <a:cubicBezTo>
                  <a:pt x="398" y="81"/>
                  <a:pt x="319" y="1"/>
                  <a:pt x="1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36"/>
          <p:cNvSpPr/>
          <p:nvPr/>
        </p:nvSpPr>
        <p:spPr>
          <a:xfrm>
            <a:off x="6967274" y="1961575"/>
            <a:ext cx="27079" cy="27079"/>
          </a:xfrm>
          <a:custGeom>
            <a:rect b="b" l="l" r="r" t="t"/>
            <a:pathLst>
              <a:path extrusionOk="0" h="399" w="399">
                <a:moveTo>
                  <a:pt x="199" y="1"/>
                </a:moveTo>
                <a:cubicBezTo>
                  <a:pt x="80" y="1"/>
                  <a:pt x="0" y="80"/>
                  <a:pt x="0" y="200"/>
                </a:cubicBezTo>
                <a:cubicBezTo>
                  <a:pt x="0" y="299"/>
                  <a:pt x="80" y="399"/>
                  <a:pt x="199" y="399"/>
                </a:cubicBezTo>
                <a:cubicBezTo>
                  <a:pt x="299" y="399"/>
                  <a:pt x="398" y="299"/>
                  <a:pt x="398" y="200"/>
                </a:cubicBezTo>
                <a:cubicBezTo>
                  <a:pt x="398" y="80"/>
                  <a:pt x="299" y="1"/>
                  <a:pt x="1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36"/>
          <p:cNvSpPr/>
          <p:nvPr/>
        </p:nvSpPr>
        <p:spPr>
          <a:xfrm>
            <a:off x="6658075" y="3751687"/>
            <a:ext cx="56805" cy="56873"/>
          </a:xfrm>
          <a:custGeom>
            <a:rect b="b" l="l" r="r" t="t"/>
            <a:pathLst>
              <a:path extrusionOk="0" h="838" w="837">
                <a:moveTo>
                  <a:pt x="449" y="0"/>
                </a:moveTo>
                <a:cubicBezTo>
                  <a:pt x="439" y="0"/>
                  <a:pt x="429" y="1"/>
                  <a:pt x="419" y="2"/>
                </a:cubicBezTo>
                <a:cubicBezTo>
                  <a:pt x="200" y="2"/>
                  <a:pt x="1" y="181"/>
                  <a:pt x="1" y="419"/>
                </a:cubicBezTo>
                <a:cubicBezTo>
                  <a:pt x="1" y="638"/>
                  <a:pt x="180" y="837"/>
                  <a:pt x="419" y="837"/>
                </a:cubicBezTo>
                <a:cubicBezTo>
                  <a:pt x="657" y="837"/>
                  <a:pt x="836" y="678"/>
                  <a:pt x="836" y="419"/>
                </a:cubicBezTo>
                <a:cubicBezTo>
                  <a:pt x="836" y="192"/>
                  <a:pt x="655" y="0"/>
                  <a:pt x="4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36"/>
          <p:cNvSpPr/>
          <p:nvPr/>
        </p:nvSpPr>
        <p:spPr>
          <a:xfrm>
            <a:off x="7670640" y="4345790"/>
            <a:ext cx="128337" cy="128337"/>
          </a:xfrm>
          <a:custGeom>
            <a:rect b="b" l="l" r="r" t="t"/>
            <a:pathLst>
              <a:path extrusionOk="0" h="1891" w="1891">
                <a:moveTo>
                  <a:pt x="935" y="0"/>
                </a:moveTo>
                <a:cubicBezTo>
                  <a:pt x="418" y="0"/>
                  <a:pt x="0" y="418"/>
                  <a:pt x="0" y="935"/>
                </a:cubicBezTo>
                <a:cubicBezTo>
                  <a:pt x="0" y="1473"/>
                  <a:pt x="418" y="1890"/>
                  <a:pt x="935" y="1890"/>
                </a:cubicBezTo>
                <a:cubicBezTo>
                  <a:pt x="1472" y="1890"/>
                  <a:pt x="1890" y="1473"/>
                  <a:pt x="1890" y="935"/>
                </a:cubicBezTo>
                <a:cubicBezTo>
                  <a:pt x="1890" y="418"/>
                  <a:pt x="1472" y="0"/>
                  <a:pt x="935" y="0"/>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36"/>
          <p:cNvSpPr/>
          <p:nvPr/>
        </p:nvSpPr>
        <p:spPr>
          <a:xfrm>
            <a:off x="2209734" y="4332473"/>
            <a:ext cx="22366" cy="22366"/>
          </a:xfrm>
          <a:custGeom>
            <a:rect b="b" l="l" r="r" t="t"/>
            <a:pathLst>
              <a:path extrusionOk="0" h="399" w="399">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36"/>
          <p:cNvSpPr/>
          <p:nvPr/>
        </p:nvSpPr>
        <p:spPr>
          <a:xfrm>
            <a:off x="1865160" y="4072657"/>
            <a:ext cx="22366" cy="22366"/>
          </a:xfrm>
          <a:custGeom>
            <a:rect b="b" l="l" r="r" t="t"/>
            <a:pathLst>
              <a:path extrusionOk="0" h="399" w="399">
                <a:moveTo>
                  <a:pt x="200" y="0"/>
                </a:moveTo>
                <a:cubicBezTo>
                  <a:pt x="100" y="0"/>
                  <a:pt x="1" y="80"/>
                  <a:pt x="1" y="199"/>
                </a:cubicBezTo>
                <a:cubicBezTo>
                  <a:pt x="1" y="299"/>
                  <a:pt x="100" y="398"/>
                  <a:pt x="200" y="398"/>
                </a:cubicBezTo>
                <a:cubicBezTo>
                  <a:pt x="319" y="398"/>
                  <a:pt x="399" y="299"/>
                  <a:pt x="399" y="199"/>
                </a:cubicBezTo>
                <a:cubicBezTo>
                  <a:pt x="399" y="80"/>
                  <a:pt x="319" y="0"/>
                  <a:pt x="200"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36"/>
          <p:cNvSpPr/>
          <p:nvPr/>
        </p:nvSpPr>
        <p:spPr>
          <a:xfrm>
            <a:off x="969784" y="4451759"/>
            <a:ext cx="22310" cy="22366"/>
          </a:xfrm>
          <a:custGeom>
            <a:rect b="b" l="l" r="r" t="t"/>
            <a:pathLst>
              <a:path extrusionOk="0" h="399" w="398">
                <a:moveTo>
                  <a:pt x="199" y="1"/>
                </a:moveTo>
                <a:cubicBezTo>
                  <a:pt x="80" y="1"/>
                  <a:pt x="0" y="80"/>
                  <a:pt x="0" y="200"/>
                </a:cubicBezTo>
                <a:cubicBezTo>
                  <a:pt x="0" y="299"/>
                  <a:pt x="80" y="399"/>
                  <a:pt x="199" y="399"/>
                </a:cubicBezTo>
                <a:cubicBezTo>
                  <a:pt x="298" y="399"/>
                  <a:pt x="398" y="299"/>
                  <a:pt x="398" y="200"/>
                </a:cubicBezTo>
                <a:cubicBezTo>
                  <a:pt x="398" y="80"/>
                  <a:pt x="298" y="1"/>
                  <a:pt x="1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36"/>
          <p:cNvSpPr/>
          <p:nvPr/>
        </p:nvSpPr>
        <p:spPr>
          <a:xfrm>
            <a:off x="720000" y="4314648"/>
            <a:ext cx="46862" cy="47983"/>
          </a:xfrm>
          <a:custGeom>
            <a:rect b="b" l="l" r="r" t="t"/>
            <a:pathLst>
              <a:path extrusionOk="0" h="856" w="836">
                <a:moveTo>
                  <a:pt x="418" y="0"/>
                </a:moveTo>
                <a:cubicBezTo>
                  <a:pt x="199" y="0"/>
                  <a:pt x="0" y="179"/>
                  <a:pt x="0" y="418"/>
                </a:cubicBezTo>
                <a:cubicBezTo>
                  <a:pt x="0" y="657"/>
                  <a:pt x="159" y="855"/>
                  <a:pt x="418" y="855"/>
                </a:cubicBezTo>
                <a:cubicBezTo>
                  <a:pt x="637" y="855"/>
                  <a:pt x="836" y="676"/>
                  <a:pt x="836" y="418"/>
                </a:cubicBezTo>
                <a:cubicBezTo>
                  <a:pt x="836" y="199"/>
                  <a:pt x="637" y="0"/>
                  <a:pt x="418"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36"/>
          <p:cNvSpPr/>
          <p:nvPr/>
        </p:nvSpPr>
        <p:spPr>
          <a:xfrm>
            <a:off x="1942124" y="3734700"/>
            <a:ext cx="46862" cy="48095"/>
          </a:xfrm>
          <a:custGeom>
            <a:rect b="b" l="l" r="r" t="t"/>
            <a:pathLst>
              <a:path extrusionOk="0" h="858" w="836">
                <a:moveTo>
                  <a:pt x="449" y="0"/>
                </a:moveTo>
                <a:cubicBezTo>
                  <a:pt x="438" y="0"/>
                  <a:pt x="428" y="1"/>
                  <a:pt x="418" y="2"/>
                </a:cubicBezTo>
                <a:cubicBezTo>
                  <a:pt x="199" y="2"/>
                  <a:pt x="0" y="181"/>
                  <a:pt x="0" y="420"/>
                </a:cubicBezTo>
                <a:cubicBezTo>
                  <a:pt x="0" y="658"/>
                  <a:pt x="180" y="857"/>
                  <a:pt x="418" y="857"/>
                </a:cubicBezTo>
                <a:cubicBezTo>
                  <a:pt x="657" y="857"/>
                  <a:pt x="836" y="678"/>
                  <a:pt x="836" y="420"/>
                </a:cubicBezTo>
                <a:cubicBezTo>
                  <a:pt x="836" y="192"/>
                  <a:pt x="655" y="0"/>
                  <a:pt x="4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36"/>
          <p:cNvSpPr/>
          <p:nvPr/>
        </p:nvSpPr>
        <p:spPr>
          <a:xfrm>
            <a:off x="829252" y="4146258"/>
            <a:ext cx="47983" cy="46862"/>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36"/>
          <p:cNvSpPr/>
          <p:nvPr/>
        </p:nvSpPr>
        <p:spPr>
          <a:xfrm>
            <a:off x="6568757" y="2418190"/>
            <a:ext cx="294917" cy="250209"/>
          </a:xfrm>
          <a:custGeom>
            <a:rect b="b" l="l" r="r" t="t"/>
            <a:pathLst>
              <a:path extrusionOk="0" h="4119" w="4855">
                <a:moveTo>
                  <a:pt x="2984" y="0"/>
                </a:moveTo>
                <a:lnTo>
                  <a:pt x="0" y="4118"/>
                </a:lnTo>
                <a:lnTo>
                  <a:pt x="4854" y="3979"/>
                </a:lnTo>
                <a:lnTo>
                  <a:pt x="2984"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36"/>
          <p:cNvSpPr/>
          <p:nvPr/>
        </p:nvSpPr>
        <p:spPr>
          <a:xfrm>
            <a:off x="6613465" y="2131776"/>
            <a:ext cx="234476" cy="309435"/>
          </a:xfrm>
          <a:custGeom>
            <a:rect b="b" l="l" r="r" t="t"/>
            <a:pathLst>
              <a:path extrusionOk="0" h="5094" w="3860">
                <a:moveTo>
                  <a:pt x="1632" y="1"/>
                </a:moveTo>
                <a:lnTo>
                  <a:pt x="0" y="5093"/>
                </a:lnTo>
                <a:lnTo>
                  <a:pt x="3860" y="876"/>
                </a:lnTo>
                <a:lnTo>
                  <a:pt x="1632"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36"/>
          <p:cNvSpPr/>
          <p:nvPr/>
        </p:nvSpPr>
        <p:spPr>
          <a:xfrm>
            <a:off x="1942125" y="890330"/>
            <a:ext cx="387918" cy="219958"/>
          </a:xfrm>
          <a:custGeom>
            <a:rect b="b" l="l" r="r" t="t"/>
            <a:pathLst>
              <a:path extrusionOk="0" h="3621" w="6386">
                <a:moveTo>
                  <a:pt x="0" y="0"/>
                </a:moveTo>
                <a:lnTo>
                  <a:pt x="617" y="3621"/>
                </a:lnTo>
                <a:lnTo>
                  <a:pt x="6386" y="2129"/>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36"/>
          <p:cNvSpPr/>
          <p:nvPr/>
        </p:nvSpPr>
        <p:spPr>
          <a:xfrm>
            <a:off x="6729742" y="635939"/>
            <a:ext cx="432626" cy="210360"/>
          </a:xfrm>
          <a:custGeom>
            <a:rect b="b" l="l" r="r" t="t"/>
            <a:pathLst>
              <a:path extrusionOk="0" h="3463" w="7122">
                <a:moveTo>
                  <a:pt x="6306" y="1"/>
                </a:moveTo>
                <a:lnTo>
                  <a:pt x="0" y="3462"/>
                </a:lnTo>
                <a:lnTo>
                  <a:pt x="7122" y="2209"/>
                </a:lnTo>
                <a:lnTo>
                  <a:pt x="630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36"/>
          <p:cNvSpPr/>
          <p:nvPr/>
        </p:nvSpPr>
        <p:spPr>
          <a:xfrm>
            <a:off x="6950855" y="852253"/>
            <a:ext cx="432687" cy="113654"/>
          </a:xfrm>
          <a:custGeom>
            <a:rect b="b" l="l" r="r" t="t"/>
            <a:pathLst>
              <a:path extrusionOk="0" h="1871" w="7123">
                <a:moveTo>
                  <a:pt x="7122" y="0"/>
                </a:moveTo>
                <a:lnTo>
                  <a:pt x="1" y="538"/>
                </a:lnTo>
                <a:lnTo>
                  <a:pt x="7043" y="1870"/>
                </a:lnTo>
                <a:lnTo>
                  <a:pt x="712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36"/>
          <p:cNvSpPr/>
          <p:nvPr/>
        </p:nvSpPr>
        <p:spPr>
          <a:xfrm>
            <a:off x="2031542" y="707852"/>
            <a:ext cx="277969" cy="224817"/>
          </a:xfrm>
          <a:custGeom>
            <a:rect b="b" l="l" r="r" t="t"/>
            <a:pathLst>
              <a:path extrusionOk="0" h="3701" w="4576">
                <a:moveTo>
                  <a:pt x="199" y="0"/>
                </a:moveTo>
                <a:lnTo>
                  <a:pt x="0" y="1512"/>
                </a:lnTo>
                <a:lnTo>
                  <a:pt x="4575" y="3700"/>
                </a:lnTo>
                <a:lnTo>
                  <a:pt x="19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36"/>
          <p:cNvSpPr/>
          <p:nvPr/>
        </p:nvSpPr>
        <p:spPr>
          <a:xfrm>
            <a:off x="1874813" y="1966475"/>
            <a:ext cx="243820" cy="206222"/>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36"/>
          <p:cNvSpPr/>
          <p:nvPr/>
        </p:nvSpPr>
        <p:spPr>
          <a:xfrm>
            <a:off x="2202836" y="2530832"/>
            <a:ext cx="263413" cy="347687"/>
          </a:xfrm>
          <a:custGeom>
            <a:rect b="b" l="l" r="r" t="t"/>
            <a:pathLst>
              <a:path extrusionOk="0" h="4596" w="3482">
                <a:moveTo>
                  <a:pt x="3482" y="0"/>
                </a:moveTo>
                <a:lnTo>
                  <a:pt x="1" y="2845"/>
                </a:lnTo>
                <a:lnTo>
                  <a:pt x="2627" y="4596"/>
                </a:lnTo>
                <a:lnTo>
                  <a:pt x="3482" y="0"/>
                </a:ln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36"/>
          <p:cNvSpPr/>
          <p:nvPr/>
        </p:nvSpPr>
        <p:spPr>
          <a:xfrm>
            <a:off x="5306878" y="4500860"/>
            <a:ext cx="694423" cy="459667"/>
          </a:xfrm>
          <a:custGeom>
            <a:rect b="b" l="l" r="r" t="t"/>
            <a:pathLst>
              <a:path extrusionOk="0" h="8956" w="13807">
                <a:moveTo>
                  <a:pt x="1857" y="0"/>
                </a:moveTo>
                <a:cubicBezTo>
                  <a:pt x="1767" y="0"/>
                  <a:pt x="1679" y="3"/>
                  <a:pt x="1592" y="10"/>
                </a:cubicBezTo>
                <a:cubicBezTo>
                  <a:pt x="1" y="169"/>
                  <a:pt x="558" y="2000"/>
                  <a:pt x="1155" y="2994"/>
                </a:cubicBezTo>
                <a:cubicBezTo>
                  <a:pt x="1692" y="3969"/>
                  <a:pt x="2547" y="4725"/>
                  <a:pt x="3422" y="5421"/>
                </a:cubicBezTo>
                <a:cubicBezTo>
                  <a:pt x="4715" y="6456"/>
                  <a:pt x="6068" y="7470"/>
                  <a:pt x="7600" y="8146"/>
                </a:cubicBezTo>
                <a:cubicBezTo>
                  <a:pt x="8707" y="8642"/>
                  <a:pt x="9920" y="8955"/>
                  <a:pt x="11138" y="8955"/>
                </a:cubicBezTo>
                <a:cubicBezTo>
                  <a:pt x="11584" y="8955"/>
                  <a:pt x="12031" y="8913"/>
                  <a:pt x="12473" y="8823"/>
                </a:cubicBezTo>
                <a:cubicBezTo>
                  <a:pt x="13090" y="8664"/>
                  <a:pt x="13806" y="8306"/>
                  <a:pt x="13786" y="7649"/>
                </a:cubicBezTo>
                <a:cubicBezTo>
                  <a:pt x="12135" y="6913"/>
                  <a:pt x="10425" y="6416"/>
                  <a:pt x="8654" y="6117"/>
                </a:cubicBezTo>
                <a:cubicBezTo>
                  <a:pt x="9748" y="5879"/>
                  <a:pt x="10802" y="5580"/>
                  <a:pt x="11837" y="5222"/>
                </a:cubicBezTo>
                <a:cubicBezTo>
                  <a:pt x="9131" y="4148"/>
                  <a:pt x="6347" y="3293"/>
                  <a:pt x="3482" y="2736"/>
                </a:cubicBezTo>
                <a:cubicBezTo>
                  <a:pt x="4178" y="1880"/>
                  <a:pt x="5153" y="1283"/>
                  <a:pt x="6227" y="1045"/>
                </a:cubicBezTo>
                <a:lnTo>
                  <a:pt x="6227" y="1045"/>
                </a:lnTo>
                <a:cubicBezTo>
                  <a:pt x="6197" y="1051"/>
                  <a:pt x="6163" y="1054"/>
                  <a:pt x="6125" y="1054"/>
                </a:cubicBezTo>
                <a:cubicBezTo>
                  <a:pt x="5599" y="1054"/>
                  <a:pt x="4424" y="441"/>
                  <a:pt x="3959" y="348"/>
                </a:cubicBezTo>
                <a:cubicBezTo>
                  <a:pt x="3325" y="190"/>
                  <a:pt x="2551" y="0"/>
                  <a:pt x="1857" y="0"/>
                </a:cubicBezTo>
                <a:close/>
              </a:path>
            </a:pathLst>
          </a:custGeom>
          <a:solidFill>
            <a:srgbClr val="3049B5">
              <a:alpha val="1562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6" name="Shape 1306"/>
        <p:cNvGrpSpPr/>
        <p:nvPr/>
      </p:nvGrpSpPr>
      <p:grpSpPr>
        <a:xfrm>
          <a:off x="0" y="0"/>
          <a:ext cx="0" cy="0"/>
          <a:chOff x="0" y="0"/>
          <a:chExt cx="0" cy="0"/>
        </a:xfrm>
      </p:grpSpPr>
      <p:sp>
        <p:nvSpPr>
          <p:cNvPr id="1307" name="Google Shape;1307;p37"/>
          <p:cNvSpPr txBox="1"/>
          <p:nvPr>
            <p:ph type="title"/>
          </p:nvPr>
        </p:nvSpPr>
        <p:spPr>
          <a:xfrm>
            <a:off x="720000" y="259250"/>
            <a:ext cx="7861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500"/>
              <a:t>More chance terms</a:t>
            </a:r>
            <a:endParaRPr sz="3500"/>
          </a:p>
        </p:txBody>
      </p:sp>
      <p:sp>
        <p:nvSpPr>
          <p:cNvPr id="1308" name="Google Shape;1308;p37"/>
          <p:cNvSpPr txBox="1"/>
          <p:nvPr>
            <p:ph idx="1" type="body"/>
          </p:nvPr>
        </p:nvSpPr>
        <p:spPr>
          <a:xfrm>
            <a:off x="720000" y="1048625"/>
            <a:ext cx="7704000" cy="419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Montserrat"/>
                <a:ea typeface="Montserrat"/>
                <a:cs typeface="Montserrat"/>
                <a:sym typeface="Montserrat"/>
              </a:rPr>
              <a:t>What do you think the following words mean? </a:t>
            </a:r>
            <a:r>
              <a:rPr lang="en" sz="1800">
                <a:latin typeface="Montserrat"/>
                <a:ea typeface="Montserrat"/>
                <a:cs typeface="Montserrat"/>
                <a:sym typeface="Montserrat"/>
              </a:rPr>
              <a:t>Discuss this with someone at home.</a:t>
            </a:r>
            <a:endParaRPr sz="1800">
              <a:latin typeface="Montserrat"/>
              <a:ea typeface="Montserrat"/>
              <a:cs typeface="Montserrat"/>
              <a:sym typeface="Montserrat"/>
            </a:endParaRPr>
          </a:p>
          <a:p>
            <a:pPr indent="0" lvl="0" marL="0" rtl="0" algn="ctr">
              <a:spcBef>
                <a:spcPts val="1600"/>
              </a:spcBef>
              <a:spcAft>
                <a:spcPts val="0"/>
              </a:spcAft>
              <a:buNone/>
            </a:pPr>
            <a:r>
              <a:t/>
            </a:r>
            <a:endParaRPr sz="1900">
              <a:latin typeface="Montserrat"/>
              <a:ea typeface="Montserrat"/>
              <a:cs typeface="Montserrat"/>
              <a:sym typeface="Montserrat"/>
            </a:endParaRPr>
          </a:p>
          <a:p>
            <a:pPr indent="0" lvl="0" marL="0" rtl="0" algn="ctr">
              <a:spcBef>
                <a:spcPts val="1600"/>
              </a:spcBef>
              <a:spcAft>
                <a:spcPts val="0"/>
              </a:spcAft>
              <a:buNone/>
            </a:pPr>
            <a:r>
              <a:rPr lang="en" sz="1900">
                <a:latin typeface="Montserrat"/>
                <a:ea typeface="Montserrat"/>
                <a:cs typeface="Montserrat"/>
                <a:sym typeface="Montserrat"/>
              </a:rPr>
              <a:t>Certain</a:t>
            </a:r>
            <a:endParaRPr sz="1900">
              <a:latin typeface="Montserrat"/>
              <a:ea typeface="Montserrat"/>
              <a:cs typeface="Montserrat"/>
              <a:sym typeface="Montserrat"/>
            </a:endParaRPr>
          </a:p>
          <a:p>
            <a:pPr indent="0" lvl="0" marL="0" rtl="0" algn="ctr">
              <a:spcBef>
                <a:spcPts val="1600"/>
              </a:spcBef>
              <a:spcAft>
                <a:spcPts val="0"/>
              </a:spcAft>
              <a:buNone/>
            </a:pPr>
            <a:r>
              <a:rPr lang="en" sz="1900">
                <a:latin typeface="Montserrat"/>
                <a:ea typeface="Montserrat"/>
                <a:cs typeface="Montserrat"/>
                <a:sym typeface="Montserrat"/>
              </a:rPr>
              <a:t>Possible</a:t>
            </a:r>
            <a:endParaRPr sz="1900">
              <a:latin typeface="Montserrat"/>
              <a:ea typeface="Montserrat"/>
              <a:cs typeface="Montserrat"/>
              <a:sym typeface="Montserrat"/>
            </a:endParaRPr>
          </a:p>
          <a:p>
            <a:pPr indent="0" lvl="0" marL="0" rtl="0" algn="ctr">
              <a:spcBef>
                <a:spcPts val="1600"/>
              </a:spcBef>
              <a:spcAft>
                <a:spcPts val="0"/>
              </a:spcAft>
              <a:buNone/>
            </a:pPr>
            <a:r>
              <a:rPr lang="en" sz="1900">
                <a:latin typeface="Montserrat"/>
                <a:ea typeface="Montserrat"/>
                <a:cs typeface="Montserrat"/>
                <a:sym typeface="Montserrat"/>
              </a:rPr>
              <a:t>Impossible</a:t>
            </a:r>
            <a:endParaRPr sz="1900">
              <a:latin typeface="Montserrat"/>
              <a:ea typeface="Montserrat"/>
              <a:cs typeface="Montserrat"/>
              <a:sym typeface="Montserrat"/>
            </a:endParaRPr>
          </a:p>
          <a:p>
            <a:pPr indent="0" lvl="0" marL="0" rtl="0" algn="l">
              <a:spcBef>
                <a:spcPts val="1600"/>
              </a:spcBef>
              <a:spcAft>
                <a:spcPts val="1600"/>
              </a:spcAft>
              <a:buNone/>
            </a:pPr>
            <a:r>
              <a:t/>
            </a:r>
            <a:endParaRPr/>
          </a:p>
        </p:txBody>
      </p:sp>
      <p:grpSp>
        <p:nvGrpSpPr>
          <p:cNvPr id="1309" name="Google Shape;1309;p37"/>
          <p:cNvGrpSpPr/>
          <p:nvPr/>
        </p:nvGrpSpPr>
        <p:grpSpPr>
          <a:xfrm>
            <a:off x="7542821" y="3924414"/>
            <a:ext cx="1493078" cy="1162574"/>
            <a:chOff x="4628596" y="3297439"/>
            <a:chExt cx="1493078" cy="1162574"/>
          </a:xfrm>
        </p:grpSpPr>
        <p:sp>
          <p:nvSpPr>
            <p:cNvPr id="1310" name="Google Shape;1310;p37"/>
            <p:cNvSpPr/>
            <p:nvPr/>
          </p:nvSpPr>
          <p:spPr>
            <a:xfrm>
              <a:off x="5504834" y="4112286"/>
              <a:ext cx="313252" cy="347727"/>
            </a:xfrm>
            <a:custGeom>
              <a:rect b="b" l="l" r="r" t="t"/>
              <a:pathLst>
                <a:path extrusionOk="0" h="10026" w="9032">
                  <a:moveTo>
                    <a:pt x="2646" y="0"/>
                  </a:moveTo>
                  <a:lnTo>
                    <a:pt x="20" y="100"/>
                  </a:lnTo>
                  <a:cubicBezTo>
                    <a:pt x="0" y="199"/>
                    <a:pt x="0" y="1592"/>
                    <a:pt x="0" y="3342"/>
                  </a:cubicBezTo>
                  <a:cubicBezTo>
                    <a:pt x="0" y="5988"/>
                    <a:pt x="80" y="9429"/>
                    <a:pt x="199" y="9966"/>
                  </a:cubicBezTo>
                  <a:lnTo>
                    <a:pt x="7957" y="10026"/>
                  </a:lnTo>
                  <a:lnTo>
                    <a:pt x="9032" y="10026"/>
                  </a:lnTo>
                  <a:cubicBezTo>
                    <a:pt x="9032" y="10026"/>
                    <a:pt x="8813" y="8912"/>
                    <a:pt x="8156" y="8136"/>
                  </a:cubicBezTo>
                  <a:cubicBezTo>
                    <a:pt x="7520" y="7360"/>
                    <a:pt x="4078" y="6982"/>
                    <a:pt x="4078" y="6982"/>
                  </a:cubicBezTo>
                  <a:lnTo>
                    <a:pt x="3899" y="6187"/>
                  </a:lnTo>
                  <a:lnTo>
                    <a:pt x="3203" y="2845"/>
                  </a:lnTo>
                  <a:lnTo>
                    <a:pt x="264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37"/>
            <p:cNvSpPr/>
            <p:nvPr/>
          </p:nvSpPr>
          <p:spPr>
            <a:xfrm>
              <a:off x="5504834" y="4111592"/>
              <a:ext cx="111088" cy="116637"/>
            </a:xfrm>
            <a:custGeom>
              <a:rect b="b" l="l" r="r" t="t"/>
              <a:pathLst>
                <a:path extrusionOk="0" h="3363" w="3203">
                  <a:moveTo>
                    <a:pt x="2646" y="0"/>
                  </a:moveTo>
                  <a:lnTo>
                    <a:pt x="20" y="100"/>
                  </a:lnTo>
                  <a:cubicBezTo>
                    <a:pt x="0" y="219"/>
                    <a:pt x="0" y="1612"/>
                    <a:pt x="0" y="3362"/>
                  </a:cubicBezTo>
                  <a:lnTo>
                    <a:pt x="3203" y="2825"/>
                  </a:lnTo>
                  <a:lnTo>
                    <a:pt x="2646" y="0"/>
                  </a:lnTo>
                  <a:close/>
                </a:path>
              </a:pathLst>
            </a:custGeom>
            <a:solidFill>
              <a:srgbClr val="DB2E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37"/>
            <p:cNvSpPr/>
            <p:nvPr/>
          </p:nvSpPr>
          <p:spPr>
            <a:xfrm>
              <a:off x="5581415" y="4326143"/>
              <a:ext cx="64891" cy="51087"/>
            </a:xfrm>
            <a:custGeom>
              <a:rect b="b" l="l" r="r" t="t"/>
              <a:pathLst>
                <a:path extrusionOk="0" h="1473" w="1871">
                  <a:moveTo>
                    <a:pt x="1691" y="1"/>
                  </a:moveTo>
                  <a:cubicBezTo>
                    <a:pt x="637" y="259"/>
                    <a:pt x="80" y="816"/>
                    <a:pt x="0" y="1473"/>
                  </a:cubicBezTo>
                  <a:cubicBezTo>
                    <a:pt x="836" y="816"/>
                    <a:pt x="1870" y="797"/>
                    <a:pt x="1870" y="797"/>
                  </a:cubicBezTo>
                  <a:lnTo>
                    <a:pt x="1691" y="1"/>
                  </a:lnTo>
                  <a:close/>
                </a:path>
              </a:pathLst>
            </a:custGeom>
            <a:solidFill>
              <a:srgbClr val="DB2E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37"/>
            <p:cNvSpPr/>
            <p:nvPr/>
          </p:nvSpPr>
          <p:spPr>
            <a:xfrm>
              <a:off x="4910086" y="4108124"/>
              <a:ext cx="318108" cy="347068"/>
            </a:xfrm>
            <a:custGeom>
              <a:rect b="b" l="l" r="r" t="t"/>
              <a:pathLst>
                <a:path extrusionOk="0" h="10007" w="9172">
                  <a:moveTo>
                    <a:pt x="6486" y="1"/>
                  </a:moveTo>
                  <a:lnTo>
                    <a:pt x="5869" y="2825"/>
                  </a:lnTo>
                  <a:lnTo>
                    <a:pt x="5133" y="6187"/>
                  </a:lnTo>
                  <a:lnTo>
                    <a:pt x="4974" y="6983"/>
                  </a:lnTo>
                  <a:cubicBezTo>
                    <a:pt x="4974" y="6983"/>
                    <a:pt x="1532" y="7301"/>
                    <a:pt x="896" y="8077"/>
                  </a:cubicBezTo>
                  <a:cubicBezTo>
                    <a:pt x="239" y="8853"/>
                    <a:pt x="1" y="9967"/>
                    <a:pt x="1" y="9967"/>
                  </a:cubicBezTo>
                  <a:lnTo>
                    <a:pt x="1075" y="9967"/>
                  </a:lnTo>
                  <a:lnTo>
                    <a:pt x="8813" y="10007"/>
                  </a:lnTo>
                  <a:cubicBezTo>
                    <a:pt x="8972" y="9490"/>
                    <a:pt x="9072" y="6068"/>
                    <a:pt x="9112" y="3402"/>
                  </a:cubicBezTo>
                  <a:cubicBezTo>
                    <a:pt x="9151" y="1652"/>
                    <a:pt x="9171" y="279"/>
                    <a:pt x="9092" y="120"/>
                  </a:cubicBezTo>
                  <a:lnTo>
                    <a:pt x="648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37"/>
            <p:cNvSpPr/>
            <p:nvPr/>
          </p:nvSpPr>
          <p:spPr>
            <a:xfrm>
              <a:off x="5114994" y="4108818"/>
              <a:ext cx="113204" cy="117331"/>
            </a:xfrm>
            <a:custGeom>
              <a:rect b="b" l="l" r="r" t="t"/>
              <a:pathLst>
                <a:path extrusionOk="0" h="3383" w="3264">
                  <a:moveTo>
                    <a:pt x="618" y="1"/>
                  </a:moveTo>
                  <a:lnTo>
                    <a:pt x="1" y="2825"/>
                  </a:lnTo>
                  <a:lnTo>
                    <a:pt x="3204" y="3382"/>
                  </a:lnTo>
                  <a:cubicBezTo>
                    <a:pt x="3243" y="1632"/>
                    <a:pt x="3263" y="259"/>
                    <a:pt x="3243" y="120"/>
                  </a:cubicBezTo>
                  <a:lnTo>
                    <a:pt x="618" y="1"/>
                  </a:lnTo>
                  <a:close/>
                </a:path>
              </a:pathLst>
            </a:custGeom>
            <a:solidFill>
              <a:srgbClr val="DB2E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37"/>
            <p:cNvSpPr/>
            <p:nvPr/>
          </p:nvSpPr>
          <p:spPr>
            <a:xfrm>
              <a:off x="5083953" y="4322709"/>
              <a:ext cx="64197" cy="51781"/>
            </a:xfrm>
            <a:custGeom>
              <a:rect b="b" l="l" r="r" t="t"/>
              <a:pathLst>
                <a:path extrusionOk="0" h="1493" w="1851">
                  <a:moveTo>
                    <a:pt x="180" y="0"/>
                  </a:moveTo>
                  <a:lnTo>
                    <a:pt x="1" y="796"/>
                  </a:lnTo>
                  <a:cubicBezTo>
                    <a:pt x="1" y="796"/>
                    <a:pt x="1055" y="856"/>
                    <a:pt x="1851" y="1492"/>
                  </a:cubicBezTo>
                  <a:cubicBezTo>
                    <a:pt x="1791" y="856"/>
                    <a:pt x="1274" y="279"/>
                    <a:pt x="180" y="0"/>
                  </a:cubicBezTo>
                  <a:close/>
                </a:path>
              </a:pathLst>
            </a:custGeom>
            <a:solidFill>
              <a:srgbClr val="DB2E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37"/>
            <p:cNvSpPr/>
            <p:nvPr/>
          </p:nvSpPr>
          <p:spPr>
            <a:xfrm>
              <a:off x="4630677" y="3525550"/>
              <a:ext cx="360178" cy="457740"/>
            </a:xfrm>
            <a:custGeom>
              <a:rect b="b" l="l" r="r" t="t"/>
              <a:pathLst>
                <a:path extrusionOk="0" h="13198" w="10385">
                  <a:moveTo>
                    <a:pt x="4051" y="1"/>
                  </a:moveTo>
                  <a:cubicBezTo>
                    <a:pt x="3765" y="1"/>
                    <a:pt x="3409" y="118"/>
                    <a:pt x="2924" y="406"/>
                  </a:cubicBezTo>
                  <a:cubicBezTo>
                    <a:pt x="2824" y="325"/>
                    <a:pt x="2686" y="274"/>
                    <a:pt x="2531" y="274"/>
                  </a:cubicBezTo>
                  <a:cubicBezTo>
                    <a:pt x="2227" y="274"/>
                    <a:pt x="1855" y="470"/>
                    <a:pt x="1552" y="1023"/>
                  </a:cubicBezTo>
                  <a:cubicBezTo>
                    <a:pt x="1475" y="1002"/>
                    <a:pt x="1398" y="992"/>
                    <a:pt x="1322" y="992"/>
                  </a:cubicBezTo>
                  <a:cubicBezTo>
                    <a:pt x="617" y="992"/>
                    <a:pt x="0" y="1860"/>
                    <a:pt x="0" y="2614"/>
                  </a:cubicBezTo>
                  <a:cubicBezTo>
                    <a:pt x="0" y="3470"/>
                    <a:pt x="239" y="3987"/>
                    <a:pt x="696" y="4444"/>
                  </a:cubicBezTo>
                  <a:cubicBezTo>
                    <a:pt x="837" y="4573"/>
                    <a:pt x="970" y="4619"/>
                    <a:pt x="1089" y="4619"/>
                  </a:cubicBezTo>
                  <a:cubicBezTo>
                    <a:pt x="1172" y="4619"/>
                    <a:pt x="1248" y="4596"/>
                    <a:pt x="1313" y="4564"/>
                  </a:cubicBezTo>
                  <a:cubicBezTo>
                    <a:pt x="1393" y="4544"/>
                    <a:pt x="1432" y="4484"/>
                    <a:pt x="1452" y="4464"/>
                  </a:cubicBezTo>
                  <a:lnTo>
                    <a:pt x="1532" y="4385"/>
                  </a:lnTo>
                  <a:lnTo>
                    <a:pt x="1532" y="4444"/>
                  </a:lnTo>
                  <a:cubicBezTo>
                    <a:pt x="1492" y="4783"/>
                    <a:pt x="1094" y="7349"/>
                    <a:pt x="1094" y="8025"/>
                  </a:cubicBezTo>
                  <a:cubicBezTo>
                    <a:pt x="1094" y="8741"/>
                    <a:pt x="935" y="10551"/>
                    <a:pt x="3541" y="11844"/>
                  </a:cubicBezTo>
                  <a:cubicBezTo>
                    <a:pt x="4934" y="12561"/>
                    <a:pt x="6525" y="12899"/>
                    <a:pt x="7699" y="13038"/>
                  </a:cubicBezTo>
                  <a:cubicBezTo>
                    <a:pt x="8693" y="13157"/>
                    <a:pt x="9390" y="13157"/>
                    <a:pt x="9390" y="13157"/>
                  </a:cubicBezTo>
                  <a:cubicBezTo>
                    <a:pt x="9469" y="13197"/>
                    <a:pt x="9549" y="13197"/>
                    <a:pt x="9608" y="13197"/>
                  </a:cubicBezTo>
                  <a:cubicBezTo>
                    <a:pt x="10364" y="13197"/>
                    <a:pt x="10384" y="12541"/>
                    <a:pt x="10106" y="12004"/>
                  </a:cubicBezTo>
                  <a:cubicBezTo>
                    <a:pt x="9947" y="11646"/>
                    <a:pt x="8992" y="11148"/>
                    <a:pt x="7918" y="10571"/>
                  </a:cubicBezTo>
                  <a:cubicBezTo>
                    <a:pt x="7062" y="10134"/>
                    <a:pt x="6127" y="9636"/>
                    <a:pt x="5471" y="9159"/>
                  </a:cubicBezTo>
                  <a:cubicBezTo>
                    <a:pt x="5570" y="8582"/>
                    <a:pt x="6605" y="3669"/>
                    <a:pt x="6605" y="3370"/>
                  </a:cubicBezTo>
                  <a:cubicBezTo>
                    <a:pt x="6605" y="3052"/>
                    <a:pt x="6664" y="2475"/>
                    <a:pt x="5630" y="2475"/>
                  </a:cubicBezTo>
                  <a:cubicBezTo>
                    <a:pt x="5709" y="1858"/>
                    <a:pt x="5491" y="1102"/>
                    <a:pt x="5013" y="565"/>
                  </a:cubicBezTo>
                  <a:cubicBezTo>
                    <a:pt x="4721" y="238"/>
                    <a:pt x="4457" y="1"/>
                    <a:pt x="405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37"/>
            <p:cNvSpPr/>
            <p:nvPr/>
          </p:nvSpPr>
          <p:spPr>
            <a:xfrm>
              <a:off x="4896975" y="3892186"/>
              <a:ext cx="93886" cy="91111"/>
            </a:xfrm>
            <a:custGeom>
              <a:rect b="b" l="l" r="r" t="t"/>
              <a:pathLst>
                <a:path extrusionOk="0" h="2627" w="2707">
                  <a:moveTo>
                    <a:pt x="240" y="0"/>
                  </a:moveTo>
                  <a:cubicBezTo>
                    <a:pt x="120" y="697"/>
                    <a:pt x="1" y="1671"/>
                    <a:pt x="21" y="2467"/>
                  </a:cubicBezTo>
                  <a:cubicBezTo>
                    <a:pt x="1015" y="2586"/>
                    <a:pt x="1712" y="2586"/>
                    <a:pt x="1712" y="2586"/>
                  </a:cubicBezTo>
                  <a:cubicBezTo>
                    <a:pt x="1791" y="2626"/>
                    <a:pt x="1871" y="2626"/>
                    <a:pt x="1930" y="2626"/>
                  </a:cubicBezTo>
                  <a:cubicBezTo>
                    <a:pt x="2686" y="2626"/>
                    <a:pt x="2706" y="1970"/>
                    <a:pt x="2428" y="1433"/>
                  </a:cubicBezTo>
                  <a:cubicBezTo>
                    <a:pt x="2269" y="1075"/>
                    <a:pt x="1314" y="577"/>
                    <a:pt x="240" y="0"/>
                  </a:cubicBezTo>
                  <a:close/>
                </a:path>
              </a:pathLst>
            </a:custGeom>
            <a:solidFill>
              <a:srgbClr val="DB2E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37"/>
            <p:cNvSpPr/>
            <p:nvPr/>
          </p:nvSpPr>
          <p:spPr>
            <a:xfrm>
              <a:off x="4663106" y="3649994"/>
              <a:ext cx="300836" cy="333299"/>
            </a:xfrm>
            <a:custGeom>
              <a:rect b="b" l="l" r="r" t="t"/>
              <a:pathLst>
                <a:path extrusionOk="0" h="9610" w="8674">
                  <a:moveTo>
                    <a:pt x="2129" y="1"/>
                  </a:moveTo>
                  <a:cubicBezTo>
                    <a:pt x="2089" y="1"/>
                    <a:pt x="1631" y="458"/>
                    <a:pt x="935" y="478"/>
                  </a:cubicBezTo>
                  <a:cubicBezTo>
                    <a:pt x="856" y="677"/>
                    <a:pt x="736" y="777"/>
                    <a:pt x="597" y="856"/>
                  </a:cubicBezTo>
                  <a:cubicBezTo>
                    <a:pt x="557" y="1195"/>
                    <a:pt x="159" y="3761"/>
                    <a:pt x="159" y="4437"/>
                  </a:cubicBezTo>
                  <a:cubicBezTo>
                    <a:pt x="159" y="5153"/>
                    <a:pt x="0" y="6963"/>
                    <a:pt x="2626" y="8256"/>
                  </a:cubicBezTo>
                  <a:cubicBezTo>
                    <a:pt x="5232" y="9549"/>
                    <a:pt x="8455" y="9569"/>
                    <a:pt x="8455" y="9569"/>
                  </a:cubicBezTo>
                  <a:cubicBezTo>
                    <a:pt x="8534" y="9609"/>
                    <a:pt x="8614" y="9609"/>
                    <a:pt x="8673" y="9609"/>
                  </a:cubicBezTo>
                  <a:cubicBezTo>
                    <a:pt x="8653" y="9430"/>
                    <a:pt x="8634" y="9231"/>
                    <a:pt x="8594" y="9032"/>
                  </a:cubicBezTo>
                  <a:cubicBezTo>
                    <a:pt x="6525" y="8853"/>
                    <a:pt x="3183" y="7660"/>
                    <a:pt x="2546" y="6148"/>
                  </a:cubicBezTo>
                  <a:cubicBezTo>
                    <a:pt x="2168" y="5273"/>
                    <a:pt x="2964" y="1254"/>
                    <a:pt x="2984" y="1195"/>
                  </a:cubicBezTo>
                  <a:lnTo>
                    <a:pt x="2984" y="1195"/>
                  </a:lnTo>
                  <a:cubicBezTo>
                    <a:pt x="2984" y="1195"/>
                    <a:pt x="2959" y="1209"/>
                    <a:pt x="2895" y="1209"/>
                  </a:cubicBezTo>
                  <a:cubicBezTo>
                    <a:pt x="2807" y="1209"/>
                    <a:pt x="2644" y="1182"/>
                    <a:pt x="2367" y="1055"/>
                  </a:cubicBezTo>
                  <a:cubicBezTo>
                    <a:pt x="1890" y="817"/>
                    <a:pt x="2129" y="21"/>
                    <a:pt x="2129" y="1"/>
                  </a:cubicBezTo>
                  <a:close/>
                </a:path>
              </a:pathLst>
            </a:custGeom>
            <a:solidFill>
              <a:srgbClr val="DB2E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37"/>
            <p:cNvSpPr/>
            <p:nvPr/>
          </p:nvSpPr>
          <p:spPr>
            <a:xfrm>
              <a:off x="4666540" y="3532626"/>
              <a:ext cx="71793" cy="143620"/>
            </a:xfrm>
            <a:custGeom>
              <a:rect b="b" l="l" r="r" t="t"/>
              <a:pathLst>
                <a:path extrusionOk="0" h="4141" w="2070">
                  <a:moveTo>
                    <a:pt x="1526" y="1"/>
                  </a:moveTo>
                  <a:cubicBezTo>
                    <a:pt x="1286" y="1"/>
                    <a:pt x="1035" y="123"/>
                    <a:pt x="856" y="302"/>
                  </a:cubicBezTo>
                  <a:cubicBezTo>
                    <a:pt x="478" y="660"/>
                    <a:pt x="279" y="1117"/>
                    <a:pt x="160" y="1614"/>
                  </a:cubicBezTo>
                  <a:cubicBezTo>
                    <a:pt x="60" y="2152"/>
                    <a:pt x="1" y="2709"/>
                    <a:pt x="180" y="3246"/>
                  </a:cubicBezTo>
                  <a:cubicBezTo>
                    <a:pt x="299" y="3683"/>
                    <a:pt x="677" y="4101"/>
                    <a:pt x="1174" y="4141"/>
                  </a:cubicBezTo>
                  <a:cubicBezTo>
                    <a:pt x="1473" y="4141"/>
                    <a:pt x="1751" y="3982"/>
                    <a:pt x="1890" y="3743"/>
                  </a:cubicBezTo>
                  <a:cubicBezTo>
                    <a:pt x="2050" y="3504"/>
                    <a:pt x="2050" y="3246"/>
                    <a:pt x="2069" y="2987"/>
                  </a:cubicBezTo>
                  <a:cubicBezTo>
                    <a:pt x="2058" y="2929"/>
                    <a:pt x="2006" y="2898"/>
                    <a:pt x="1964" y="2898"/>
                  </a:cubicBezTo>
                  <a:cubicBezTo>
                    <a:pt x="1935" y="2898"/>
                    <a:pt x="1910" y="2914"/>
                    <a:pt x="1910" y="2947"/>
                  </a:cubicBezTo>
                  <a:cubicBezTo>
                    <a:pt x="1871" y="3186"/>
                    <a:pt x="1711" y="3385"/>
                    <a:pt x="1512" y="3504"/>
                  </a:cubicBezTo>
                  <a:cubicBezTo>
                    <a:pt x="1405" y="3571"/>
                    <a:pt x="1288" y="3630"/>
                    <a:pt x="1169" y="3630"/>
                  </a:cubicBezTo>
                  <a:cubicBezTo>
                    <a:pt x="1112" y="3630"/>
                    <a:pt x="1053" y="3616"/>
                    <a:pt x="995" y="3584"/>
                  </a:cubicBezTo>
                  <a:cubicBezTo>
                    <a:pt x="597" y="3385"/>
                    <a:pt x="558" y="2768"/>
                    <a:pt x="558" y="2370"/>
                  </a:cubicBezTo>
                  <a:cubicBezTo>
                    <a:pt x="518" y="1833"/>
                    <a:pt x="677" y="1396"/>
                    <a:pt x="856" y="898"/>
                  </a:cubicBezTo>
                  <a:cubicBezTo>
                    <a:pt x="916" y="699"/>
                    <a:pt x="1015" y="481"/>
                    <a:pt x="1214" y="341"/>
                  </a:cubicBezTo>
                  <a:cubicBezTo>
                    <a:pt x="1330" y="260"/>
                    <a:pt x="1466" y="220"/>
                    <a:pt x="1603" y="220"/>
                  </a:cubicBezTo>
                  <a:cubicBezTo>
                    <a:pt x="1701" y="220"/>
                    <a:pt x="1799" y="240"/>
                    <a:pt x="1890" y="282"/>
                  </a:cubicBezTo>
                  <a:cubicBezTo>
                    <a:pt x="1899" y="284"/>
                    <a:pt x="1908" y="285"/>
                    <a:pt x="1916" y="285"/>
                  </a:cubicBezTo>
                  <a:cubicBezTo>
                    <a:pt x="1985" y="285"/>
                    <a:pt x="2041" y="218"/>
                    <a:pt x="1970" y="182"/>
                  </a:cubicBezTo>
                  <a:cubicBezTo>
                    <a:pt x="1843" y="55"/>
                    <a:pt x="1687" y="1"/>
                    <a:pt x="152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37"/>
            <p:cNvSpPr/>
            <p:nvPr/>
          </p:nvSpPr>
          <p:spPr>
            <a:xfrm>
              <a:off x="4702437" y="3551285"/>
              <a:ext cx="71377" cy="96383"/>
            </a:xfrm>
            <a:custGeom>
              <a:rect b="b" l="l" r="r" t="t"/>
              <a:pathLst>
                <a:path extrusionOk="0" h="2779" w="2058">
                  <a:moveTo>
                    <a:pt x="732" y="1"/>
                  </a:moveTo>
                  <a:cubicBezTo>
                    <a:pt x="719" y="1"/>
                    <a:pt x="707" y="7"/>
                    <a:pt x="696" y="22"/>
                  </a:cubicBezTo>
                  <a:cubicBezTo>
                    <a:pt x="159" y="559"/>
                    <a:pt x="0" y="1454"/>
                    <a:pt x="318" y="2131"/>
                  </a:cubicBezTo>
                  <a:cubicBezTo>
                    <a:pt x="497" y="2469"/>
                    <a:pt x="776" y="2728"/>
                    <a:pt x="1154" y="2767"/>
                  </a:cubicBezTo>
                  <a:cubicBezTo>
                    <a:pt x="1202" y="2775"/>
                    <a:pt x="1249" y="2779"/>
                    <a:pt x="1297" y="2779"/>
                  </a:cubicBezTo>
                  <a:cubicBezTo>
                    <a:pt x="1623" y="2779"/>
                    <a:pt x="1925" y="2600"/>
                    <a:pt x="2029" y="2270"/>
                  </a:cubicBezTo>
                  <a:cubicBezTo>
                    <a:pt x="2058" y="2170"/>
                    <a:pt x="1953" y="2091"/>
                    <a:pt x="1847" y="2091"/>
                  </a:cubicBezTo>
                  <a:cubicBezTo>
                    <a:pt x="1806" y="2091"/>
                    <a:pt x="1764" y="2103"/>
                    <a:pt x="1731" y="2131"/>
                  </a:cubicBezTo>
                  <a:cubicBezTo>
                    <a:pt x="1583" y="2246"/>
                    <a:pt x="1408" y="2320"/>
                    <a:pt x="1228" y="2320"/>
                  </a:cubicBezTo>
                  <a:cubicBezTo>
                    <a:pt x="1190" y="2320"/>
                    <a:pt x="1152" y="2317"/>
                    <a:pt x="1114" y="2310"/>
                  </a:cubicBezTo>
                  <a:cubicBezTo>
                    <a:pt x="855" y="2230"/>
                    <a:pt x="657" y="2031"/>
                    <a:pt x="557" y="1773"/>
                  </a:cubicBezTo>
                  <a:cubicBezTo>
                    <a:pt x="338" y="1236"/>
                    <a:pt x="497" y="579"/>
                    <a:pt x="776" y="82"/>
                  </a:cubicBezTo>
                  <a:cubicBezTo>
                    <a:pt x="805" y="52"/>
                    <a:pt x="769" y="1"/>
                    <a:pt x="7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37"/>
            <p:cNvSpPr/>
            <p:nvPr/>
          </p:nvSpPr>
          <p:spPr>
            <a:xfrm>
              <a:off x="4752312" y="3558083"/>
              <a:ext cx="24659" cy="81643"/>
            </a:xfrm>
            <a:custGeom>
              <a:rect b="b" l="l" r="r" t="t"/>
              <a:pathLst>
                <a:path extrusionOk="0" h="2354" w="711">
                  <a:moveTo>
                    <a:pt x="472" y="0"/>
                  </a:moveTo>
                  <a:cubicBezTo>
                    <a:pt x="452" y="0"/>
                    <a:pt x="432" y="15"/>
                    <a:pt x="432" y="45"/>
                  </a:cubicBezTo>
                  <a:cubicBezTo>
                    <a:pt x="472" y="423"/>
                    <a:pt x="472" y="761"/>
                    <a:pt x="412" y="1099"/>
                  </a:cubicBezTo>
                  <a:lnTo>
                    <a:pt x="333" y="1636"/>
                  </a:lnTo>
                  <a:cubicBezTo>
                    <a:pt x="313" y="1756"/>
                    <a:pt x="313" y="1975"/>
                    <a:pt x="173" y="2034"/>
                  </a:cubicBezTo>
                  <a:cubicBezTo>
                    <a:pt x="0" y="2073"/>
                    <a:pt x="13" y="2354"/>
                    <a:pt x="195" y="2354"/>
                  </a:cubicBezTo>
                  <a:cubicBezTo>
                    <a:pt x="201" y="2354"/>
                    <a:pt x="207" y="2353"/>
                    <a:pt x="213" y="2353"/>
                  </a:cubicBezTo>
                  <a:cubicBezTo>
                    <a:pt x="691" y="2293"/>
                    <a:pt x="710" y="1756"/>
                    <a:pt x="710" y="1378"/>
                  </a:cubicBezTo>
                  <a:cubicBezTo>
                    <a:pt x="710" y="980"/>
                    <a:pt x="631" y="483"/>
                    <a:pt x="512" y="45"/>
                  </a:cubicBezTo>
                  <a:cubicBezTo>
                    <a:pt x="512" y="15"/>
                    <a:pt x="492" y="0"/>
                    <a:pt x="4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37"/>
            <p:cNvSpPr/>
            <p:nvPr/>
          </p:nvSpPr>
          <p:spPr>
            <a:xfrm>
              <a:off x="4721062" y="3607715"/>
              <a:ext cx="139389" cy="91319"/>
            </a:xfrm>
            <a:custGeom>
              <a:rect b="b" l="l" r="r" t="t"/>
              <a:pathLst>
                <a:path extrusionOk="0" h="2633" w="4019">
                  <a:moveTo>
                    <a:pt x="3482" y="1"/>
                  </a:moveTo>
                  <a:cubicBezTo>
                    <a:pt x="3394" y="1"/>
                    <a:pt x="3298" y="18"/>
                    <a:pt x="3183" y="26"/>
                  </a:cubicBezTo>
                  <a:cubicBezTo>
                    <a:pt x="2885" y="46"/>
                    <a:pt x="2646" y="106"/>
                    <a:pt x="2348" y="186"/>
                  </a:cubicBezTo>
                  <a:cubicBezTo>
                    <a:pt x="2009" y="245"/>
                    <a:pt x="1711" y="325"/>
                    <a:pt x="1413" y="484"/>
                  </a:cubicBezTo>
                  <a:cubicBezTo>
                    <a:pt x="915" y="703"/>
                    <a:pt x="378" y="981"/>
                    <a:pt x="179" y="1518"/>
                  </a:cubicBezTo>
                  <a:cubicBezTo>
                    <a:pt x="0" y="2016"/>
                    <a:pt x="299" y="2513"/>
                    <a:pt x="816" y="2612"/>
                  </a:cubicBezTo>
                  <a:cubicBezTo>
                    <a:pt x="877" y="2627"/>
                    <a:pt x="940" y="2633"/>
                    <a:pt x="1004" y="2633"/>
                  </a:cubicBezTo>
                  <a:cubicBezTo>
                    <a:pt x="1205" y="2633"/>
                    <a:pt x="1410" y="2569"/>
                    <a:pt x="1592" y="2493"/>
                  </a:cubicBezTo>
                  <a:cubicBezTo>
                    <a:pt x="1850" y="2374"/>
                    <a:pt x="2109" y="2175"/>
                    <a:pt x="2268" y="1916"/>
                  </a:cubicBezTo>
                  <a:cubicBezTo>
                    <a:pt x="2286" y="1880"/>
                    <a:pt x="2255" y="1794"/>
                    <a:pt x="2189" y="1794"/>
                  </a:cubicBezTo>
                  <a:cubicBezTo>
                    <a:pt x="2182" y="1794"/>
                    <a:pt x="2176" y="1795"/>
                    <a:pt x="2168" y="1797"/>
                  </a:cubicBezTo>
                  <a:cubicBezTo>
                    <a:pt x="1910" y="1876"/>
                    <a:pt x="1751" y="2036"/>
                    <a:pt x="1492" y="2135"/>
                  </a:cubicBezTo>
                  <a:cubicBezTo>
                    <a:pt x="1389" y="2173"/>
                    <a:pt x="1294" y="2192"/>
                    <a:pt x="1200" y="2192"/>
                  </a:cubicBezTo>
                  <a:cubicBezTo>
                    <a:pt x="1095" y="2192"/>
                    <a:pt x="991" y="2168"/>
                    <a:pt x="875" y="2115"/>
                  </a:cubicBezTo>
                  <a:cubicBezTo>
                    <a:pt x="716" y="2036"/>
                    <a:pt x="597" y="1916"/>
                    <a:pt x="617" y="1737"/>
                  </a:cubicBezTo>
                  <a:cubicBezTo>
                    <a:pt x="657" y="1498"/>
                    <a:pt x="875" y="1319"/>
                    <a:pt x="1074" y="1220"/>
                  </a:cubicBezTo>
                  <a:cubicBezTo>
                    <a:pt x="1552" y="922"/>
                    <a:pt x="2049" y="683"/>
                    <a:pt x="2586" y="524"/>
                  </a:cubicBezTo>
                  <a:cubicBezTo>
                    <a:pt x="2777" y="471"/>
                    <a:pt x="3133" y="361"/>
                    <a:pt x="3435" y="361"/>
                  </a:cubicBezTo>
                  <a:cubicBezTo>
                    <a:pt x="3699" y="361"/>
                    <a:pt x="3922" y="444"/>
                    <a:pt x="3959" y="723"/>
                  </a:cubicBezTo>
                  <a:cubicBezTo>
                    <a:pt x="3959" y="733"/>
                    <a:pt x="3969" y="738"/>
                    <a:pt x="3979" y="738"/>
                  </a:cubicBezTo>
                  <a:cubicBezTo>
                    <a:pt x="3989" y="738"/>
                    <a:pt x="3999" y="733"/>
                    <a:pt x="3999" y="723"/>
                  </a:cubicBezTo>
                  <a:cubicBezTo>
                    <a:pt x="3999" y="583"/>
                    <a:pt x="4018" y="504"/>
                    <a:pt x="3979" y="404"/>
                  </a:cubicBezTo>
                  <a:cubicBezTo>
                    <a:pt x="3939" y="305"/>
                    <a:pt x="3879" y="205"/>
                    <a:pt x="3800" y="126"/>
                  </a:cubicBezTo>
                  <a:cubicBezTo>
                    <a:pt x="3689" y="27"/>
                    <a:pt x="3591" y="1"/>
                    <a:pt x="348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37"/>
            <p:cNvSpPr/>
            <p:nvPr/>
          </p:nvSpPr>
          <p:spPr>
            <a:xfrm>
              <a:off x="4628596" y="3585934"/>
              <a:ext cx="72486" cy="104533"/>
            </a:xfrm>
            <a:custGeom>
              <a:rect b="b" l="l" r="r" t="t"/>
              <a:pathLst>
                <a:path extrusionOk="0" h="3014" w="2090">
                  <a:moveTo>
                    <a:pt x="368" y="1"/>
                  </a:moveTo>
                  <a:cubicBezTo>
                    <a:pt x="362" y="1"/>
                    <a:pt x="359" y="5"/>
                    <a:pt x="359" y="18"/>
                  </a:cubicBezTo>
                  <a:cubicBezTo>
                    <a:pt x="140" y="436"/>
                    <a:pt x="1" y="853"/>
                    <a:pt x="1" y="1331"/>
                  </a:cubicBezTo>
                  <a:cubicBezTo>
                    <a:pt x="1" y="1768"/>
                    <a:pt x="80" y="2226"/>
                    <a:pt x="359" y="2564"/>
                  </a:cubicBezTo>
                  <a:cubicBezTo>
                    <a:pt x="567" y="2841"/>
                    <a:pt x="911" y="3013"/>
                    <a:pt x="1259" y="3013"/>
                  </a:cubicBezTo>
                  <a:cubicBezTo>
                    <a:pt x="1310" y="3013"/>
                    <a:pt x="1362" y="3009"/>
                    <a:pt x="1413" y="3002"/>
                  </a:cubicBezTo>
                  <a:cubicBezTo>
                    <a:pt x="1751" y="2922"/>
                    <a:pt x="2089" y="2524"/>
                    <a:pt x="2049" y="2166"/>
                  </a:cubicBezTo>
                  <a:cubicBezTo>
                    <a:pt x="2030" y="2099"/>
                    <a:pt x="1979" y="2069"/>
                    <a:pt x="1924" y="2069"/>
                  </a:cubicBezTo>
                  <a:cubicBezTo>
                    <a:pt x="1865" y="2069"/>
                    <a:pt x="1802" y="2104"/>
                    <a:pt x="1771" y="2166"/>
                  </a:cubicBezTo>
                  <a:cubicBezTo>
                    <a:pt x="1711" y="2305"/>
                    <a:pt x="1691" y="2425"/>
                    <a:pt x="1572" y="2504"/>
                  </a:cubicBezTo>
                  <a:cubicBezTo>
                    <a:pt x="1473" y="2564"/>
                    <a:pt x="1313" y="2624"/>
                    <a:pt x="1194" y="2624"/>
                  </a:cubicBezTo>
                  <a:cubicBezTo>
                    <a:pt x="896" y="2624"/>
                    <a:pt x="617" y="2405"/>
                    <a:pt x="478" y="2146"/>
                  </a:cubicBezTo>
                  <a:cubicBezTo>
                    <a:pt x="100" y="1550"/>
                    <a:pt x="180" y="674"/>
                    <a:pt x="398" y="38"/>
                  </a:cubicBezTo>
                  <a:cubicBezTo>
                    <a:pt x="398" y="24"/>
                    <a:pt x="379" y="1"/>
                    <a:pt x="36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37"/>
            <p:cNvSpPr/>
            <p:nvPr/>
          </p:nvSpPr>
          <p:spPr>
            <a:xfrm>
              <a:off x="4676216" y="3680376"/>
              <a:ext cx="4856" cy="3468"/>
            </a:xfrm>
            <a:custGeom>
              <a:rect b="b" l="l" r="r" t="t"/>
              <a:pathLst>
                <a:path extrusionOk="0" h="100" w="140">
                  <a:moveTo>
                    <a:pt x="139" y="0"/>
                  </a:moveTo>
                  <a:lnTo>
                    <a:pt x="139" y="0"/>
                  </a:lnTo>
                  <a:cubicBezTo>
                    <a:pt x="80" y="20"/>
                    <a:pt x="20" y="40"/>
                    <a:pt x="0" y="40"/>
                  </a:cubicBezTo>
                  <a:lnTo>
                    <a:pt x="0" y="100"/>
                  </a:lnTo>
                  <a:cubicBezTo>
                    <a:pt x="80" y="60"/>
                    <a:pt x="119" y="20"/>
                    <a:pt x="139" y="0"/>
                  </a:cubicBezTo>
                  <a:close/>
                </a:path>
              </a:pathLst>
            </a:custGeom>
            <a:solidFill>
              <a:srgbClr val="69A9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37"/>
            <p:cNvSpPr/>
            <p:nvPr/>
          </p:nvSpPr>
          <p:spPr>
            <a:xfrm>
              <a:off x="4710796" y="3659670"/>
              <a:ext cx="51677" cy="28891"/>
            </a:xfrm>
            <a:custGeom>
              <a:rect b="b" l="l" r="r" t="t"/>
              <a:pathLst>
                <a:path extrusionOk="0" h="833" w="1490">
                  <a:moveTo>
                    <a:pt x="1263" y="0"/>
                  </a:moveTo>
                  <a:cubicBezTo>
                    <a:pt x="1064" y="0"/>
                    <a:pt x="0" y="738"/>
                    <a:pt x="197" y="816"/>
                  </a:cubicBezTo>
                  <a:cubicBezTo>
                    <a:pt x="230" y="827"/>
                    <a:pt x="282" y="833"/>
                    <a:pt x="346" y="833"/>
                  </a:cubicBezTo>
                  <a:cubicBezTo>
                    <a:pt x="628" y="833"/>
                    <a:pt x="1151" y="725"/>
                    <a:pt x="1410" y="498"/>
                  </a:cubicBezTo>
                  <a:cubicBezTo>
                    <a:pt x="1490" y="438"/>
                    <a:pt x="1490" y="339"/>
                    <a:pt x="1470" y="279"/>
                  </a:cubicBezTo>
                  <a:cubicBezTo>
                    <a:pt x="1430" y="140"/>
                    <a:pt x="1370" y="0"/>
                    <a:pt x="1271" y="0"/>
                  </a:cubicBezTo>
                  <a:cubicBezTo>
                    <a:pt x="1269" y="0"/>
                    <a:pt x="1266" y="0"/>
                    <a:pt x="126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37"/>
            <p:cNvSpPr/>
            <p:nvPr/>
          </p:nvSpPr>
          <p:spPr>
            <a:xfrm>
              <a:off x="4658320" y="3665740"/>
              <a:ext cx="41376" cy="31145"/>
            </a:xfrm>
            <a:custGeom>
              <a:rect b="b" l="l" r="r" t="t"/>
              <a:pathLst>
                <a:path extrusionOk="0" h="898" w="1193">
                  <a:moveTo>
                    <a:pt x="473" y="0"/>
                  </a:moveTo>
                  <a:cubicBezTo>
                    <a:pt x="288" y="0"/>
                    <a:pt x="0" y="211"/>
                    <a:pt x="19" y="303"/>
                  </a:cubicBezTo>
                  <a:cubicBezTo>
                    <a:pt x="36" y="389"/>
                    <a:pt x="806" y="897"/>
                    <a:pt x="1098" y="897"/>
                  </a:cubicBezTo>
                  <a:cubicBezTo>
                    <a:pt x="1141" y="897"/>
                    <a:pt x="1174" y="886"/>
                    <a:pt x="1192" y="860"/>
                  </a:cubicBezTo>
                  <a:cubicBezTo>
                    <a:pt x="1053" y="542"/>
                    <a:pt x="735" y="4"/>
                    <a:pt x="516" y="4"/>
                  </a:cubicBezTo>
                  <a:cubicBezTo>
                    <a:pt x="503" y="1"/>
                    <a:pt x="488" y="0"/>
                    <a:pt x="47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37"/>
            <p:cNvSpPr/>
            <p:nvPr/>
          </p:nvSpPr>
          <p:spPr>
            <a:xfrm>
              <a:off x="4702437" y="3643057"/>
              <a:ext cx="23480" cy="31249"/>
            </a:xfrm>
            <a:custGeom>
              <a:rect b="b" l="l" r="r" t="t"/>
              <a:pathLst>
                <a:path extrusionOk="0" h="901" w="677">
                  <a:moveTo>
                    <a:pt x="437" y="1"/>
                  </a:moveTo>
                  <a:cubicBezTo>
                    <a:pt x="289" y="1"/>
                    <a:pt x="1" y="186"/>
                    <a:pt x="20" y="281"/>
                  </a:cubicBezTo>
                  <a:cubicBezTo>
                    <a:pt x="20" y="281"/>
                    <a:pt x="385" y="901"/>
                    <a:pt x="538" y="901"/>
                  </a:cubicBezTo>
                  <a:cubicBezTo>
                    <a:pt x="545" y="901"/>
                    <a:pt x="551" y="900"/>
                    <a:pt x="557" y="897"/>
                  </a:cubicBezTo>
                  <a:cubicBezTo>
                    <a:pt x="676" y="857"/>
                    <a:pt x="617" y="22"/>
                    <a:pt x="458" y="2"/>
                  </a:cubicBezTo>
                  <a:cubicBezTo>
                    <a:pt x="451" y="1"/>
                    <a:pt x="444" y="1"/>
                    <a:pt x="43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37"/>
            <p:cNvSpPr/>
            <p:nvPr/>
          </p:nvSpPr>
          <p:spPr>
            <a:xfrm>
              <a:off x="4740242" y="3618154"/>
              <a:ext cx="20185" cy="30035"/>
            </a:xfrm>
            <a:custGeom>
              <a:rect b="b" l="l" r="r" t="t"/>
              <a:pathLst>
                <a:path extrusionOk="0" h="866" w="582">
                  <a:moveTo>
                    <a:pt x="363" y="0"/>
                  </a:moveTo>
                  <a:cubicBezTo>
                    <a:pt x="213" y="0"/>
                    <a:pt x="1" y="104"/>
                    <a:pt x="64" y="183"/>
                  </a:cubicBezTo>
                  <a:cubicBezTo>
                    <a:pt x="64" y="183"/>
                    <a:pt x="225" y="865"/>
                    <a:pt x="344" y="865"/>
                  </a:cubicBezTo>
                  <a:cubicBezTo>
                    <a:pt x="350" y="865"/>
                    <a:pt x="356" y="863"/>
                    <a:pt x="362" y="859"/>
                  </a:cubicBezTo>
                  <a:cubicBezTo>
                    <a:pt x="482" y="800"/>
                    <a:pt x="581" y="64"/>
                    <a:pt x="462" y="24"/>
                  </a:cubicBezTo>
                  <a:cubicBezTo>
                    <a:pt x="437" y="7"/>
                    <a:pt x="402" y="0"/>
                    <a:pt x="36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37"/>
            <p:cNvSpPr/>
            <p:nvPr/>
          </p:nvSpPr>
          <p:spPr>
            <a:xfrm>
              <a:off x="5755282" y="3530371"/>
              <a:ext cx="364999" cy="457046"/>
            </a:xfrm>
            <a:custGeom>
              <a:rect b="b" l="l" r="r" t="t"/>
              <a:pathLst>
                <a:path extrusionOk="0" h="13178" w="10524">
                  <a:moveTo>
                    <a:pt x="6488" y="1"/>
                  </a:moveTo>
                  <a:cubicBezTo>
                    <a:pt x="6080" y="1"/>
                    <a:pt x="5802" y="243"/>
                    <a:pt x="5511" y="546"/>
                  </a:cubicBezTo>
                  <a:cubicBezTo>
                    <a:pt x="5013" y="1063"/>
                    <a:pt x="4794" y="1839"/>
                    <a:pt x="4894" y="2455"/>
                  </a:cubicBezTo>
                  <a:cubicBezTo>
                    <a:pt x="3879" y="2455"/>
                    <a:pt x="3919" y="3032"/>
                    <a:pt x="3919" y="3331"/>
                  </a:cubicBezTo>
                  <a:cubicBezTo>
                    <a:pt x="3919" y="3629"/>
                    <a:pt x="4914" y="8582"/>
                    <a:pt x="4993" y="9139"/>
                  </a:cubicBezTo>
                  <a:cubicBezTo>
                    <a:pt x="4317" y="9617"/>
                    <a:pt x="3382" y="10094"/>
                    <a:pt x="2527" y="10532"/>
                  </a:cubicBezTo>
                  <a:cubicBezTo>
                    <a:pt x="1452" y="11089"/>
                    <a:pt x="498" y="11586"/>
                    <a:pt x="319" y="11924"/>
                  </a:cubicBezTo>
                  <a:cubicBezTo>
                    <a:pt x="0" y="12521"/>
                    <a:pt x="0" y="13178"/>
                    <a:pt x="776" y="13178"/>
                  </a:cubicBezTo>
                  <a:cubicBezTo>
                    <a:pt x="836" y="13178"/>
                    <a:pt x="915" y="13178"/>
                    <a:pt x="995" y="13158"/>
                  </a:cubicBezTo>
                  <a:cubicBezTo>
                    <a:pt x="995" y="13158"/>
                    <a:pt x="1691" y="13158"/>
                    <a:pt x="2686" y="13018"/>
                  </a:cubicBezTo>
                  <a:cubicBezTo>
                    <a:pt x="3859" y="12879"/>
                    <a:pt x="5451" y="12581"/>
                    <a:pt x="6863" y="11884"/>
                  </a:cubicBezTo>
                  <a:cubicBezTo>
                    <a:pt x="9489" y="10611"/>
                    <a:pt x="9370" y="8801"/>
                    <a:pt x="9370" y="8085"/>
                  </a:cubicBezTo>
                  <a:cubicBezTo>
                    <a:pt x="9370" y="7409"/>
                    <a:pt x="8992" y="4842"/>
                    <a:pt x="8952" y="4464"/>
                  </a:cubicBezTo>
                  <a:lnTo>
                    <a:pt x="8952" y="4425"/>
                  </a:lnTo>
                  <a:lnTo>
                    <a:pt x="9032" y="4504"/>
                  </a:lnTo>
                  <a:cubicBezTo>
                    <a:pt x="9051" y="4524"/>
                    <a:pt x="9091" y="4564"/>
                    <a:pt x="9171" y="4604"/>
                  </a:cubicBezTo>
                  <a:cubicBezTo>
                    <a:pt x="9231" y="4630"/>
                    <a:pt x="9310" y="4655"/>
                    <a:pt x="9400" y="4655"/>
                  </a:cubicBezTo>
                  <a:cubicBezTo>
                    <a:pt x="9517" y="4655"/>
                    <a:pt x="9652" y="4611"/>
                    <a:pt x="9788" y="4464"/>
                  </a:cubicBezTo>
                  <a:cubicBezTo>
                    <a:pt x="10245" y="4027"/>
                    <a:pt x="10524" y="3510"/>
                    <a:pt x="10524" y="2654"/>
                  </a:cubicBezTo>
                  <a:cubicBezTo>
                    <a:pt x="10524" y="1893"/>
                    <a:pt x="9896" y="1017"/>
                    <a:pt x="9183" y="1017"/>
                  </a:cubicBezTo>
                  <a:cubicBezTo>
                    <a:pt x="9114" y="1017"/>
                    <a:pt x="9043" y="1025"/>
                    <a:pt x="8972" y="1043"/>
                  </a:cubicBezTo>
                  <a:cubicBezTo>
                    <a:pt x="8685" y="482"/>
                    <a:pt x="8313" y="272"/>
                    <a:pt x="8006" y="272"/>
                  </a:cubicBezTo>
                  <a:cubicBezTo>
                    <a:pt x="7845" y="272"/>
                    <a:pt x="7702" y="330"/>
                    <a:pt x="7599" y="426"/>
                  </a:cubicBezTo>
                  <a:cubicBezTo>
                    <a:pt x="7130" y="122"/>
                    <a:pt x="6776" y="1"/>
                    <a:pt x="64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37"/>
            <p:cNvSpPr/>
            <p:nvPr/>
          </p:nvSpPr>
          <p:spPr>
            <a:xfrm>
              <a:off x="5755282" y="3897007"/>
              <a:ext cx="93851" cy="90417"/>
            </a:xfrm>
            <a:custGeom>
              <a:rect b="b" l="l" r="r" t="t"/>
              <a:pathLst>
                <a:path extrusionOk="0" h="2607" w="2706">
                  <a:moveTo>
                    <a:pt x="2487" y="1"/>
                  </a:moveTo>
                  <a:cubicBezTo>
                    <a:pt x="1413" y="538"/>
                    <a:pt x="438" y="1035"/>
                    <a:pt x="279" y="1393"/>
                  </a:cubicBezTo>
                  <a:cubicBezTo>
                    <a:pt x="0" y="1950"/>
                    <a:pt x="0" y="2607"/>
                    <a:pt x="776" y="2607"/>
                  </a:cubicBezTo>
                  <a:cubicBezTo>
                    <a:pt x="836" y="2607"/>
                    <a:pt x="915" y="2607"/>
                    <a:pt x="995" y="2587"/>
                  </a:cubicBezTo>
                  <a:cubicBezTo>
                    <a:pt x="995" y="2587"/>
                    <a:pt x="1691" y="2587"/>
                    <a:pt x="2686" y="2447"/>
                  </a:cubicBezTo>
                  <a:cubicBezTo>
                    <a:pt x="2706" y="1652"/>
                    <a:pt x="2606" y="697"/>
                    <a:pt x="248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37"/>
            <p:cNvSpPr/>
            <p:nvPr/>
          </p:nvSpPr>
          <p:spPr>
            <a:xfrm>
              <a:off x="5782196" y="3656202"/>
              <a:ext cx="302223" cy="331218"/>
            </a:xfrm>
            <a:custGeom>
              <a:rect b="b" l="l" r="r" t="t"/>
              <a:pathLst>
                <a:path extrusionOk="0" h="9550" w="8714">
                  <a:moveTo>
                    <a:pt x="6684" y="1"/>
                  </a:moveTo>
                  <a:cubicBezTo>
                    <a:pt x="6684" y="21"/>
                    <a:pt x="6903" y="817"/>
                    <a:pt x="6425" y="1035"/>
                  </a:cubicBezTo>
                  <a:cubicBezTo>
                    <a:pt x="6176" y="1166"/>
                    <a:pt x="6015" y="1195"/>
                    <a:pt x="5920" y="1195"/>
                  </a:cubicBezTo>
                  <a:cubicBezTo>
                    <a:pt x="5842" y="1195"/>
                    <a:pt x="5809" y="1175"/>
                    <a:pt x="5809" y="1175"/>
                  </a:cubicBezTo>
                  <a:lnTo>
                    <a:pt x="5809" y="1175"/>
                  </a:lnTo>
                  <a:cubicBezTo>
                    <a:pt x="5809" y="1214"/>
                    <a:pt x="6585" y="5253"/>
                    <a:pt x="6187" y="6148"/>
                  </a:cubicBezTo>
                  <a:cubicBezTo>
                    <a:pt x="5510" y="7640"/>
                    <a:pt x="2168" y="8794"/>
                    <a:pt x="119" y="8953"/>
                  </a:cubicBezTo>
                  <a:cubicBezTo>
                    <a:pt x="40" y="9172"/>
                    <a:pt x="20" y="9370"/>
                    <a:pt x="0" y="9550"/>
                  </a:cubicBezTo>
                  <a:cubicBezTo>
                    <a:pt x="60" y="9550"/>
                    <a:pt x="139" y="9550"/>
                    <a:pt x="219" y="9530"/>
                  </a:cubicBezTo>
                  <a:cubicBezTo>
                    <a:pt x="219" y="9530"/>
                    <a:pt x="222" y="9530"/>
                    <a:pt x="228" y="9530"/>
                  </a:cubicBezTo>
                  <a:cubicBezTo>
                    <a:pt x="414" y="9530"/>
                    <a:pt x="3522" y="9511"/>
                    <a:pt x="6087" y="8276"/>
                  </a:cubicBezTo>
                  <a:cubicBezTo>
                    <a:pt x="8713" y="7003"/>
                    <a:pt x="8594" y="5193"/>
                    <a:pt x="8594" y="4477"/>
                  </a:cubicBezTo>
                  <a:cubicBezTo>
                    <a:pt x="8594" y="3801"/>
                    <a:pt x="8216" y="1234"/>
                    <a:pt x="8176" y="876"/>
                  </a:cubicBezTo>
                  <a:cubicBezTo>
                    <a:pt x="8037" y="797"/>
                    <a:pt x="7917" y="697"/>
                    <a:pt x="7838" y="498"/>
                  </a:cubicBezTo>
                  <a:cubicBezTo>
                    <a:pt x="7181" y="478"/>
                    <a:pt x="6684" y="21"/>
                    <a:pt x="6684" y="1"/>
                  </a:cubicBezTo>
                  <a:close/>
                </a:path>
              </a:pathLst>
            </a:custGeom>
            <a:solidFill>
              <a:srgbClr val="DB2E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37"/>
            <p:cNvSpPr/>
            <p:nvPr/>
          </p:nvSpPr>
          <p:spPr>
            <a:xfrm>
              <a:off x="6012979" y="3540915"/>
              <a:ext cx="70752" cy="141539"/>
            </a:xfrm>
            <a:custGeom>
              <a:rect b="b" l="l" r="r" t="t"/>
              <a:pathLst>
                <a:path extrusionOk="0" h="4081" w="2040">
                  <a:moveTo>
                    <a:pt x="554" y="0"/>
                  </a:moveTo>
                  <a:cubicBezTo>
                    <a:pt x="400" y="0"/>
                    <a:pt x="252" y="48"/>
                    <a:pt x="130" y="162"/>
                  </a:cubicBezTo>
                  <a:cubicBezTo>
                    <a:pt x="59" y="198"/>
                    <a:pt x="114" y="265"/>
                    <a:pt x="169" y="265"/>
                  </a:cubicBezTo>
                  <a:cubicBezTo>
                    <a:pt x="176" y="265"/>
                    <a:pt x="183" y="264"/>
                    <a:pt x="189" y="262"/>
                  </a:cubicBezTo>
                  <a:cubicBezTo>
                    <a:pt x="278" y="232"/>
                    <a:pt x="367" y="216"/>
                    <a:pt x="454" y="216"/>
                  </a:cubicBezTo>
                  <a:cubicBezTo>
                    <a:pt x="600" y="216"/>
                    <a:pt x="741" y="261"/>
                    <a:pt x="866" y="361"/>
                  </a:cubicBezTo>
                  <a:cubicBezTo>
                    <a:pt x="1064" y="480"/>
                    <a:pt x="1164" y="719"/>
                    <a:pt x="1244" y="918"/>
                  </a:cubicBezTo>
                  <a:cubicBezTo>
                    <a:pt x="1383" y="1375"/>
                    <a:pt x="1542" y="1853"/>
                    <a:pt x="1522" y="2370"/>
                  </a:cubicBezTo>
                  <a:cubicBezTo>
                    <a:pt x="1482" y="2768"/>
                    <a:pt x="1442" y="3405"/>
                    <a:pt x="1045" y="3584"/>
                  </a:cubicBezTo>
                  <a:cubicBezTo>
                    <a:pt x="992" y="3607"/>
                    <a:pt x="940" y="3617"/>
                    <a:pt x="888" y="3617"/>
                  </a:cubicBezTo>
                  <a:cubicBezTo>
                    <a:pt x="762" y="3617"/>
                    <a:pt x="640" y="3560"/>
                    <a:pt x="527" y="3504"/>
                  </a:cubicBezTo>
                  <a:cubicBezTo>
                    <a:pt x="328" y="3365"/>
                    <a:pt x="169" y="3166"/>
                    <a:pt x="130" y="2927"/>
                  </a:cubicBezTo>
                  <a:cubicBezTo>
                    <a:pt x="110" y="2887"/>
                    <a:pt x="70" y="2867"/>
                    <a:pt x="42" y="2867"/>
                  </a:cubicBezTo>
                  <a:cubicBezTo>
                    <a:pt x="15" y="2867"/>
                    <a:pt x="0" y="2887"/>
                    <a:pt x="30" y="2927"/>
                  </a:cubicBezTo>
                  <a:cubicBezTo>
                    <a:pt x="30" y="3186"/>
                    <a:pt x="30" y="3464"/>
                    <a:pt x="169" y="3683"/>
                  </a:cubicBezTo>
                  <a:cubicBezTo>
                    <a:pt x="328" y="3942"/>
                    <a:pt x="587" y="4081"/>
                    <a:pt x="885" y="4081"/>
                  </a:cubicBezTo>
                  <a:cubicBezTo>
                    <a:pt x="1383" y="4081"/>
                    <a:pt x="1741" y="3663"/>
                    <a:pt x="1880" y="3226"/>
                  </a:cubicBezTo>
                  <a:cubicBezTo>
                    <a:pt x="2039" y="2688"/>
                    <a:pt x="2019" y="2131"/>
                    <a:pt x="1920" y="1594"/>
                  </a:cubicBezTo>
                  <a:cubicBezTo>
                    <a:pt x="1820" y="1097"/>
                    <a:pt x="1621" y="639"/>
                    <a:pt x="1244" y="281"/>
                  </a:cubicBezTo>
                  <a:cubicBezTo>
                    <a:pt x="1060" y="122"/>
                    <a:pt x="800" y="0"/>
                    <a:pt x="55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37"/>
            <p:cNvSpPr/>
            <p:nvPr/>
          </p:nvSpPr>
          <p:spPr>
            <a:xfrm>
              <a:off x="5975243" y="3558187"/>
              <a:ext cx="73978" cy="96383"/>
            </a:xfrm>
            <a:custGeom>
              <a:rect b="b" l="l" r="r" t="t"/>
              <a:pathLst>
                <a:path extrusionOk="0" h="2779" w="2133">
                  <a:moveTo>
                    <a:pt x="1392" y="1"/>
                  </a:moveTo>
                  <a:cubicBezTo>
                    <a:pt x="1351" y="1"/>
                    <a:pt x="1322" y="52"/>
                    <a:pt x="1337" y="82"/>
                  </a:cubicBezTo>
                  <a:cubicBezTo>
                    <a:pt x="1615" y="579"/>
                    <a:pt x="1755" y="1236"/>
                    <a:pt x="1536" y="1773"/>
                  </a:cubicBezTo>
                  <a:cubicBezTo>
                    <a:pt x="1416" y="2031"/>
                    <a:pt x="1218" y="2230"/>
                    <a:pt x="959" y="2310"/>
                  </a:cubicBezTo>
                  <a:cubicBezTo>
                    <a:pt x="915" y="2322"/>
                    <a:pt x="870" y="2327"/>
                    <a:pt x="826" y="2327"/>
                  </a:cubicBezTo>
                  <a:cubicBezTo>
                    <a:pt x="653" y="2327"/>
                    <a:pt x="485" y="2242"/>
                    <a:pt x="342" y="2131"/>
                  </a:cubicBezTo>
                  <a:cubicBezTo>
                    <a:pt x="314" y="2103"/>
                    <a:pt x="274" y="2090"/>
                    <a:pt x="231" y="2090"/>
                  </a:cubicBezTo>
                  <a:cubicBezTo>
                    <a:pt x="122" y="2090"/>
                    <a:pt x="1" y="2170"/>
                    <a:pt x="44" y="2270"/>
                  </a:cubicBezTo>
                  <a:cubicBezTo>
                    <a:pt x="148" y="2600"/>
                    <a:pt x="450" y="2779"/>
                    <a:pt x="776" y="2779"/>
                  </a:cubicBezTo>
                  <a:cubicBezTo>
                    <a:pt x="824" y="2779"/>
                    <a:pt x="871" y="2775"/>
                    <a:pt x="919" y="2767"/>
                  </a:cubicBezTo>
                  <a:cubicBezTo>
                    <a:pt x="1317" y="2728"/>
                    <a:pt x="1615" y="2469"/>
                    <a:pt x="1775" y="2131"/>
                  </a:cubicBezTo>
                  <a:cubicBezTo>
                    <a:pt x="2133" y="1454"/>
                    <a:pt x="1954" y="559"/>
                    <a:pt x="1436" y="22"/>
                  </a:cubicBezTo>
                  <a:cubicBezTo>
                    <a:pt x="1421" y="7"/>
                    <a:pt x="1406" y="1"/>
                    <a:pt x="139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37"/>
            <p:cNvSpPr/>
            <p:nvPr/>
          </p:nvSpPr>
          <p:spPr>
            <a:xfrm>
              <a:off x="5971914" y="3566407"/>
              <a:ext cx="24486" cy="80984"/>
            </a:xfrm>
            <a:custGeom>
              <a:rect b="b" l="l" r="r" t="t"/>
              <a:pathLst>
                <a:path extrusionOk="0" h="2335" w="706">
                  <a:moveTo>
                    <a:pt x="270" y="1"/>
                  </a:moveTo>
                  <a:cubicBezTo>
                    <a:pt x="254" y="1"/>
                    <a:pt x="239" y="7"/>
                    <a:pt x="239" y="24"/>
                  </a:cubicBezTo>
                  <a:cubicBezTo>
                    <a:pt x="120" y="442"/>
                    <a:pt x="40" y="939"/>
                    <a:pt x="1" y="1377"/>
                  </a:cubicBezTo>
                  <a:cubicBezTo>
                    <a:pt x="1" y="1735"/>
                    <a:pt x="20" y="2292"/>
                    <a:pt x="498" y="2331"/>
                  </a:cubicBezTo>
                  <a:cubicBezTo>
                    <a:pt x="509" y="2334"/>
                    <a:pt x="520" y="2335"/>
                    <a:pt x="530" y="2335"/>
                  </a:cubicBezTo>
                  <a:cubicBezTo>
                    <a:pt x="681" y="2335"/>
                    <a:pt x="706" y="2069"/>
                    <a:pt x="538" y="2013"/>
                  </a:cubicBezTo>
                  <a:cubicBezTo>
                    <a:pt x="379" y="1973"/>
                    <a:pt x="379" y="1735"/>
                    <a:pt x="359" y="1615"/>
                  </a:cubicBezTo>
                  <a:cubicBezTo>
                    <a:pt x="339" y="1436"/>
                    <a:pt x="339" y="1277"/>
                    <a:pt x="319" y="1098"/>
                  </a:cubicBezTo>
                  <a:cubicBezTo>
                    <a:pt x="299" y="740"/>
                    <a:pt x="299" y="402"/>
                    <a:pt x="319" y="24"/>
                  </a:cubicBezTo>
                  <a:cubicBezTo>
                    <a:pt x="319" y="12"/>
                    <a:pt x="292" y="1"/>
                    <a:pt x="27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37"/>
            <p:cNvSpPr/>
            <p:nvPr/>
          </p:nvSpPr>
          <p:spPr>
            <a:xfrm>
              <a:off x="5888431" y="3613923"/>
              <a:ext cx="140776" cy="91042"/>
            </a:xfrm>
            <a:custGeom>
              <a:rect b="b" l="l" r="r" t="t"/>
              <a:pathLst>
                <a:path extrusionOk="0" h="2625" w="4059">
                  <a:moveTo>
                    <a:pt x="585" y="1"/>
                  </a:moveTo>
                  <a:cubicBezTo>
                    <a:pt x="474" y="1"/>
                    <a:pt x="369" y="27"/>
                    <a:pt x="259" y="126"/>
                  </a:cubicBezTo>
                  <a:cubicBezTo>
                    <a:pt x="160" y="205"/>
                    <a:pt x="100" y="305"/>
                    <a:pt x="60" y="404"/>
                  </a:cubicBezTo>
                  <a:cubicBezTo>
                    <a:pt x="1" y="504"/>
                    <a:pt x="40" y="564"/>
                    <a:pt x="80" y="643"/>
                  </a:cubicBezTo>
                  <a:cubicBezTo>
                    <a:pt x="80" y="653"/>
                    <a:pt x="95" y="658"/>
                    <a:pt x="110" y="658"/>
                  </a:cubicBezTo>
                  <a:cubicBezTo>
                    <a:pt x="125" y="658"/>
                    <a:pt x="140" y="653"/>
                    <a:pt x="140" y="643"/>
                  </a:cubicBezTo>
                  <a:cubicBezTo>
                    <a:pt x="176" y="379"/>
                    <a:pt x="393" y="298"/>
                    <a:pt x="651" y="298"/>
                  </a:cubicBezTo>
                  <a:cubicBezTo>
                    <a:pt x="956" y="298"/>
                    <a:pt x="1319" y="410"/>
                    <a:pt x="1512" y="464"/>
                  </a:cubicBezTo>
                  <a:cubicBezTo>
                    <a:pt x="2050" y="623"/>
                    <a:pt x="2547" y="902"/>
                    <a:pt x="3024" y="1200"/>
                  </a:cubicBezTo>
                  <a:cubicBezTo>
                    <a:pt x="3203" y="1319"/>
                    <a:pt x="3422" y="1498"/>
                    <a:pt x="3442" y="1737"/>
                  </a:cubicBezTo>
                  <a:cubicBezTo>
                    <a:pt x="3462" y="1916"/>
                    <a:pt x="3343" y="2036"/>
                    <a:pt x="3203" y="2115"/>
                  </a:cubicBezTo>
                  <a:cubicBezTo>
                    <a:pt x="3084" y="2155"/>
                    <a:pt x="2975" y="2175"/>
                    <a:pt x="2870" y="2175"/>
                  </a:cubicBezTo>
                  <a:cubicBezTo>
                    <a:pt x="2766" y="2175"/>
                    <a:pt x="2666" y="2155"/>
                    <a:pt x="2567" y="2115"/>
                  </a:cubicBezTo>
                  <a:cubicBezTo>
                    <a:pt x="2328" y="2016"/>
                    <a:pt x="2129" y="1837"/>
                    <a:pt x="1910" y="1757"/>
                  </a:cubicBezTo>
                  <a:cubicBezTo>
                    <a:pt x="1903" y="1755"/>
                    <a:pt x="1896" y="1754"/>
                    <a:pt x="1890" y="1754"/>
                  </a:cubicBezTo>
                  <a:cubicBezTo>
                    <a:pt x="1821" y="1754"/>
                    <a:pt x="1775" y="1842"/>
                    <a:pt x="1811" y="1896"/>
                  </a:cubicBezTo>
                  <a:cubicBezTo>
                    <a:pt x="1950" y="2115"/>
                    <a:pt x="2229" y="2334"/>
                    <a:pt x="2467" y="2453"/>
                  </a:cubicBezTo>
                  <a:cubicBezTo>
                    <a:pt x="2673" y="2564"/>
                    <a:pt x="2891" y="2625"/>
                    <a:pt x="3092" y="2625"/>
                  </a:cubicBezTo>
                  <a:cubicBezTo>
                    <a:pt x="3144" y="2625"/>
                    <a:pt x="3194" y="2621"/>
                    <a:pt x="3243" y="2612"/>
                  </a:cubicBezTo>
                  <a:cubicBezTo>
                    <a:pt x="3740" y="2513"/>
                    <a:pt x="4059" y="2016"/>
                    <a:pt x="3900" y="1518"/>
                  </a:cubicBezTo>
                  <a:cubicBezTo>
                    <a:pt x="3701" y="961"/>
                    <a:pt x="3124" y="703"/>
                    <a:pt x="2646" y="464"/>
                  </a:cubicBezTo>
                  <a:cubicBezTo>
                    <a:pt x="2348" y="345"/>
                    <a:pt x="2050" y="245"/>
                    <a:pt x="1731" y="166"/>
                  </a:cubicBezTo>
                  <a:cubicBezTo>
                    <a:pt x="1433" y="106"/>
                    <a:pt x="1174" y="46"/>
                    <a:pt x="876" y="26"/>
                  </a:cubicBezTo>
                  <a:cubicBezTo>
                    <a:pt x="769" y="18"/>
                    <a:pt x="675" y="1"/>
                    <a:pt x="58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37"/>
            <p:cNvSpPr/>
            <p:nvPr/>
          </p:nvSpPr>
          <p:spPr>
            <a:xfrm>
              <a:off x="6047107" y="3594535"/>
              <a:ext cx="74567" cy="104082"/>
            </a:xfrm>
            <a:custGeom>
              <a:rect b="b" l="l" r="r" t="t"/>
              <a:pathLst>
                <a:path extrusionOk="0" h="3001" w="2150">
                  <a:moveTo>
                    <a:pt x="1799" y="0"/>
                  </a:moveTo>
                  <a:cubicBezTo>
                    <a:pt x="1781" y="0"/>
                    <a:pt x="1751" y="14"/>
                    <a:pt x="1751" y="28"/>
                  </a:cubicBezTo>
                  <a:cubicBezTo>
                    <a:pt x="1970" y="685"/>
                    <a:pt x="2030" y="1560"/>
                    <a:pt x="1652" y="2157"/>
                  </a:cubicBezTo>
                  <a:cubicBezTo>
                    <a:pt x="1473" y="2416"/>
                    <a:pt x="1194" y="2614"/>
                    <a:pt x="896" y="2614"/>
                  </a:cubicBezTo>
                  <a:cubicBezTo>
                    <a:pt x="777" y="2595"/>
                    <a:pt x="637" y="2535"/>
                    <a:pt x="538" y="2475"/>
                  </a:cubicBezTo>
                  <a:cubicBezTo>
                    <a:pt x="439" y="2396"/>
                    <a:pt x="399" y="2276"/>
                    <a:pt x="359" y="2157"/>
                  </a:cubicBezTo>
                  <a:cubicBezTo>
                    <a:pt x="338" y="2085"/>
                    <a:pt x="270" y="2045"/>
                    <a:pt x="206" y="2045"/>
                  </a:cubicBezTo>
                  <a:cubicBezTo>
                    <a:pt x="146" y="2045"/>
                    <a:pt x="90" y="2080"/>
                    <a:pt x="80" y="2157"/>
                  </a:cubicBezTo>
                  <a:cubicBezTo>
                    <a:pt x="1" y="2515"/>
                    <a:pt x="359" y="2893"/>
                    <a:pt x="677" y="2973"/>
                  </a:cubicBezTo>
                  <a:cubicBezTo>
                    <a:pt x="759" y="2991"/>
                    <a:pt x="841" y="3000"/>
                    <a:pt x="920" y="3000"/>
                  </a:cubicBezTo>
                  <a:cubicBezTo>
                    <a:pt x="1265" y="3000"/>
                    <a:pt x="1577" y="2833"/>
                    <a:pt x="1771" y="2575"/>
                  </a:cubicBezTo>
                  <a:cubicBezTo>
                    <a:pt x="2050" y="2217"/>
                    <a:pt x="2149" y="1779"/>
                    <a:pt x="2149" y="1321"/>
                  </a:cubicBezTo>
                  <a:cubicBezTo>
                    <a:pt x="2149" y="864"/>
                    <a:pt x="2030" y="426"/>
                    <a:pt x="1811" y="9"/>
                  </a:cubicBezTo>
                  <a:cubicBezTo>
                    <a:pt x="1811" y="3"/>
                    <a:pt x="1806" y="0"/>
                    <a:pt x="179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37"/>
            <p:cNvSpPr/>
            <p:nvPr/>
          </p:nvSpPr>
          <p:spPr>
            <a:xfrm>
              <a:off x="6067813" y="3688631"/>
              <a:ext cx="5549" cy="3503"/>
            </a:xfrm>
            <a:custGeom>
              <a:rect b="b" l="l" r="r" t="t"/>
              <a:pathLst>
                <a:path extrusionOk="0" h="101" w="160">
                  <a:moveTo>
                    <a:pt x="1" y="1"/>
                  </a:moveTo>
                  <a:lnTo>
                    <a:pt x="1" y="1"/>
                  </a:lnTo>
                  <a:cubicBezTo>
                    <a:pt x="40" y="41"/>
                    <a:pt x="80" y="81"/>
                    <a:pt x="160" y="100"/>
                  </a:cubicBezTo>
                  <a:lnTo>
                    <a:pt x="160" y="61"/>
                  </a:lnTo>
                  <a:cubicBezTo>
                    <a:pt x="140" y="41"/>
                    <a:pt x="80" y="41"/>
                    <a:pt x="1" y="1"/>
                  </a:cubicBezTo>
                  <a:close/>
                </a:path>
              </a:pathLst>
            </a:custGeom>
            <a:solidFill>
              <a:srgbClr val="69A9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37"/>
            <p:cNvSpPr/>
            <p:nvPr/>
          </p:nvSpPr>
          <p:spPr>
            <a:xfrm>
              <a:off x="5987105" y="3666572"/>
              <a:ext cx="51018" cy="29584"/>
            </a:xfrm>
            <a:custGeom>
              <a:rect b="b" l="l" r="r" t="t"/>
              <a:pathLst>
                <a:path extrusionOk="0" h="853" w="1471">
                  <a:moveTo>
                    <a:pt x="226" y="0"/>
                  </a:moveTo>
                  <a:cubicBezTo>
                    <a:pt x="224" y="0"/>
                    <a:pt x="221" y="0"/>
                    <a:pt x="219" y="0"/>
                  </a:cubicBezTo>
                  <a:cubicBezTo>
                    <a:pt x="120" y="0"/>
                    <a:pt x="60" y="140"/>
                    <a:pt x="20" y="279"/>
                  </a:cubicBezTo>
                  <a:cubicBezTo>
                    <a:pt x="0" y="339"/>
                    <a:pt x="0" y="438"/>
                    <a:pt x="80" y="498"/>
                  </a:cubicBezTo>
                  <a:cubicBezTo>
                    <a:pt x="340" y="741"/>
                    <a:pt x="852" y="852"/>
                    <a:pt x="1139" y="852"/>
                  </a:cubicBezTo>
                  <a:cubicBezTo>
                    <a:pt x="1204" y="852"/>
                    <a:pt x="1257" y="847"/>
                    <a:pt x="1293" y="836"/>
                  </a:cubicBezTo>
                  <a:cubicBezTo>
                    <a:pt x="1470" y="777"/>
                    <a:pt x="424" y="0"/>
                    <a:pt x="22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37"/>
            <p:cNvSpPr/>
            <p:nvPr/>
          </p:nvSpPr>
          <p:spPr>
            <a:xfrm>
              <a:off x="6048494" y="3673474"/>
              <a:ext cx="42139" cy="30347"/>
            </a:xfrm>
            <a:custGeom>
              <a:rect b="b" l="l" r="r" t="t"/>
              <a:pathLst>
                <a:path extrusionOk="0" h="875" w="1215">
                  <a:moveTo>
                    <a:pt x="697" y="0"/>
                  </a:moveTo>
                  <a:cubicBezTo>
                    <a:pt x="498" y="20"/>
                    <a:pt x="160" y="537"/>
                    <a:pt x="1" y="836"/>
                  </a:cubicBezTo>
                  <a:cubicBezTo>
                    <a:pt x="19" y="862"/>
                    <a:pt x="54" y="874"/>
                    <a:pt x="99" y="874"/>
                  </a:cubicBezTo>
                  <a:cubicBezTo>
                    <a:pt x="394" y="874"/>
                    <a:pt x="1160" y="385"/>
                    <a:pt x="1194" y="299"/>
                  </a:cubicBezTo>
                  <a:cubicBezTo>
                    <a:pt x="1214" y="199"/>
                    <a:pt x="856" y="0"/>
                    <a:pt x="6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37"/>
            <p:cNvSpPr/>
            <p:nvPr/>
          </p:nvSpPr>
          <p:spPr>
            <a:xfrm>
              <a:off x="6022967" y="3649994"/>
              <a:ext cx="24174" cy="31318"/>
            </a:xfrm>
            <a:custGeom>
              <a:rect b="b" l="l" r="r" t="t"/>
              <a:pathLst>
                <a:path extrusionOk="0" h="903" w="697">
                  <a:moveTo>
                    <a:pt x="239" y="1"/>
                  </a:moveTo>
                  <a:cubicBezTo>
                    <a:pt x="80" y="21"/>
                    <a:pt x="1" y="856"/>
                    <a:pt x="140" y="896"/>
                  </a:cubicBezTo>
                  <a:cubicBezTo>
                    <a:pt x="147" y="901"/>
                    <a:pt x="154" y="903"/>
                    <a:pt x="162" y="903"/>
                  </a:cubicBezTo>
                  <a:cubicBezTo>
                    <a:pt x="304" y="903"/>
                    <a:pt x="677" y="299"/>
                    <a:pt x="677" y="299"/>
                  </a:cubicBezTo>
                  <a:cubicBezTo>
                    <a:pt x="697" y="200"/>
                    <a:pt x="379" y="1"/>
                    <a:pt x="23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37"/>
            <p:cNvSpPr/>
            <p:nvPr/>
          </p:nvSpPr>
          <p:spPr>
            <a:xfrm>
              <a:off x="5990539" y="3625993"/>
              <a:ext cx="18416" cy="30451"/>
            </a:xfrm>
            <a:custGeom>
              <a:rect b="b" l="l" r="r" t="t"/>
              <a:pathLst>
                <a:path extrusionOk="0" h="878" w="531">
                  <a:moveTo>
                    <a:pt x="194" y="1"/>
                  </a:moveTo>
                  <a:cubicBezTo>
                    <a:pt x="165" y="1"/>
                    <a:pt x="139" y="6"/>
                    <a:pt x="120" y="17"/>
                  </a:cubicBezTo>
                  <a:cubicBezTo>
                    <a:pt x="1" y="76"/>
                    <a:pt x="80" y="792"/>
                    <a:pt x="200" y="872"/>
                  </a:cubicBezTo>
                  <a:cubicBezTo>
                    <a:pt x="205" y="876"/>
                    <a:pt x="211" y="878"/>
                    <a:pt x="217" y="878"/>
                  </a:cubicBezTo>
                  <a:cubicBezTo>
                    <a:pt x="336" y="878"/>
                    <a:pt x="498" y="176"/>
                    <a:pt x="498" y="176"/>
                  </a:cubicBezTo>
                  <a:cubicBezTo>
                    <a:pt x="530" y="95"/>
                    <a:pt x="325" y="1"/>
                    <a:pt x="19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37"/>
            <p:cNvSpPr/>
            <p:nvPr/>
          </p:nvSpPr>
          <p:spPr>
            <a:xfrm>
              <a:off x="4932179" y="3486011"/>
              <a:ext cx="897618" cy="684702"/>
            </a:xfrm>
            <a:custGeom>
              <a:rect b="b" l="l" r="r" t="t"/>
              <a:pathLst>
                <a:path extrusionOk="0" h="19742" w="25881">
                  <a:moveTo>
                    <a:pt x="13502" y="0"/>
                  </a:moveTo>
                  <a:cubicBezTo>
                    <a:pt x="13309" y="0"/>
                    <a:pt x="13111" y="5"/>
                    <a:pt x="12911" y="14"/>
                  </a:cubicBezTo>
                  <a:cubicBezTo>
                    <a:pt x="9250" y="174"/>
                    <a:pt x="4834" y="770"/>
                    <a:pt x="2049" y="6698"/>
                  </a:cubicBezTo>
                  <a:cubicBezTo>
                    <a:pt x="120" y="10776"/>
                    <a:pt x="0" y="14059"/>
                    <a:pt x="557" y="16167"/>
                  </a:cubicBezTo>
                  <a:cubicBezTo>
                    <a:pt x="796" y="17102"/>
                    <a:pt x="1194" y="17838"/>
                    <a:pt x="1612" y="18296"/>
                  </a:cubicBezTo>
                  <a:cubicBezTo>
                    <a:pt x="2508" y="19259"/>
                    <a:pt x="7421" y="19742"/>
                    <a:pt x="12453" y="19742"/>
                  </a:cubicBezTo>
                  <a:cubicBezTo>
                    <a:pt x="17812" y="19742"/>
                    <a:pt x="23306" y="19195"/>
                    <a:pt x="24230" y="18097"/>
                  </a:cubicBezTo>
                  <a:cubicBezTo>
                    <a:pt x="24687" y="17540"/>
                    <a:pt x="25045" y="16943"/>
                    <a:pt x="25264" y="16287"/>
                  </a:cubicBezTo>
                  <a:cubicBezTo>
                    <a:pt x="25881" y="14496"/>
                    <a:pt x="25543" y="12368"/>
                    <a:pt x="24369" y="9483"/>
                  </a:cubicBezTo>
                  <a:cubicBezTo>
                    <a:pt x="22841" y="5692"/>
                    <a:pt x="20334" y="0"/>
                    <a:pt x="135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37"/>
            <p:cNvSpPr/>
            <p:nvPr/>
          </p:nvSpPr>
          <p:spPr>
            <a:xfrm>
              <a:off x="4951498" y="4009797"/>
              <a:ext cx="856935" cy="160927"/>
            </a:xfrm>
            <a:custGeom>
              <a:rect b="b" l="l" r="r" t="t"/>
              <a:pathLst>
                <a:path extrusionOk="0" h="4640" w="24708">
                  <a:moveTo>
                    <a:pt x="22643" y="1"/>
                  </a:moveTo>
                  <a:cubicBezTo>
                    <a:pt x="20822" y="1"/>
                    <a:pt x="19656" y="1609"/>
                    <a:pt x="17944" y="2199"/>
                  </a:cubicBezTo>
                  <a:cubicBezTo>
                    <a:pt x="17618" y="2311"/>
                    <a:pt x="17275" y="2358"/>
                    <a:pt x="16918" y="2358"/>
                  </a:cubicBezTo>
                  <a:cubicBezTo>
                    <a:pt x="15311" y="2358"/>
                    <a:pt x="13395" y="1422"/>
                    <a:pt x="11279" y="1324"/>
                  </a:cubicBezTo>
                  <a:cubicBezTo>
                    <a:pt x="11128" y="1317"/>
                    <a:pt x="10985" y="1314"/>
                    <a:pt x="10850" y="1314"/>
                  </a:cubicBezTo>
                  <a:cubicBezTo>
                    <a:pt x="8697" y="1314"/>
                    <a:pt x="8653" y="2162"/>
                    <a:pt x="6406" y="2199"/>
                  </a:cubicBezTo>
                  <a:cubicBezTo>
                    <a:pt x="6353" y="2200"/>
                    <a:pt x="6301" y="2201"/>
                    <a:pt x="6250" y="2201"/>
                  </a:cubicBezTo>
                  <a:cubicBezTo>
                    <a:pt x="4014" y="2201"/>
                    <a:pt x="3904" y="939"/>
                    <a:pt x="2348" y="648"/>
                  </a:cubicBezTo>
                  <a:cubicBezTo>
                    <a:pt x="2128" y="604"/>
                    <a:pt x="1917" y="586"/>
                    <a:pt x="1717" y="586"/>
                  </a:cubicBezTo>
                  <a:cubicBezTo>
                    <a:pt x="994" y="586"/>
                    <a:pt x="405" y="832"/>
                    <a:pt x="0" y="1065"/>
                  </a:cubicBezTo>
                  <a:cubicBezTo>
                    <a:pt x="239" y="2000"/>
                    <a:pt x="637" y="2736"/>
                    <a:pt x="1055" y="3194"/>
                  </a:cubicBezTo>
                  <a:cubicBezTo>
                    <a:pt x="1951" y="4157"/>
                    <a:pt x="6864" y="4640"/>
                    <a:pt x="11896" y="4640"/>
                  </a:cubicBezTo>
                  <a:cubicBezTo>
                    <a:pt x="17255" y="4640"/>
                    <a:pt x="22749" y="4093"/>
                    <a:pt x="23673" y="2995"/>
                  </a:cubicBezTo>
                  <a:cubicBezTo>
                    <a:pt x="24130" y="2438"/>
                    <a:pt x="24488" y="1841"/>
                    <a:pt x="24707" y="1185"/>
                  </a:cubicBezTo>
                  <a:cubicBezTo>
                    <a:pt x="24488" y="667"/>
                    <a:pt x="24011" y="91"/>
                    <a:pt x="22897" y="11"/>
                  </a:cubicBezTo>
                  <a:cubicBezTo>
                    <a:pt x="22811" y="4"/>
                    <a:pt x="22726" y="1"/>
                    <a:pt x="22643" y="1"/>
                  </a:cubicBezTo>
                  <a:close/>
                </a:path>
              </a:pathLst>
            </a:custGeom>
            <a:solidFill>
              <a:srgbClr val="DB2E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37"/>
            <p:cNvSpPr/>
            <p:nvPr/>
          </p:nvSpPr>
          <p:spPr>
            <a:xfrm>
              <a:off x="5294376" y="3297439"/>
              <a:ext cx="126314" cy="242951"/>
            </a:xfrm>
            <a:custGeom>
              <a:rect b="b" l="l" r="r" t="t"/>
              <a:pathLst>
                <a:path extrusionOk="0" h="7005" w="3642">
                  <a:moveTo>
                    <a:pt x="1891" y="1"/>
                  </a:moveTo>
                  <a:cubicBezTo>
                    <a:pt x="1075" y="21"/>
                    <a:pt x="1" y="5372"/>
                    <a:pt x="160" y="5869"/>
                  </a:cubicBezTo>
                  <a:cubicBezTo>
                    <a:pt x="295" y="6371"/>
                    <a:pt x="637" y="7005"/>
                    <a:pt x="1767" y="7005"/>
                  </a:cubicBezTo>
                  <a:cubicBezTo>
                    <a:pt x="1801" y="7005"/>
                    <a:pt x="1836" y="7004"/>
                    <a:pt x="1871" y="7003"/>
                  </a:cubicBezTo>
                  <a:lnTo>
                    <a:pt x="1911" y="7003"/>
                  </a:lnTo>
                  <a:cubicBezTo>
                    <a:pt x="3084" y="6963"/>
                    <a:pt x="3582" y="6307"/>
                    <a:pt x="3602" y="5869"/>
                  </a:cubicBezTo>
                  <a:cubicBezTo>
                    <a:pt x="3641" y="5451"/>
                    <a:pt x="3184" y="220"/>
                    <a:pt x="1990" y="1"/>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37"/>
            <p:cNvSpPr/>
            <p:nvPr/>
          </p:nvSpPr>
          <p:spPr>
            <a:xfrm>
              <a:off x="5294376" y="3297439"/>
              <a:ext cx="69053" cy="242951"/>
            </a:xfrm>
            <a:custGeom>
              <a:rect b="b" l="l" r="r" t="t"/>
              <a:pathLst>
                <a:path extrusionOk="0" h="7005" w="1991">
                  <a:moveTo>
                    <a:pt x="1891" y="1"/>
                  </a:moveTo>
                  <a:cubicBezTo>
                    <a:pt x="1075" y="21"/>
                    <a:pt x="1" y="5372"/>
                    <a:pt x="160" y="5869"/>
                  </a:cubicBezTo>
                  <a:cubicBezTo>
                    <a:pt x="295" y="6371"/>
                    <a:pt x="637" y="7005"/>
                    <a:pt x="1767" y="7005"/>
                  </a:cubicBezTo>
                  <a:cubicBezTo>
                    <a:pt x="1801" y="7005"/>
                    <a:pt x="1836" y="7004"/>
                    <a:pt x="1871" y="7003"/>
                  </a:cubicBezTo>
                  <a:lnTo>
                    <a:pt x="1911" y="7003"/>
                  </a:lnTo>
                  <a:cubicBezTo>
                    <a:pt x="1513" y="2706"/>
                    <a:pt x="1752" y="816"/>
                    <a:pt x="199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37"/>
            <p:cNvSpPr/>
            <p:nvPr/>
          </p:nvSpPr>
          <p:spPr>
            <a:xfrm>
              <a:off x="5308874" y="3333336"/>
              <a:ext cx="40058" cy="186314"/>
            </a:xfrm>
            <a:custGeom>
              <a:rect b="b" l="l" r="r" t="t"/>
              <a:pathLst>
                <a:path extrusionOk="0" h="5372" w="1155">
                  <a:moveTo>
                    <a:pt x="1155" y="0"/>
                  </a:moveTo>
                  <a:cubicBezTo>
                    <a:pt x="975" y="299"/>
                    <a:pt x="1" y="3064"/>
                    <a:pt x="60" y="4576"/>
                  </a:cubicBezTo>
                  <a:cubicBezTo>
                    <a:pt x="458" y="5331"/>
                    <a:pt x="936" y="5371"/>
                    <a:pt x="936" y="5371"/>
                  </a:cubicBezTo>
                  <a:cubicBezTo>
                    <a:pt x="936" y="5371"/>
                    <a:pt x="856" y="4158"/>
                    <a:pt x="856" y="2785"/>
                  </a:cubicBezTo>
                  <a:cubicBezTo>
                    <a:pt x="856" y="1393"/>
                    <a:pt x="1154" y="0"/>
                    <a:pt x="1155"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37"/>
            <p:cNvSpPr/>
            <p:nvPr/>
          </p:nvSpPr>
          <p:spPr>
            <a:xfrm>
              <a:off x="5417883" y="3659219"/>
              <a:ext cx="224951" cy="89481"/>
            </a:xfrm>
            <a:custGeom>
              <a:rect b="b" l="l" r="r" t="t"/>
              <a:pathLst>
                <a:path extrusionOk="0" h="2580" w="6486">
                  <a:moveTo>
                    <a:pt x="3579" y="0"/>
                  </a:moveTo>
                  <a:cubicBezTo>
                    <a:pt x="3476" y="0"/>
                    <a:pt x="3370" y="5"/>
                    <a:pt x="3263" y="13"/>
                  </a:cubicBezTo>
                  <a:cubicBezTo>
                    <a:pt x="697" y="192"/>
                    <a:pt x="1" y="2580"/>
                    <a:pt x="1" y="2580"/>
                  </a:cubicBezTo>
                  <a:cubicBezTo>
                    <a:pt x="1" y="2580"/>
                    <a:pt x="976" y="1406"/>
                    <a:pt x="2826" y="1147"/>
                  </a:cubicBezTo>
                  <a:cubicBezTo>
                    <a:pt x="3366" y="1073"/>
                    <a:pt x="3899" y="1046"/>
                    <a:pt x="4385" y="1046"/>
                  </a:cubicBezTo>
                  <a:cubicBezTo>
                    <a:pt x="5580" y="1046"/>
                    <a:pt x="6486" y="1207"/>
                    <a:pt x="6486" y="1207"/>
                  </a:cubicBezTo>
                  <a:cubicBezTo>
                    <a:pt x="6486" y="1207"/>
                    <a:pt x="5332" y="0"/>
                    <a:pt x="357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37"/>
            <p:cNvSpPr/>
            <p:nvPr/>
          </p:nvSpPr>
          <p:spPr>
            <a:xfrm>
              <a:off x="5415143" y="3608686"/>
              <a:ext cx="120764" cy="88961"/>
            </a:xfrm>
            <a:custGeom>
              <a:rect b="b" l="l" r="r" t="t"/>
              <a:pathLst>
                <a:path extrusionOk="0" h="2565" w="3482">
                  <a:moveTo>
                    <a:pt x="1941" y="1"/>
                  </a:moveTo>
                  <a:cubicBezTo>
                    <a:pt x="1628" y="1"/>
                    <a:pt x="1306" y="37"/>
                    <a:pt x="1015" y="138"/>
                  </a:cubicBezTo>
                  <a:cubicBezTo>
                    <a:pt x="0" y="516"/>
                    <a:pt x="120" y="2565"/>
                    <a:pt x="120" y="2565"/>
                  </a:cubicBezTo>
                  <a:cubicBezTo>
                    <a:pt x="159" y="2485"/>
                    <a:pt x="498" y="1570"/>
                    <a:pt x="1472" y="894"/>
                  </a:cubicBezTo>
                  <a:cubicBezTo>
                    <a:pt x="2393" y="255"/>
                    <a:pt x="3367" y="237"/>
                    <a:pt x="3472" y="237"/>
                  </a:cubicBezTo>
                  <a:cubicBezTo>
                    <a:pt x="3478" y="237"/>
                    <a:pt x="3481" y="237"/>
                    <a:pt x="3481" y="237"/>
                  </a:cubicBezTo>
                  <a:cubicBezTo>
                    <a:pt x="3481" y="237"/>
                    <a:pt x="2742" y="1"/>
                    <a:pt x="1941" y="1"/>
                  </a:cubicBezTo>
                  <a:close/>
                </a:path>
              </a:pathLst>
            </a:custGeom>
            <a:solidFill>
              <a:srgbClr val="DB2E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37"/>
            <p:cNvSpPr/>
            <p:nvPr/>
          </p:nvSpPr>
          <p:spPr>
            <a:xfrm>
              <a:off x="5070843" y="3655751"/>
              <a:ext cx="225644" cy="91562"/>
            </a:xfrm>
            <a:custGeom>
              <a:rect b="b" l="l" r="r" t="t"/>
              <a:pathLst>
                <a:path extrusionOk="0" h="2640" w="6506">
                  <a:moveTo>
                    <a:pt x="2943" y="1"/>
                  </a:moveTo>
                  <a:cubicBezTo>
                    <a:pt x="1188" y="1"/>
                    <a:pt x="1" y="1188"/>
                    <a:pt x="1" y="1188"/>
                  </a:cubicBezTo>
                  <a:cubicBezTo>
                    <a:pt x="1" y="1188"/>
                    <a:pt x="796" y="1046"/>
                    <a:pt x="1881" y="1046"/>
                  </a:cubicBezTo>
                  <a:cubicBezTo>
                    <a:pt x="2423" y="1046"/>
                    <a:pt x="3038" y="1082"/>
                    <a:pt x="3661" y="1188"/>
                  </a:cubicBezTo>
                  <a:cubicBezTo>
                    <a:pt x="5531" y="1466"/>
                    <a:pt x="6506" y="2640"/>
                    <a:pt x="6506" y="2640"/>
                  </a:cubicBezTo>
                  <a:cubicBezTo>
                    <a:pt x="6506" y="2640"/>
                    <a:pt x="5849" y="253"/>
                    <a:pt x="3263" y="14"/>
                  </a:cubicBezTo>
                  <a:cubicBezTo>
                    <a:pt x="3154" y="5"/>
                    <a:pt x="3048" y="1"/>
                    <a:pt x="294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37"/>
            <p:cNvSpPr/>
            <p:nvPr/>
          </p:nvSpPr>
          <p:spPr>
            <a:xfrm>
              <a:off x="5193656" y="3601610"/>
              <a:ext cx="120764" cy="89828"/>
            </a:xfrm>
            <a:custGeom>
              <a:rect b="b" l="l" r="r" t="t"/>
              <a:pathLst>
                <a:path extrusionOk="0" h="2590" w="3482">
                  <a:moveTo>
                    <a:pt x="1468" y="0"/>
                  </a:moveTo>
                  <a:cubicBezTo>
                    <a:pt x="696" y="0"/>
                    <a:pt x="1" y="222"/>
                    <a:pt x="1" y="222"/>
                  </a:cubicBezTo>
                  <a:cubicBezTo>
                    <a:pt x="1" y="222"/>
                    <a:pt x="4" y="222"/>
                    <a:pt x="10" y="222"/>
                  </a:cubicBezTo>
                  <a:cubicBezTo>
                    <a:pt x="112" y="222"/>
                    <a:pt x="1088" y="240"/>
                    <a:pt x="2010" y="899"/>
                  </a:cubicBezTo>
                  <a:cubicBezTo>
                    <a:pt x="2985" y="1595"/>
                    <a:pt x="3303" y="2510"/>
                    <a:pt x="3323" y="2590"/>
                  </a:cubicBezTo>
                  <a:cubicBezTo>
                    <a:pt x="3323" y="2590"/>
                    <a:pt x="3482" y="560"/>
                    <a:pt x="2467" y="163"/>
                  </a:cubicBezTo>
                  <a:cubicBezTo>
                    <a:pt x="2154" y="42"/>
                    <a:pt x="1804" y="0"/>
                    <a:pt x="1468" y="0"/>
                  </a:cubicBezTo>
                  <a:close/>
                </a:path>
              </a:pathLst>
            </a:custGeom>
            <a:solidFill>
              <a:srgbClr val="DB2E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37"/>
            <p:cNvSpPr/>
            <p:nvPr/>
          </p:nvSpPr>
          <p:spPr>
            <a:xfrm>
              <a:off x="5086970" y="3796981"/>
              <a:ext cx="541394" cy="238720"/>
            </a:xfrm>
            <a:custGeom>
              <a:rect b="b" l="l" r="r" t="t"/>
              <a:pathLst>
                <a:path extrusionOk="0" h="6883" w="15610">
                  <a:moveTo>
                    <a:pt x="7413" y="0"/>
                  </a:moveTo>
                  <a:lnTo>
                    <a:pt x="6578" y="60"/>
                  </a:lnTo>
                  <a:cubicBezTo>
                    <a:pt x="6180" y="119"/>
                    <a:pt x="5782" y="179"/>
                    <a:pt x="5364" y="259"/>
                  </a:cubicBezTo>
                  <a:cubicBezTo>
                    <a:pt x="5066" y="338"/>
                    <a:pt x="4787" y="418"/>
                    <a:pt x="4489" y="497"/>
                  </a:cubicBezTo>
                  <a:cubicBezTo>
                    <a:pt x="4071" y="617"/>
                    <a:pt x="3673" y="756"/>
                    <a:pt x="3276" y="935"/>
                  </a:cubicBezTo>
                  <a:cubicBezTo>
                    <a:pt x="2977" y="1094"/>
                    <a:pt x="2679" y="1233"/>
                    <a:pt x="2400" y="1412"/>
                  </a:cubicBezTo>
                  <a:cubicBezTo>
                    <a:pt x="2002" y="1651"/>
                    <a:pt x="1644" y="1950"/>
                    <a:pt x="1306" y="2308"/>
                  </a:cubicBezTo>
                  <a:cubicBezTo>
                    <a:pt x="809" y="2845"/>
                    <a:pt x="471" y="3541"/>
                    <a:pt x="312" y="4357"/>
                  </a:cubicBezTo>
                  <a:cubicBezTo>
                    <a:pt x="1" y="6105"/>
                    <a:pt x="1189" y="6526"/>
                    <a:pt x="2672" y="6526"/>
                  </a:cubicBezTo>
                  <a:cubicBezTo>
                    <a:pt x="2707" y="6526"/>
                    <a:pt x="2743" y="6525"/>
                    <a:pt x="2778" y="6525"/>
                  </a:cubicBezTo>
                  <a:cubicBezTo>
                    <a:pt x="3097" y="6505"/>
                    <a:pt x="3475" y="6485"/>
                    <a:pt x="3833" y="6465"/>
                  </a:cubicBezTo>
                  <a:cubicBezTo>
                    <a:pt x="4071" y="6425"/>
                    <a:pt x="4290" y="6406"/>
                    <a:pt x="4549" y="6386"/>
                  </a:cubicBezTo>
                  <a:cubicBezTo>
                    <a:pt x="4887" y="6326"/>
                    <a:pt x="5265" y="6306"/>
                    <a:pt x="5583" y="6266"/>
                  </a:cubicBezTo>
                  <a:lnTo>
                    <a:pt x="6259" y="6187"/>
                  </a:lnTo>
                  <a:cubicBezTo>
                    <a:pt x="6399" y="6177"/>
                    <a:pt x="6528" y="6172"/>
                    <a:pt x="6652" y="6172"/>
                  </a:cubicBezTo>
                  <a:cubicBezTo>
                    <a:pt x="6777" y="6172"/>
                    <a:pt x="6896" y="6177"/>
                    <a:pt x="7015" y="6187"/>
                  </a:cubicBezTo>
                  <a:cubicBezTo>
                    <a:pt x="7095" y="6187"/>
                    <a:pt x="7194" y="6187"/>
                    <a:pt x="7314" y="6207"/>
                  </a:cubicBezTo>
                  <a:cubicBezTo>
                    <a:pt x="7572" y="6227"/>
                    <a:pt x="7851" y="6286"/>
                    <a:pt x="8149" y="6326"/>
                  </a:cubicBezTo>
                  <a:cubicBezTo>
                    <a:pt x="8468" y="6406"/>
                    <a:pt x="8826" y="6465"/>
                    <a:pt x="9184" y="6525"/>
                  </a:cubicBezTo>
                  <a:cubicBezTo>
                    <a:pt x="9582" y="6604"/>
                    <a:pt x="9960" y="6684"/>
                    <a:pt x="10357" y="6724"/>
                  </a:cubicBezTo>
                  <a:cubicBezTo>
                    <a:pt x="10715" y="6784"/>
                    <a:pt x="11054" y="6823"/>
                    <a:pt x="11412" y="6843"/>
                  </a:cubicBezTo>
                  <a:cubicBezTo>
                    <a:pt x="11750" y="6883"/>
                    <a:pt x="12108" y="6883"/>
                    <a:pt x="12426" y="6883"/>
                  </a:cubicBezTo>
                  <a:cubicBezTo>
                    <a:pt x="12824" y="6883"/>
                    <a:pt x="13162" y="6823"/>
                    <a:pt x="13500" y="6724"/>
                  </a:cubicBezTo>
                  <a:cubicBezTo>
                    <a:pt x="13719" y="6684"/>
                    <a:pt x="13938" y="6585"/>
                    <a:pt x="14117" y="6465"/>
                  </a:cubicBezTo>
                  <a:cubicBezTo>
                    <a:pt x="15609" y="5471"/>
                    <a:pt x="15609" y="4038"/>
                    <a:pt x="14614" y="2805"/>
                  </a:cubicBezTo>
                  <a:lnTo>
                    <a:pt x="14535" y="2725"/>
                  </a:lnTo>
                  <a:cubicBezTo>
                    <a:pt x="14236" y="2407"/>
                    <a:pt x="13918" y="2069"/>
                    <a:pt x="13540" y="1771"/>
                  </a:cubicBezTo>
                  <a:cubicBezTo>
                    <a:pt x="13242" y="1552"/>
                    <a:pt x="12924" y="1333"/>
                    <a:pt x="12585" y="1134"/>
                  </a:cubicBezTo>
                  <a:cubicBezTo>
                    <a:pt x="12227" y="935"/>
                    <a:pt x="11849" y="736"/>
                    <a:pt x="11432" y="577"/>
                  </a:cubicBezTo>
                  <a:cubicBezTo>
                    <a:pt x="11153" y="497"/>
                    <a:pt x="10894" y="378"/>
                    <a:pt x="10596" y="318"/>
                  </a:cubicBezTo>
                  <a:cubicBezTo>
                    <a:pt x="10218" y="219"/>
                    <a:pt x="9820" y="139"/>
                    <a:pt x="9403" y="80"/>
                  </a:cubicBezTo>
                  <a:cubicBezTo>
                    <a:pt x="9144" y="40"/>
                    <a:pt x="8865" y="40"/>
                    <a:pt x="8607" y="20"/>
                  </a:cubicBezTo>
                  <a:cubicBezTo>
                    <a:pt x="8348" y="0"/>
                    <a:pt x="8110" y="0"/>
                    <a:pt x="7831" y="0"/>
                  </a:cubicBezTo>
                  <a:close/>
                </a:path>
              </a:pathLst>
            </a:custGeom>
            <a:solidFill>
              <a:srgbClr val="732B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37"/>
            <p:cNvSpPr/>
            <p:nvPr/>
          </p:nvSpPr>
          <p:spPr>
            <a:xfrm>
              <a:off x="5290943" y="3868359"/>
              <a:ext cx="151146" cy="104672"/>
            </a:xfrm>
            <a:custGeom>
              <a:rect b="b" l="l" r="r" t="t"/>
              <a:pathLst>
                <a:path extrusionOk="0" h="3018" w="4358">
                  <a:moveTo>
                    <a:pt x="1123" y="1"/>
                  </a:moveTo>
                  <a:cubicBezTo>
                    <a:pt x="941" y="1"/>
                    <a:pt x="725" y="133"/>
                    <a:pt x="518" y="488"/>
                  </a:cubicBezTo>
                  <a:cubicBezTo>
                    <a:pt x="1" y="1463"/>
                    <a:pt x="577" y="2338"/>
                    <a:pt x="597" y="2378"/>
                  </a:cubicBezTo>
                  <a:cubicBezTo>
                    <a:pt x="937" y="2826"/>
                    <a:pt x="1404" y="3018"/>
                    <a:pt x="1884" y="3018"/>
                  </a:cubicBezTo>
                  <a:cubicBezTo>
                    <a:pt x="2557" y="3018"/>
                    <a:pt x="3254" y="2640"/>
                    <a:pt x="3661" y="2060"/>
                  </a:cubicBezTo>
                  <a:cubicBezTo>
                    <a:pt x="4357" y="1065"/>
                    <a:pt x="2925" y="150"/>
                    <a:pt x="2547" y="150"/>
                  </a:cubicBezTo>
                  <a:cubicBezTo>
                    <a:pt x="2169" y="150"/>
                    <a:pt x="2089" y="449"/>
                    <a:pt x="2209" y="827"/>
                  </a:cubicBezTo>
                  <a:cubicBezTo>
                    <a:pt x="2348" y="1185"/>
                    <a:pt x="2408" y="1443"/>
                    <a:pt x="1990" y="1622"/>
                  </a:cubicBezTo>
                  <a:cubicBezTo>
                    <a:pt x="1940" y="1641"/>
                    <a:pt x="1894" y="1650"/>
                    <a:pt x="1852" y="1650"/>
                  </a:cubicBezTo>
                  <a:cubicBezTo>
                    <a:pt x="1534" y="1650"/>
                    <a:pt x="1412" y="1161"/>
                    <a:pt x="1552" y="687"/>
                  </a:cubicBezTo>
                  <a:cubicBezTo>
                    <a:pt x="1640" y="375"/>
                    <a:pt x="1429" y="1"/>
                    <a:pt x="112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37"/>
            <p:cNvSpPr/>
            <p:nvPr/>
          </p:nvSpPr>
          <p:spPr>
            <a:xfrm>
              <a:off x="5262641" y="3926349"/>
              <a:ext cx="192523" cy="77689"/>
            </a:xfrm>
            <a:custGeom>
              <a:rect b="b" l="l" r="r" t="t"/>
              <a:pathLst>
                <a:path extrusionOk="0" h="2240" w="5551">
                  <a:moveTo>
                    <a:pt x="1203" y="1"/>
                  </a:moveTo>
                  <a:cubicBezTo>
                    <a:pt x="999" y="1"/>
                    <a:pt x="799" y="58"/>
                    <a:pt x="618" y="209"/>
                  </a:cubicBezTo>
                  <a:cubicBezTo>
                    <a:pt x="1" y="746"/>
                    <a:pt x="279" y="2178"/>
                    <a:pt x="2607" y="2238"/>
                  </a:cubicBezTo>
                  <a:cubicBezTo>
                    <a:pt x="2671" y="2239"/>
                    <a:pt x="2735" y="2240"/>
                    <a:pt x="2796" y="2240"/>
                  </a:cubicBezTo>
                  <a:cubicBezTo>
                    <a:pt x="4981" y="2240"/>
                    <a:pt x="5453" y="1568"/>
                    <a:pt x="5491" y="1084"/>
                  </a:cubicBezTo>
                  <a:cubicBezTo>
                    <a:pt x="5551" y="587"/>
                    <a:pt x="5193" y="90"/>
                    <a:pt x="4576" y="70"/>
                  </a:cubicBezTo>
                  <a:cubicBezTo>
                    <a:pt x="4220" y="70"/>
                    <a:pt x="4040" y="512"/>
                    <a:pt x="3019" y="512"/>
                  </a:cubicBezTo>
                  <a:cubicBezTo>
                    <a:pt x="2958" y="512"/>
                    <a:pt x="2893" y="511"/>
                    <a:pt x="2826" y="507"/>
                  </a:cubicBezTo>
                  <a:cubicBezTo>
                    <a:pt x="2454" y="492"/>
                    <a:pt x="1806" y="1"/>
                    <a:pt x="120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37"/>
            <p:cNvSpPr/>
            <p:nvPr/>
          </p:nvSpPr>
          <p:spPr>
            <a:xfrm>
              <a:off x="5287509" y="3937032"/>
              <a:ext cx="147470" cy="35896"/>
            </a:xfrm>
            <a:custGeom>
              <a:rect b="b" l="l" r="r" t="t"/>
              <a:pathLst>
                <a:path extrusionOk="0" h="1035" w="4252">
                  <a:moveTo>
                    <a:pt x="577" y="0"/>
                  </a:moveTo>
                  <a:cubicBezTo>
                    <a:pt x="477" y="0"/>
                    <a:pt x="378" y="20"/>
                    <a:pt x="279" y="60"/>
                  </a:cubicBezTo>
                  <a:cubicBezTo>
                    <a:pt x="179" y="80"/>
                    <a:pt x="119" y="80"/>
                    <a:pt x="60" y="159"/>
                  </a:cubicBezTo>
                  <a:cubicBezTo>
                    <a:pt x="0" y="179"/>
                    <a:pt x="20" y="259"/>
                    <a:pt x="80" y="259"/>
                  </a:cubicBezTo>
                  <a:cubicBezTo>
                    <a:pt x="119" y="269"/>
                    <a:pt x="164" y="269"/>
                    <a:pt x="211" y="269"/>
                  </a:cubicBezTo>
                  <a:cubicBezTo>
                    <a:pt x="259" y="269"/>
                    <a:pt x="308" y="269"/>
                    <a:pt x="358" y="279"/>
                  </a:cubicBezTo>
                  <a:cubicBezTo>
                    <a:pt x="458" y="299"/>
                    <a:pt x="557" y="358"/>
                    <a:pt x="617" y="398"/>
                  </a:cubicBezTo>
                  <a:cubicBezTo>
                    <a:pt x="796" y="478"/>
                    <a:pt x="955" y="557"/>
                    <a:pt x="1094" y="657"/>
                  </a:cubicBezTo>
                  <a:cubicBezTo>
                    <a:pt x="1452" y="856"/>
                    <a:pt x="1790" y="1035"/>
                    <a:pt x="2208" y="1035"/>
                  </a:cubicBezTo>
                  <a:cubicBezTo>
                    <a:pt x="2586" y="1035"/>
                    <a:pt x="2904" y="876"/>
                    <a:pt x="3203" y="657"/>
                  </a:cubicBezTo>
                  <a:cubicBezTo>
                    <a:pt x="3362" y="557"/>
                    <a:pt x="3481" y="438"/>
                    <a:pt x="3660" y="378"/>
                  </a:cubicBezTo>
                  <a:cubicBezTo>
                    <a:pt x="3740" y="358"/>
                    <a:pt x="3800" y="339"/>
                    <a:pt x="3879" y="339"/>
                  </a:cubicBezTo>
                  <a:cubicBezTo>
                    <a:pt x="3945" y="317"/>
                    <a:pt x="3992" y="301"/>
                    <a:pt x="4041" y="301"/>
                  </a:cubicBezTo>
                  <a:cubicBezTo>
                    <a:pt x="4082" y="301"/>
                    <a:pt x="4124" y="312"/>
                    <a:pt x="4178" y="339"/>
                  </a:cubicBezTo>
                  <a:cubicBezTo>
                    <a:pt x="4179" y="340"/>
                    <a:pt x="4181" y="341"/>
                    <a:pt x="4184" y="341"/>
                  </a:cubicBezTo>
                  <a:cubicBezTo>
                    <a:pt x="4207" y="341"/>
                    <a:pt x="4252" y="257"/>
                    <a:pt x="4197" y="239"/>
                  </a:cubicBezTo>
                  <a:cubicBezTo>
                    <a:pt x="4078" y="120"/>
                    <a:pt x="3939" y="60"/>
                    <a:pt x="3760" y="60"/>
                  </a:cubicBezTo>
                  <a:cubicBezTo>
                    <a:pt x="3581" y="80"/>
                    <a:pt x="3441" y="120"/>
                    <a:pt x="3282" y="199"/>
                  </a:cubicBezTo>
                  <a:cubicBezTo>
                    <a:pt x="2988" y="346"/>
                    <a:pt x="2694" y="562"/>
                    <a:pt x="2352" y="562"/>
                  </a:cubicBezTo>
                  <a:cubicBezTo>
                    <a:pt x="2324" y="562"/>
                    <a:pt x="2296" y="560"/>
                    <a:pt x="2268" y="557"/>
                  </a:cubicBezTo>
                  <a:cubicBezTo>
                    <a:pt x="2069" y="537"/>
                    <a:pt x="1890" y="438"/>
                    <a:pt x="1691" y="358"/>
                  </a:cubicBezTo>
                  <a:cubicBezTo>
                    <a:pt x="1512" y="279"/>
                    <a:pt x="1313" y="199"/>
                    <a:pt x="1154" y="120"/>
                  </a:cubicBezTo>
                  <a:cubicBezTo>
                    <a:pt x="975" y="60"/>
                    <a:pt x="776" y="0"/>
                    <a:pt x="5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37"/>
            <p:cNvSpPr/>
            <p:nvPr/>
          </p:nvSpPr>
          <p:spPr>
            <a:xfrm>
              <a:off x="5181239" y="3973657"/>
              <a:ext cx="37284" cy="49631"/>
            </a:xfrm>
            <a:custGeom>
              <a:rect b="b" l="l" r="r" t="t"/>
              <a:pathLst>
                <a:path extrusionOk="0" h="1431" w="1075">
                  <a:moveTo>
                    <a:pt x="290" y="0"/>
                  </a:moveTo>
                  <a:cubicBezTo>
                    <a:pt x="271" y="0"/>
                    <a:pt x="254" y="6"/>
                    <a:pt x="239" y="19"/>
                  </a:cubicBezTo>
                  <a:cubicBezTo>
                    <a:pt x="40" y="198"/>
                    <a:pt x="1" y="635"/>
                    <a:pt x="1" y="1033"/>
                  </a:cubicBezTo>
                  <a:cubicBezTo>
                    <a:pt x="1" y="1192"/>
                    <a:pt x="1" y="1312"/>
                    <a:pt x="40" y="1431"/>
                  </a:cubicBezTo>
                  <a:cubicBezTo>
                    <a:pt x="359" y="1411"/>
                    <a:pt x="737" y="1391"/>
                    <a:pt x="1075" y="1371"/>
                  </a:cubicBezTo>
                  <a:cubicBezTo>
                    <a:pt x="1055" y="1232"/>
                    <a:pt x="995" y="1093"/>
                    <a:pt x="975" y="934"/>
                  </a:cubicBezTo>
                  <a:cubicBezTo>
                    <a:pt x="779" y="435"/>
                    <a:pt x="456" y="0"/>
                    <a:pt x="29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37"/>
            <p:cNvSpPr/>
            <p:nvPr/>
          </p:nvSpPr>
          <p:spPr>
            <a:xfrm>
              <a:off x="5181239" y="4006017"/>
              <a:ext cx="37284" cy="17966"/>
            </a:xfrm>
            <a:custGeom>
              <a:rect b="b" l="l" r="r" t="t"/>
              <a:pathLst>
                <a:path extrusionOk="0" h="518" w="1075">
                  <a:moveTo>
                    <a:pt x="955" y="1"/>
                  </a:moveTo>
                  <a:cubicBezTo>
                    <a:pt x="776" y="40"/>
                    <a:pt x="657" y="60"/>
                    <a:pt x="577" y="100"/>
                  </a:cubicBezTo>
                  <a:cubicBezTo>
                    <a:pt x="359" y="120"/>
                    <a:pt x="160" y="120"/>
                    <a:pt x="1" y="120"/>
                  </a:cubicBezTo>
                  <a:cubicBezTo>
                    <a:pt x="1" y="279"/>
                    <a:pt x="1" y="398"/>
                    <a:pt x="40" y="518"/>
                  </a:cubicBezTo>
                  <a:cubicBezTo>
                    <a:pt x="359" y="498"/>
                    <a:pt x="737" y="478"/>
                    <a:pt x="1075" y="458"/>
                  </a:cubicBezTo>
                  <a:cubicBezTo>
                    <a:pt x="1055" y="299"/>
                    <a:pt x="995" y="160"/>
                    <a:pt x="955" y="1"/>
                  </a:cubicBezTo>
                  <a:close/>
                </a:path>
              </a:pathLst>
            </a:custGeom>
            <a:solidFill>
              <a:srgbClr val="FBB041">
                <a:alpha val="3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37"/>
            <p:cNvSpPr/>
            <p:nvPr/>
          </p:nvSpPr>
          <p:spPr>
            <a:xfrm>
              <a:off x="5243322" y="3966200"/>
              <a:ext cx="36625" cy="52267"/>
            </a:xfrm>
            <a:custGeom>
              <a:rect b="b" l="l" r="r" t="t"/>
              <a:pathLst>
                <a:path extrusionOk="0" h="1507" w="1056">
                  <a:moveTo>
                    <a:pt x="384" y="1"/>
                  </a:moveTo>
                  <a:cubicBezTo>
                    <a:pt x="367" y="1"/>
                    <a:pt x="353" y="5"/>
                    <a:pt x="339" y="15"/>
                  </a:cubicBezTo>
                  <a:cubicBezTo>
                    <a:pt x="100" y="154"/>
                    <a:pt x="41" y="612"/>
                    <a:pt x="1" y="1009"/>
                  </a:cubicBezTo>
                  <a:lnTo>
                    <a:pt x="1" y="1507"/>
                  </a:lnTo>
                  <a:cubicBezTo>
                    <a:pt x="359" y="1447"/>
                    <a:pt x="737" y="1427"/>
                    <a:pt x="1055" y="1387"/>
                  </a:cubicBezTo>
                  <a:cubicBezTo>
                    <a:pt x="1055" y="1208"/>
                    <a:pt x="996" y="1029"/>
                    <a:pt x="936" y="890"/>
                  </a:cubicBezTo>
                  <a:cubicBezTo>
                    <a:pt x="792" y="405"/>
                    <a:pt x="535" y="1"/>
                    <a:pt x="3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37"/>
            <p:cNvSpPr/>
            <p:nvPr/>
          </p:nvSpPr>
          <p:spPr>
            <a:xfrm>
              <a:off x="5243322" y="3997034"/>
              <a:ext cx="36625" cy="21434"/>
            </a:xfrm>
            <a:custGeom>
              <a:rect b="b" l="l" r="r" t="t"/>
              <a:pathLst>
                <a:path extrusionOk="0" h="618" w="1056">
                  <a:moveTo>
                    <a:pt x="956" y="1"/>
                  </a:moveTo>
                  <a:cubicBezTo>
                    <a:pt x="657" y="41"/>
                    <a:pt x="339" y="61"/>
                    <a:pt x="1" y="120"/>
                  </a:cubicBezTo>
                  <a:lnTo>
                    <a:pt x="1" y="618"/>
                  </a:lnTo>
                  <a:cubicBezTo>
                    <a:pt x="359" y="558"/>
                    <a:pt x="737" y="538"/>
                    <a:pt x="1055" y="498"/>
                  </a:cubicBezTo>
                  <a:cubicBezTo>
                    <a:pt x="1055" y="319"/>
                    <a:pt x="996" y="140"/>
                    <a:pt x="956" y="1"/>
                  </a:cubicBezTo>
                  <a:close/>
                </a:path>
              </a:pathLst>
            </a:custGeom>
            <a:solidFill>
              <a:srgbClr val="FBB041">
                <a:alpha val="3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37"/>
            <p:cNvSpPr/>
            <p:nvPr/>
          </p:nvSpPr>
          <p:spPr>
            <a:xfrm>
              <a:off x="5304053" y="3960686"/>
              <a:ext cx="35896" cy="51573"/>
            </a:xfrm>
            <a:custGeom>
              <a:rect b="b" l="l" r="r" t="t"/>
              <a:pathLst>
                <a:path extrusionOk="0" h="1487" w="1035">
                  <a:moveTo>
                    <a:pt x="387" y="1"/>
                  </a:moveTo>
                  <a:cubicBezTo>
                    <a:pt x="370" y="1"/>
                    <a:pt x="353" y="5"/>
                    <a:pt x="339" y="15"/>
                  </a:cubicBezTo>
                  <a:cubicBezTo>
                    <a:pt x="140" y="174"/>
                    <a:pt x="40" y="572"/>
                    <a:pt x="20" y="950"/>
                  </a:cubicBezTo>
                  <a:cubicBezTo>
                    <a:pt x="0" y="1148"/>
                    <a:pt x="0" y="1308"/>
                    <a:pt x="0" y="1467"/>
                  </a:cubicBezTo>
                  <a:cubicBezTo>
                    <a:pt x="140" y="1457"/>
                    <a:pt x="269" y="1452"/>
                    <a:pt x="391" y="1452"/>
                  </a:cubicBezTo>
                  <a:cubicBezTo>
                    <a:pt x="513" y="1452"/>
                    <a:pt x="627" y="1457"/>
                    <a:pt x="737" y="1467"/>
                  </a:cubicBezTo>
                  <a:cubicBezTo>
                    <a:pt x="836" y="1467"/>
                    <a:pt x="935" y="1467"/>
                    <a:pt x="1035" y="1487"/>
                  </a:cubicBezTo>
                  <a:cubicBezTo>
                    <a:pt x="1035" y="1308"/>
                    <a:pt x="995" y="1109"/>
                    <a:pt x="975" y="890"/>
                  </a:cubicBezTo>
                  <a:cubicBezTo>
                    <a:pt x="813" y="421"/>
                    <a:pt x="552" y="1"/>
                    <a:pt x="38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37"/>
            <p:cNvSpPr/>
            <p:nvPr/>
          </p:nvSpPr>
          <p:spPr>
            <a:xfrm>
              <a:off x="5304747" y="3992213"/>
              <a:ext cx="36590" cy="20046"/>
            </a:xfrm>
            <a:custGeom>
              <a:rect b="b" l="l" r="r" t="t"/>
              <a:pathLst>
                <a:path extrusionOk="0" h="578" w="1055">
                  <a:moveTo>
                    <a:pt x="577" y="1"/>
                  </a:moveTo>
                  <a:cubicBezTo>
                    <a:pt x="418" y="1"/>
                    <a:pt x="259" y="1"/>
                    <a:pt x="20" y="41"/>
                  </a:cubicBezTo>
                  <a:cubicBezTo>
                    <a:pt x="0" y="239"/>
                    <a:pt x="0" y="399"/>
                    <a:pt x="0" y="558"/>
                  </a:cubicBezTo>
                  <a:cubicBezTo>
                    <a:pt x="140" y="548"/>
                    <a:pt x="269" y="543"/>
                    <a:pt x="393" y="543"/>
                  </a:cubicBezTo>
                  <a:cubicBezTo>
                    <a:pt x="518" y="543"/>
                    <a:pt x="637" y="548"/>
                    <a:pt x="756" y="558"/>
                  </a:cubicBezTo>
                  <a:cubicBezTo>
                    <a:pt x="856" y="558"/>
                    <a:pt x="955" y="558"/>
                    <a:pt x="1055" y="578"/>
                  </a:cubicBezTo>
                  <a:cubicBezTo>
                    <a:pt x="1015" y="399"/>
                    <a:pt x="975" y="200"/>
                    <a:pt x="915" y="1"/>
                  </a:cubicBezTo>
                  <a:close/>
                </a:path>
              </a:pathLst>
            </a:custGeom>
            <a:solidFill>
              <a:srgbClr val="FBB041">
                <a:alpha val="3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37"/>
            <p:cNvSpPr/>
            <p:nvPr/>
          </p:nvSpPr>
          <p:spPr>
            <a:xfrm>
              <a:off x="5369604" y="3966166"/>
              <a:ext cx="37284" cy="57122"/>
            </a:xfrm>
            <a:custGeom>
              <a:rect b="b" l="l" r="r" t="t"/>
              <a:pathLst>
                <a:path extrusionOk="0" h="1647" w="1075">
                  <a:moveTo>
                    <a:pt x="690" y="1"/>
                  </a:moveTo>
                  <a:cubicBezTo>
                    <a:pt x="538" y="1"/>
                    <a:pt x="281" y="386"/>
                    <a:pt x="120" y="851"/>
                  </a:cubicBezTo>
                  <a:cubicBezTo>
                    <a:pt x="80" y="1050"/>
                    <a:pt x="20" y="1249"/>
                    <a:pt x="0" y="1448"/>
                  </a:cubicBezTo>
                  <a:cubicBezTo>
                    <a:pt x="319" y="1528"/>
                    <a:pt x="677" y="1587"/>
                    <a:pt x="1035" y="1647"/>
                  </a:cubicBezTo>
                  <a:cubicBezTo>
                    <a:pt x="1074" y="1587"/>
                    <a:pt x="1074" y="1329"/>
                    <a:pt x="1035" y="1030"/>
                  </a:cubicBezTo>
                  <a:cubicBezTo>
                    <a:pt x="1035" y="632"/>
                    <a:pt x="975" y="155"/>
                    <a:pt x="736" y="16"/>
                  </a:cubicBezTo>
                  <a:cubicBezTo>
                    <a:pt x="722" y="6"/>
                    <a:pt x="707" y="1"/>
                    <a:pt x="6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37"/>
            <p:cNvSpPr/>
            <p:nvPr/>
          </p:nvSpPr>
          <p:spPr>
            <a:xfrm>
              <a:off x="5370298" y="3995681"/>
              <a:ext cx="37284" cy="27607"/>
            </a:xfrm>
            <a:custGeom>
              <a:rect b="b" l="l" r="r" t="t"/>
              <a:pathLst>
                <a:path extrusionOk="0" h="796" w="1075">
                  <a:moveTo>
                    <a:pt x="139" y="0"/>
                  </a:moveTo>
                  <a:cubicBezTo>
                    <a:pt x="80" y="199"/>
                    <a:pt x="20" y="398"/>
                    <a:pt x="0" y="597"/>
                  </a:cubicBezTo>
                  <a:cubicBezTo>
                    <a:pt x="318" y="677"/>
                    <a:pt x="677" y="736"/>
                    <a:pt x="1054" y="796"/>
                  </a:cubicBezTo>
                  <a:cubicBezTo>
                    <a:pt x="1054" y="736"/>
                    <a:pt x="1074" y="478"/>
                    <a:pt x="1054" y="199"/>
                  </a:cubicBezTo>
                  <a:cubicBezTo>
                    <a:pt x="756" y="139"/>
                    <a:pt x="418" y="80"/>
                    <a:pt x="139" y="0"/>
                  </a:cubicBezTo>
                  <a:close/>
                </a:path>
              </a:pathLst>
            </a:custGeom>
            <a:solidFill>
              <a:srgbClr val="FBB041">
                <a:alpha val="3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37"/>
            <p:cNvSpPr/>
            <p:nvPr/>
          </p:nvSpPr>
          <p:spPr>
            <a:xfrm>
              <a:off x="5446185" y="3980039"/>
              <a:ext cx="37284" cy="55006"/>
            </a:xfrm>
            <a:custGeom>
              <a:rect b="b" l="l" r="r" t="t"/>
              <a:pathLst>
                <a:path extrusionOk="0" h="1586" w="1075">
                  <a:moveTo>
                    <a:pt x="707" y="1"/>
                  </a:moveTo>
                  <a:cubicBezTo>
                    <a:pt x="526" y="1"/>
                    <a:pt x="263" y="458"/>
                    <a:pt x="100" y="949"/>
                  </a:cubicBezTo>
                  <a:cubicBezTo>
                    <a:pt x="60" y="1128"/>
                    <a:pt x="20" y="1287"/>
                    <a:pt x="0" y="1446"/>
                  </a:cubicBezTo>
                  <a:cubicBezTo>
                    <a:pt x="358" y="1506"/>
                    <a:pt x="697" y="1545"/>
                    <a:pt x="1055" y="1585"/>
                  </a:cubicBezTo>
                  <a:cubicBezTo>
                    <a:pt x="1055" y="1486"/>
                    <a:pt x="1055" y="1326"/>
                    <a:pt x="1075" y="1147"/>
                  </a:cubicBezTo>
                  <a:cubicBezTo>
                    <a:pt x="1055" y="730"/>
                    <a:pt x="975" y="193"/>
                    <a:pt x="756" y="14"/>
                  </a:cubicBezTo>
                  <a:cubicBezTo>
                    <a:pt x="741" y="5"/>
                    <a:pt x="724" y="1"/>
                    <a:pt x="7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37"/>
            <p:cNvSpPr/>
            <p:nvPr/>
          </p:nvSpPr>
          <p:spPr>
            <a:xfrm>
              <a:off x="5446185" y="4012919"/>
              <a:ext cx="36590" cy="22127"/>
            </a:xfrm>
            <a:custGeom>
              <a:rect b="b" l="l" r="r" t="t"/>
              <a:pathLst>
                <a:path extrusionOk="0" h="638" w="1055">
                  <a:moveTo>
                    <a:pt x="100" y="1"/>
                  </a:moveTo>
                  <a:cubicBezTo>
                    <a:pt x="60" y="180"/>
                    <a:pt x="20" y="339"/>
                    <a:pt x="0" y="498"/>
                  </a:cubicBezTo>
                  <a:cubicBezTo>
                    <a:pt x="358" y="558"/>
                    <a:pt x="697" y="597"/>
                    <a:pt x="1055" y="637"/>
                  </a:cubicBezTo>
                  <a:lnTo>
                    <a:pt x="1055" y="199"/>
                  </a:lnTo>
                  <a:cubicBezTo>
                    <a:pt x="915" y="199"/>
                    <a:pt x="816" y="180"/>
                    <a:pt x="697" y="160"/>
                  </a:cubicBezTo>
                  <a:cubicBezTo>
                    <a:pt x="518" y="100"/>
                    <a:pt x="319" y="60"/>
                    <a:pt x="100" y="1"/>
                  </a:cubicBezTo>
                  <a:close/>
                </a:path>
              </a:pathLst>
            </a:custGeom>
            <a:solidFill>
              <a:srgbClr val="FBB041">
                <a:alpha val="3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37"/>
            <p:cNvSpPr/>
            <p:nvPr/>
          </p:nvSpPr>
          <p:spPr>
            <a:xfrm>
              <a:off x="5517251" y="3982536"/>
              <a:ext cx="36590" cy="53168"/>
            </a:xfrm>
            <a:custGeom>
              <a:rect b="b" l="l" r="r" t="t"/>
              <a:pathLst>
                <a:path extrusionOk="0" h="1533" w="1055">
                  <a:moveTo>
                    <a:pt x="678" y="1"/>
                  </a:moveTo>
                  <a:cubicBezTo>
                    <a:pt x="492" y="1"/>
                    <a:pt x="203" y="538"/>
                    <a:pt x="60" y="1075"/>
                  </a:cubicBezTo>
                  <a:cubicBezTo>
                    <a:pt x="20" y="1235"/>
                    <a:pt x="0" y="1374"/>
                    <a:pt x="0" y="1533"/>
                  </a:cubicBezTo>
                  <a:cubicBezTo>
                    <a:pt x="398" y="1533"/>
                    <a:pt x="736" y="1473"/>
                    <a:pt x="1055" y="1374"/>
                  </a:cubicBezTo>
                  <a:cubicBezTo>
                    <a:pt x="1055" y="1254"/>
                    <a:pt x="1055" y="1075"/>
                    <a:pt x="1035" y="916"/>
                  </a:cubicBezTo>
                  <a:cubicBezTo>
                    <a:pt x="1015" y="538"/>
                    <a:pt x="935" y="160"/>
                    <a:pt x="736" y="21"/>
                  </a:cubicBezTo>
                  <a:cubicBezTo>
                    <a:pt x="719" y="7"/>
                    <a:pt x="699" y="1"/>
                    <a:pt x="67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37"/>
            <p:cNvSpPr/>
            <p:nvPr/>
          </p:nvSpPr>
          <p:spPr>
            <a:xfrm>
              <a:off x="5517251" y="4014306"/>
              <a:ext cx="36590" cy="21399"/>
            </a:xfrm>
            <a:custGeom>
              <a:rect b="b" l="l" r="r" t="t"/>
              <a:pathLst>
                <a:path extrusionOk="0" h="617" w="1055">
                  <a:moveTo>
                    <a:pt x="1035" y="0"/>
                  </a:moveTo>
                  <a:cubicBezTo>
                    <a:pt x="816" y="60"/>
                    <a:pt x="458" y="140"/>
                    <a:pt x="60" y="159"/>
                  </a:cubicBezTo>
                  <a:cubicBezTo>
                    <a:pt x="20" y="319"/>
                    <a:pt x="0" y="458"/>
                    <a:pt x="0" y="617"/>
                  </a:cubicBezTo>
                  <a:cubicBezTo>
                    <a:pt x="398" y="617"/>
                    <a:pt x="736" y="557"/>
                    <a:pt x="1055" y="458"/>
                  </a:cubicBezTo>
                  <a:cubicBezTo>
                    <a:pt x="1055" y="338"/>
                    <a:pt x="1055" y="159"/>
                    <a:pt x="1035" y="0"/>
                  </a:cubicBezTo>
                  <a:close/>
                </a:path>
              </a:pathLst>
            </a:custGeom>
            <a:solidFill>
              <a:srgbClr val="FBB041">
                <a:alpha val="3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37"/>
            <p:cNvSpPr/>
            <p:nvPr/>
          </p:nvSpPr>
          <p:spPr>
            <a:xfrm>
              <a:off x="5090161" y="3916707"/>
              <a:ext cx="534041" cy="137655"/>
            </a:xfrm>
            <a:custGeom>
              <a:rect b="b" l="l" r="r" t="t"/>
              <a:pathLst>
                <a:path extrusionOk="0" h="3969" w="15398">
                  <a:moveTo>
                    <a:pt x="14937" y="0"/>
                  </a:moveTo>
                  <a:cubicBezTo>
                    <a:pt x="14904" y="0"/>
                    <a:pt x="14912" y="89"/>
                    <a:pt x="14940" y="188"/>
                  </a:cubicBezTo>
                  <a:cubicBezTo>
                    <a:pt x="15298" y="1342"/>
                    <a:pt x="14920" y="2317"/>
                    <a:pt x="14045" y="2854"/>
                  </a:cubicBezTo>
                  <a:cubicBezTo>
                    <a:pt x="13429" y="3261"/>
                    <a:pt x="12698" y="3400"/>
                    <a:pt x="11967" y="3400"/>
                  </a:cubicBezTo>
                  <a:cubicBezTo>
                    <a:pt x="11517" y="3400"/>
                    <a:pt x="11067" y="3348"/>
                    <a:pt x="10643" y="3272"/>
                  </a:cubicBezTo>
                  <a:cubicBezTo>
                    <a:pt x="9330" y="3033"/>
                    <a:pt x="8037" y="2556"/>
                    <a:pt x="6665" y="2556"/>
                  </a:cubicBezTo>
                  <a:cubicBezTo>
                    <a:pt x="5352" y="2556"/>
                    <a:pt x="4099" y="3073"/>
                    <a:pt x="2806" y="3113"/>
                  </a:cubicBezTo>
                  <a:cubicBezTo>
                    <a:pt x="2169" y="3113"/>
                    <a:pt x="1513" y="3013"/>
                    <a:pt x="975" y="2635"/>
                  </a:cubicBezTo>
                  <a:cubicBezTo>
                    <a:pt x="478" y="2277"/>
                    <a:pt x="140" y="1740"/>
                    <a:pt x="180" y="1123"/>
                  </a:cubicBezTo>
                  <a:cubicBezTo>
                    <a:pt x="180" y="1094"/>
                    <a:pt x="160" y="1079"/>
                    <a:pt x="140" y="1079"/>
                  </a:cubicBezTo>
                  <a:cubicBezTo>
                    <a:pt x="120" y="1079"/>
                    <a:pt x="100" y="1094"/>
                    <a:pt x="100" y="1123"/>
                  </a:cubicBezTo>
                  <a:cubicBezTo>
                    <a:pt x="1" y="1641"/>
                    <a:pt x="180" y="2158"/>
                    <a:pt x="498" y="2576"/>
                  </a:cubicBezTo>
                  <a:cubicBezTo>
                    <a:pt x="856" y="3053"/>
                    <a:pt x="1393" y="3371"/>
                    <a:pt x="1970" y="3530"/>
                  </a:cubicBezTo>
                  <a:cubicBezTo>
                    <a:pt x="2245" y="3608"/>
                    <a:pt x="2532" y="3637"/>
                    <a:pt x="2821" y="3637"/>
                  </a:cubicBezTo>
                  <a:cubicBezTo>
                    <a:pt x="3201" y="3637"/>
                    <a:pt x="3587" y="3587"/>
                    <a:pt x="3959" y="3530"/>
                  </a:cubicBezTo>
                  <a:cubicBezTo>
                    <a:pt x="4656" y="3411"/>
                    <a:pt x="5352" y="3232"/>
                    <a:pt x="6048" y="3152"/>
                  </a:cubicBezTo>
                  <a:cubicBezTo>
                    <a:pt x="6218" y="3136"/>
                    <a:pt x="6386" y="3129"/>
                    <a:pt x="6553" y="3129"/>
                  </a:cubicBezTo>
                  <a:cubicBezTo>
                    <a:pt x="7841" y="3129"/>
                    <a:pt x="9075" y="3563"/>
                    <a:pt x="10325" y="3809"/>
                  </a:cubicBezTo>
                  <a:cubicBezTo>
                    <a:pt x="10821" y="3894"/>
                    <a:pt x="11328" y="3969"/>
                    <a:pt x="11830" y="3969"/>
                  </a:cubicBezTo>
                  <a:cubicBezTo>
                    <a:pt x="12032" y="3969"/>
                    <a:pt x="12234" y="3957"/>
                    <a:pt x="12434" y="3928"/>
                  </a:cubicBezTo>
                  <a:cubicBezTo>
                    <a:pt x="13030" y="3849"/>
                    <a:pt x="13607" y="3630"/>
                    <a:pt x="14065" y="3312"/>
                  </a:cubicBezTo>
                  <a:cubicBezTo>
                    <a:pt x="14602" y="2934"/>
                    <a:pt x="15000" y="2436"/>
                    <a:pt x="15179" y="1820"/>
                  </a:cubicBezTo>
                  <a:cubicBezTo>
                    <a:pt x="15398" y="1183"/>
                    <a:pt x="15338" y="547"/>
                    <a:pt x="15000" y="49"/>
                  </a:cubicBezTo>
                  <a:cubicBezTo>
                    <a:pt x="14971" y="15"/>
                    <a:pt x="14951" y="0"/>
                    <a:pt x="14937" y="0"/>
                  </a:cubicBezTo>
                  <a:close/>
                </a:path>
              </a:pathLst>
            </a:custGeom>
            <a:solidFill>
              <a:srgbClr val="DB2E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37"/>
            <p:cNvSpPr/>
            <p:nvPr/>
          </p:nvSpPr>
          <p:spPr>
            <a:xfrm>
              <a:off x="5131573" y="3846647"/>
              <a:ext cx="37977" cy="70059"/>
            </a:xfrm>
            <a:custGeom>
              <a:rect b="b" l="l" r="r" t="t"/>
              <a:pathLst>
                <a:path extrusionOk="0" h="2020" w="1095">
                  <a:moveTo>
                    <a:pt x="1094" y="0"/>
                  </a:moveTo>
                  <a:cubicBezTo>
                    <a:pt x="697" y="259"/>
                    <a:pt x="319" y="557"/>
                    <a:pt x="0" y="896"/>
                  </a:cubicBezTo>
                  <a:cubicBezTo>
                    <a:pt x="20" y="1015"/>
                    <a:pt x="60" y="1114"/>
                    <a:pt x="100" y="1214"/>
                  </a:cubicBezTo>
                  <a:cubicBezTo>
                    <a:pt x="264" y="1633"/>
                    <a:pt x="478" y="2019"/>
                    <a:pt x="651" y="2019"/>
                  </a:cubicBezTo>
                  <a:cubicBezTo>
                    <a:pt x="666" y="2019"/>
                    <a:pt x="682" y="2016"/>
                    <a:pt x="697" y="2010"/>
                  </a:cubicBezTo>
                  <a:cubicBezTo>
                    <a:pt x="915" y="1910"/>
                    <a:pt x="1075" y="1094"/>
                    <a:pt x="1094" y="398"/>
                  </a:cubicBezTo>
                  <a:lnTo>
                    <a:pt x="109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37"/>
            <p:cNvSpPr/>
            <p:nvPr/>
          </p:nvSpPr>
          <p:spPr>
            <a:xfrm>
              <a:off x="5131573" y="3845954"/>
              <a:ext cx="38671" cy="42105"/>
            </a:xfrm>
            <a:custGeom>
              <a:rect b="b" l="l" r="r" t="t"/>
              <a:pathLst>
                <a:path extrusionOk="0" h="1214" w="1115">
                  <a:moveTo>
                    <a:pt x="1094" y="0"/>
                  </a:moveTo>
                  <a:cubicBezTo>
                    <a:pt x="677" y="239"/>
                    <a:pt x="319" y="538"/>
                    <a:pt x="0" y="896"/>
                  </a:cubicBezTo>
                  <a:cubicBezTo>
                    <a:pt x="20" y="1015"/>
                    <a:pt x="60" y="1114"/>
                    <a:pt x="100" y="1214"/>
                  </a:cubicBezTo>
                  <a:cubicBezTo>
                    <a:pt x="299" y="1015"/>
                    <a:pt x="597" y="717"/>
                    <a:pt x="1094" y="418"/>
                  </a:cubicBezTo>
                  <a:cubicBezTo>
                    <a:pt x="1114" y="259"/>
                    <a:pt x="1094" y="120"/>
                    <a:pt x="1094" y="0"/>
                  </a:cubicBezTo>
                  <a:close/>
                </a:path>
              </a:pathLst>
            </a:custGeom>
            <a:solidFill>
              <a:srgbClr val="FBB041">
                <a:alpha val="3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37"/>
            <p:cNvSpPr/>
            <p:nvPr/>
          </p:nvSpPr>
          <p:spPr>
            <a:xfrm>
              <a:off x="5199864" y="3814912"/>
              <a:ext cx="42139" cy="74741"/>
            </a:xfrm>
            <a:custGeom>
              <a:rect b="b" l="l" r="r" t="t"/>
              <a:pathLst>
                <a:path extrusionOk="0" h="2155" w="1215">
                  <a:moveTo>
                    <a:pt x="1214" y="0"/>
                  </a:moveTo>
                  <a:lnTo>
                    <a:pt x="1214" y="0"/>
                  </a:lnTo>
                  <a:cubicBezTo>
                    <a:pt x="796" y="120"/>
                    <a:pt x="399" y="279"/>
                    <a:pt x="1" y="438"/>
                  </a:cubicBezTo>
                  <a:cubicBezTo>
                    <a:pt x="21" y="577"/>
                    <a:pt x="40" y="697"/>
                    <a:pt x="60" y="836"/>
                  </a:cubicBezTo>
                  <a:cubicBezTo>
                    <a:pt x="222" y="1446"/>
                    <a:pt x="416" y="2154"/>
                    <a:pt x="628" y="2154"/>
                  </a:cubicBezTo>
                  <a:cubicBezTo>
                    <a:pt x="651" y="2154"/>
                    <a:pt x="674" y="2146"/>
                    <a:pt x="697" y="2129"/>
                  </a:cubicBezTo>
                  <a:cubicBezTo>
                    <a:pt x="916" y="1970"/>
                    <a:pt x="1135" y="1154"/>
                    <a:pt x="1194" y="478"/>
                  </a:cubicBezTo>
                  <a:cubicBezTo>
                    <a:pt x="1194" y="299"/>
                    <a:pt x="1214" y="120"/>
                    <a:pt x="1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37"/>
            <p:cNvSpPr/>
            <p:nvPr/>
          </p:nvSpPr>
          <p:spPr>
            <a:xfrm>
              <a:off x="5199864" y="3814912"/>
              <a:ext cx="41446" cy="28995"/>
            </a:xfrm>
            <a:custGeom>
              <a:rect b="b" l="l" r="r" t="t"/>
              <a:pathLst>
                <a:path extrusionOk="0" h="836" w="1195">
                  <a:moveTo>
                    <a:pt x="1194" y="0"/>
                  </a:moveTo>
                  <a:cubicBezTo>
                    <a:pt x="796" y="100"/>
                    <a:pt x="359" y="239"/>
                    <a:pt x="1" y="438"/>
                  </a:cubicBezTo>
                  <a:cubicBezTo>
                    <a:pt x="21" y="577"/>
                    <a:pt x="40" y="697"/>
                    <a:pt x="60" y="836"/>
                  </a:cubicBezTo>
                  <a:cubicBezTo>
                    <a:pt x="399" y="697"/>
                    <a:pt x="757" y="577"/>
                    <a:pt x="1194" y="478"/>
                  </a:cubicBezTo>
                  <a:lnTo>
                    <a:pt x="1194" y="0"/>
                  </a:lnTo>
                  <a:close/>
                </a:path>
              </a:pathLst>
            </a:custGeom>
            <a:solidFill>
              <a:srgbClr val="FBB041">
                <a:alpha val="3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37"/>
            <p:cNvSpPr/>
            <p:nvPr/>
          </p:nvSpPr>
          <p:spPr>
            <a:xfrm>
              <a:off x="5272318" y="3800415"/>
              <a:ext cx="42105" cy="69088"/>
            </a:xfrm>
            <a:custGeom>
              <a:rect b="b" l="l" r="r" t="t"/>
              <a:pathLst>
                <a:path extrusionOk="0" h="1992" w="1214">
                  <a:moveTo>
                    <a:pt x="1214" y="1"/>
                  </a:moveTo>
                  <a:lnTo>
                    <a:pt x="1214" y="1"/>
                  </a:lnTo>
                  <a:cubicBezTo>
                    <a:pt x="816" y="40"/>
                    <a:pt x="418" y="120"/>
                    <a:pt x="0" y="199"/>
                  </a:cubicBezTo>
                  <a:cubicBezTo>
                    <a:pt x="0" y="339"/>
                    <a:pt x="20" y="518"/>
                    <a:pt x="40" y="697"/>
                  </a:cubicBezTo>
                  <a:cubicBezTo>
                    <a:pt x="118" y="1316"/>
                    <a:pt x="289" y="1991"/>
                    <a:pt x="536" y="1991"/>
                  </a:cubicBezTo>
                  <a:cubicBezTo>
                    <a:pt x="543" y="1991"/>
                    <a:pt x="550" y="1991"/>
                    <a:pt x="557" y="1990"/>
                  </a:cubicBezTo>
                  <a:cubicBezTo>
                    <a:pt x="836" y="1930"/>
                    <a:pt x="1095" y="1234"/>
                    <a:pt x="1154" y="558"/>
                  </a:cubicBezTo>
                  <a:cubicBezTo>
                    <a:pt x="1194" y="359"/>
                    <a:pt x="1194" y="199"/>
                    <a:pt x="12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37"/>
            <p:cNvSpPr/>
            <p:nvPr/>
          </p:nvSpPr>
          <p:spPr>
            <a:xfrm>
              <a:off x="5272318" y="3801108"/>
              <a:ext cx="41411" cy="23480"/>
            </a:xfrm>
            <a:custGeom>
              <a:rect b="b" l="l" r="r" t="t"/>
              <a:pathLst>
                <a:path extrusionOk="0" h="677" w="1194">
                  <a:moveTo>
                    <a:pt x="1194" y="0"/>
                  </a:moveTo>
                  <a:lnTo>
                    <a:pt x="1194" y="0"/>
                  </a:lnTo>
                  <a:cubicBezTo>
                    <a:pt x="796" y="20"/>
                    <a:pt x="398" y="100"/>
                    <a:pt x="0" y="179"/>
                  </a:cubicBezTo>
                  <a:cubicBezTo>
                    <a:pt x="0" y="319"/>
                    <a:pt x="20" y="498"/>
                    <a:pt x="40" y="677"/>
                  </a:cubicBezTo>
                  <a:cubicBezTo>
                    <a:pt x="398" y="617"/>
                    <a:pt x="756" y="557"/>
                    <a:pt x="1154" y="538"/>
                  </a:cubicBezTo>
                  <a:cubicBezTo>
                    <a:pt x="1194" y="378"/>
                    <a:pt x="1194" y="179"/>
                    <a:pt x="1194" y="0"/>
                  </a:cubicBezTo>
                  <a:close/>
                </a:path>
              </a:pathLst>
            </a:custGeom>
            <a:solidFill>
              <a:srgbClr val="FBB041">
                <a:alpha val="3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37"/>
            <p:cNvSpPr/>
            <p:nvPr/>
          </p:nvSpPr>
          <p:spPr>
            <a:xfrm>
              <a:off x="5341996" y="3798334"/>
              <a:ext cx="41446" cy="58059"/>
            </a:xfrm>
            <a:custGeom>
              <a:rect b="b" l="l" r="r" t="t"/>
              <a:pathLst>
                <a:path extrusionOk="0" h="1674" w="1195">
                  <a:moveTo>
                    <a:pt x="1" y="1"/>
                  </a:moveTo>
                  <a:cubicBezTo>
                    <a:pt x="20" y="180"/>
                    <a:pt x="40" y="379"/>
                    <a:pt x="80" y="578"/>
                  </a:cubicBezTo>
                  <a:cubicBezTo>
                    <a:pt x="176" y="1135"/>
                    <a:pt x="309" y="1674"/>
                    <a:pt x="552" y="1674"/>
                  </a:cubicBezTo>
                  <a:cubicBezTo>
                    <a:pt x="560" y="1674"/>
                    <a:pt x="569" y="1673"/>
                    <a:pt x="577" y="1672"/>
                  </a:cubicBezTo>
                  <a:cubicBezTo>
                    <a:pt x="816" y="1612"/>
                    <a:pt x="1015" y="1155"/>
                    <a:pt x="1115" y="598"/>
                  </a:cubicBezTo>
                  <a:cubicBezTo>
                    <a:pt x="1134" y="399"/>
                    <a:pt x="1194" y="200"/>
                    <a:pt x="11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37"/>
            <p:cNvSpPr/>
            <p:nvPr/>
          </p:nvSpPr>
          <p:spPr>
            <a:xfrm>
              <a:off x="5341996" y="3798334"/>
              <a:ext cx="41446" cy="20740"/>
            </a:xfrm>
            <a:custGeom>
              <a:rect b="b" l="l" r="r" t="t"/>
              <a:pathLst>
                <a:path extrusionOk="0" h="598" w="1195">
                  <a:moveTo>
                    <a:pt x="1" y="1"/>
                  </a:moveTo>
                  <a:cubicBezTo>
                    <a:pt x="20" y="180"/>
                    <a:pt x="40" y="379"/>
                    <a:pt x="80" y="578"/>
                  </a:cubicBezTo>
                  <a:lnTo>
                    <a:pt x="339" y="578"/>
                  </a:lnTo>
                  <a:cubicBezTo>
                    <a:pt x="617" y="578"/>
                    <a:pt x="876" y="578"/>
                    <a:pt x="1115" y="598"/>
                  </a:cubicBezTo>
                  <a:cubicBezTo>
                    <a:pt x="1134" y="399"/>
                    <a:pt x="1194" y="200"/>
                    <a:pt x="1194" y="1"/>
                  </a:cubicBezTo>
                  <a:close/>
                </a:path>
              </a:pathLst>
            </a:custGeom>
            <a:solidFill>
              <a:srgbClr val="FBB041">
                <a:alpha val="3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37"/>
            <p:cNvSpPr/>
            <p:nvPr/>
          </p:nvSpPr>
          <p:spPr>
            <a:xfrm>
              <a:off x="5408935" y="3801802"/>
              <a:ext cx="43492" cy="68394"/>
            </a:xfrm>
            <a:custGeom>
              <a:rect b="b" l="l" r="r" t="t"/>
              <a:pathLst>
                <a:path extrusionOk="0" h="1972" w="1254">
                  <a:moveTo>
                    <a:pt x="40" y="0"/>
                  </a:moveTo>
                  <a:cubicBezTo>
                    <a:pt x="0" y="199"/>
                    <a:pt x="0" y="398"/>
                    <a:pt x="40" y="617"/>
                  </a:cubicBezTo>
                  <a:cubicBezTo>
                    <a:pt x="80" y="1273"/>
                    <a:pt x="259" y="1910"/>
                    <a:pt x="537" y="1970"/>
                  </a:cubicBezTo>
                  <a:cubicBezTo>
                    <a:pt x="545" y="1971"/>
                    <a:pt x="554" y="1972"/>
                    <a:pt x="562" y="1972"/>
                  </a:cubicBezTo>
                  <a:cubicBezTo>
                    <a:pt x="808" y="1972"/>
                    <a:pt x="999" y="1394"/>
                    <a:pt x="1134" y="816"/>
                  </a:cubicBezTo>
                  <a:cubicBezTo>
                    <a:pt x="1174" y="597"/>
                    <a:pt x="1234" y="398"/>
                    <a:pt x="1253" y="199"/>
                  </a:cubicBezTo>
                  <a:cubicBezTo>
                    <a:pt x="875" y="100"/>
                    <a:pt x="458" y="20"/>
                    <a:pt x="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37"/>
            <p:cNvSpPr/>
            <p:nvPr/>
          </p:nvSpPr>
          <p:spPr>
            <a:xfrm>
              <a:off x="5408935" y="3801108"/>
              <a:ext cx="42798" cy="28995"/>
            </a:xfrm>
            <a:custGeom>
              <a:rect b="b" l="l" r="r" t="t"/>
              <a:pathLst>
                <a:path extrusionOk="0" h="836" w="1234">
                  <a:moveTo>
                    <a:pt x="40" y="0"/>
                  </a:moveTo>
                  <a:cubicBezTo>
                    <a:pt x="40" y="199"/>
                    <a:pt x="0" y="418"/>
                    <a:pt x="0" y="617"/>
                  </a:cubicBezTo>
                  <a:cubicBezTo>
                    <a:pt x="398" y="677"/>
                    <a:pt x="756" y="736"/>
                    <a:pt x="1094" y="836"/>
                  </a:cubicBezTo>
                  <a:cubicBezTo>
                    <a:pt x="1154" y="617"/>
                    <a:pt x="1194" y="418"/>
                    <a:pt x="1234" y="219"/>
                  </a:cubicBezTo>
                  <a:cubicBezTo>
                    <a:pt x="856" y="120"/>
                    <a:pt x="458" y="40"/>
                    <a:pt x="40" y="0"/>
                  </a:cubicBezTo>
                  <a:close/>
                </a:path>
              </a:pathLst>
            </a:custGeom>
            <a:solidFill>
              <a:srgbClr val="FBB041">
                <a:alpha val="3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37"/>
            <p:cNvSpPr/>
            <p:nvPr/>
          </p:nvSpPr>
          <p:spPr>
            <a:xfrm>
              <a:off x="5479307" y="3818346"/>
              <a:ext cx="42105" cy="79458"/>
            </a:xfrm>
            <a:custGeom>
              <a:rect b="b" l="l" r="r" t="t"/>
              <a:pathLst>
                <a:path extrusionOk="0" h="2291" w="1214">
                  <a:moveTo>
                    <a:pt x="40" y="1"/>
                  </a:moveTo>
                  <a:cubicBezTo>
                    <a:pt x="20" y="180"/>
                    <a:pt x="0" y="399"/>
                    <a:pt x="0" y="637"/>
                  </a:cubicBezTo>
                  <a:cubicBezTo>
                    <a:pt x="0" y="1373"/>
                    <a:pt x="199" y="2209"/>
                    <a:pt x="498" y="2288"/>
                  </a:cubicBezTo>
                  <a:cubicBezTo>
                    <a:pt x="505" y="2290"/>
                    <a:pt x="512" y="2290"/>
                    <a:pt x="520" y="2290"/>
                  </a:cubicBezTo>
                  <a:cubicBezTo>
                    <a:pt x="750" y="2290"/>
                    <a:pt x="959" y="1693"/>
                    <a:pt x="1094" y="1115"/>
                  </a:cubicBezTo>
                  <a:cubicBezTo>
                    <a:pt x="1134" y="896"/>
                    <a:pt x="1194" y="697"/>
                    <a:pt x="1214" y="518"/>
                  </a:cubicBezTo>
                  <a:cubicBezTo>
                    <a:pt x="856" y="319"/>
                    <a:pt x="498" y="140"/>
                    <a:pt x="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37"/>
            <p:cNvSpPr/>
            <p:nvPr/>
          </p:nvSpPr>
          <p:spPr>
            <a:xfrm>
              <a:off x="5479307" y="3818346"/>
              <a:ext cx="42105" cy="39365"/>
            </a:xfrm>
            <a:custGeom>
              <a:rect b="b" l="l" r="r" t="t"/>
              <a:pathLst>
                <a:path extrusionOk="0" h="1135" w="1214">
                  <a:moveTo>
                    <a:pt x="60" y="1"/>
                  </a:moveTo>
                  <a:cubicBezTo>
                    <a:pt x="20" y="180"/>
                    <a:pt x="0" y="399"/>
                    <a:pt x="0" y="637"/>
                  </a:cubicBezTo>
                  <a:cubicBezTo>
                    <a:pt x="398" y="796"/>
                    <a:pt x="756" y="976"/>
                    <a:pt x="1094" y="1135"/>
                  </a:cubicBezTo>
                  <a:cubicBezTo>
                    <a:pt x="1134" y="916"/>
                    <a:pt x="1194" y="717"/>
                    <a:pt x="1214" y="538"/>
                  </a:cubicBezTo>
                  <a:cubicBezTo>
                    <a:pt x="856" y="339"/>
                    <a:pt x="498" y="140"/>
                    <a:pt x="60" y="1"/>
                  </a:cubicBezTo>
                  <a:close/>
                </a:path>
              </a:pathLst>
            </a:custGeom>
            <a:solidFill>
              <a:srgbClr val="FBB041">
                <a:alpha val="3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37"/>
            <p:cNvSpPr/>
            <p:nvPr/>
          </p:nvSpPr>
          <p:spPr>
            <a:xfrm>
              <a:off x="5553807" y="3859064"/>
              <a:ext cx="37977" cy="73978"/>
            </a:xfrm>
            <a:custGeom>
              <a:rect b="b" l="l" r="r" t="t"/>
              <a:pathLst>
                <a:path extrusionOk="0" h="2133" w="1095">
                  <a:moveTo>
                    <a:pt x="40" y="0"/>
                  </a:moveTo>
                  <a:cubicBezTo>
                    <a:pt x="1" y="160"/>
                    <a:pt x="1" y="359"/>
                    <a:pt x="1" y="557"/>
                  </a:cubicBezTo>
                  <a:cubicBezTo>
                    <a:pt x="40" y="1274"/>
                    <a:pt x="200" y="2049"/>
                    <a:pt x="498" y="2129"/>
                  </a:cubicBezTo>
                  <a:cubicBezTo>
                    <a:pt x="509" y="2131"/>
                    <a:pt x="519" y="2132"/>
                    <a:pt x="530" y="2132"/>
                  </a:cubicBezTo>
                  <a:cubicBezTo>
                    <a:pt x="716" y="2132"/>
                    <a:pt x="882" y="1808"/>
                    <a:pt x="995" y="1413"/>
                  </a:cubicBezTo>
                  <a:cubicBezTo>
                    <a:pt x="1035" y="1274"/>
                    <a:pt x="1075" y="1154"/>
                    <a:pt x="1095" y="1015"/>
                  </a:cubicBezTo>
                  <a:lnTo>
                    <a:pt x="1035" y="935"/>
                  </a:lnTo>
                  <a:cubicBezTo>
                    <a:pt x="737" y="617"/>
                    <a:pt x="398" y="299"/>
                    <a:pt x="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37"/>
            <p:cNvSpPr/>
            <p:nvPr/>
          </p:nvSpPr>
          <p:spPr>
            <a:xfrm>
              <a:off x="5553807" y="3859758"/>
              <a:ext cx="37977" cy="48313"/>
            </a:xfrm>
            <a:custGeom>
              <a:rect b="b" l="l" r="r" t="t"/>
              <a:pathLst>
                <a:path extrusionOk="0" h="1393" w="1095">
                  <a:moveTo>
                    <a:pt x="40" y="0"/>
                  </a:moveTo>
                  <a:cubicBezTo>
                    <a:pt x="1" y="179"/>
                    <a:pt x="1" y="358"/>
                    <a:pt x="1" y="557"/>
                  </a:cubicBezTo>
                  <a:cubicBezTo>
                    <a:pt x="438" y="836"/>
                    <a:pt x="757" y="1134"/>
                    <a:pt x="995" y="1393"/>
                  </a:cubicBezTo>
                  <a:cubicBezTo>
                    <a:pt x="1035" y="1254"/>
                    <a:pt x="1075" y="1134"/>
                    <a:pt x="1095" y="995"/>
                  </a:cubicBezTo>
                  <a:cubicBezTo>
                    <a:pt x="1075" y="975"/>
                    <a:pt x="1055" y="935"/>
                    <a:pt x="1035" y="935"/>
                  </a:cubicBezTo>
                  <a:cubicBezTo>
                    <a:pt x="737" y="617"/>
                    <a:pt x="398" y="299"/>
                    <a:pt x="40" y="0"/>
                  </a:cubicBezTo>
                  <a:close/>
                </a:path>
              </a:pathLst>
            </a:custGeom>
            <a:solidFill>
              <a:srgbClr val="FBB041">
                <a:alpha val="3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37"/>
            <p:cNvSpPr/>
            <p:nvPr/>
          </p:nvSpPr>
          <p:spPr>
            <a:xfrm>
              <a:off x="5116104" y="3784668"/>
              <a:ext cx="483578" cy="113342"/>
            </a:xfrm>
            <a:custGeom>
              <a:rect b="b" l="l" r="r" t="t"/>
              <a:pathLst>
                <a:path extrusionOk="0" h="3268" w="13943">
                  <a:moveTo>
                    <a:pt x="6813" y="0"/>
                  </a:moveTo>
                  <a:cubicBezTo>
                    <a:pt x="5394" y="0"/>
                    <a:pt x="3968" y="304"/>
                    <a:pt x="2714" y="952"/>
                  </a:cubicBezTo>
                  <a:cubicBezTo>
                    <a:pt x="2217" y="1191"/>
                    <a:pt x="1719" y="1489"/>
                    <a:pt x="1262" y="1847"/>
                  </a:cubicBezTo>
                  <a:cubicBezTo>
                    <a:pt x="824" y="2165"/>
                    <a:pt x="367" y="2504"/>
                    <a:pt x="29" y="2961"/>
                  </a:cubicBezTo>
                  <a:cubicBezTo>
                    <a:pt x="0" y="2975"/>
                    <a:pt x="22" y="2989"/>
                    <a:pt x="37" y="2989"/>
                  </a:cubicBezTo>
                  <a:cubicBezTo>
                    <a:pt x="43" y="2989"/>
                    <a:pt x="48" y="2987"/>
                    <a:pt x="48" y="2981"/>
                  </a:cubicBezTo>
                  <a:cubicBezTo>
                    <a:pt x="446" y="2702"/>
                    <a:pt x="784" y="2364"/>
                    <a:pt x="1222" y="2106"/>
                  </a:cubicBezTo>
                  <a:cubicBezTo>
                    <a:pt x="1640" y="1867"/>
                    <a:pt x="2058" y="1608"/>
                    <a:pt x="2515" y="1409"/>
                  </a:cubicBezTo>
                  <a:cubicBezTo>
                    <a:pt x="3410" y="1012"/>
                    <a:pt x="4345" y="693"/>
                    <a:pt x="5320" y="534"/>
                  </a:cubicBezTo>
                  <a:cubicBezTo>
                    <a:pt x="5799" y="459"/>
                    <a:pt x="6285" y="422"/>
                    <a:pt x="6771" y="422"/>
                  </a:cubicBezTo>
                  <a:cubicBezTo>
                    <a:pt x="8222" y="422"/>
                    <a:pt x="9678" y="754"/>
                    <a:pt x="10989" y="1409"/>
                  </a:cubicBezTo>
                  <a:cubicBezTo>
                    <a:pt x="11487" y="1668"/>
                    <a:pt x="11964" y="1907"/>
                    <a:pt x="12402" y="2205"/>
                  </a:cubicBezTo>
                  <a:cubicBezTo>
                    <a:pt x="12859" y="2523"/>
                    <a:pt x="13297" y="2881"/>
                    <a:pt x="13695" y="3259"/>
                  </a:cubicBezTo>
                  <a:cubicBezTo>
                    <a:pt x="13711" y="3265"/>
                    <a:pt x="13728" y="3267"/>
                    <a:pt x="13744" y="3267"/>
                  </a:cubicBezTo>
                  <a:cubicBezTo>
                    <a:pt x="13848" y="3267"/>
                    <a:pt x="13943" y="3166"/>
                    <a:pt x="13874" y="3080"/>
                  </a:cubicBezTo>
                  <a:cubicBezTo>
                    <a:pt x="13556" y="2683"/>
                    <a:pt x="13178" y="2344"/>
                    <a:pt x="12780" y="2026"/>
                  </a:cubicBezTo>
                  <a:cubicBezTo>
                    <a:pt x="12382" y="1728"/>
                    <a:pt x="11964" y="1469"/>
                    <a:pt x="11527" y="1210"/>
                  </a:cubicBezTo>
                  <a:cubicBezTo>
                    <a:pt x="11089" y="972"/>
                    <a:pt x="10611" y="773"/>
                    <a:pt x="10134" y="574"/>
                  </a:cubicBezTo>
                  <a:cubicBezTo>
                    <a:pt x="9677" y="395"/>
                    <a:pt x="9179" y="276"/>
                    <a:pt x="8682" y="176"/>
                  </a:cubicBezTo>
                  <a:cubicBezTo>
                    <a:pt x="8071" y="60"/>
                    <a:pt x="7443" y="0"/>
                    <a:pt x="6813" y="0"/>
                  </a:cubicBezTo>
                  <a:close/>
                </a:path>
              </a:pathLst>
            </a:custGeom>
            <a:solidFill>
              <a:srgbClr val="DB2E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37"/>
            <p:cNvSpPr/>
            <p:nvPr/>
          </p:nvSpPr>
          <p:spPr>
            <a:xfrm>
              <a:off x="5458810" y="3749534"/>
              <a:ext cx="285853" cy="58822"/>
            </a:xfrm>
            <a:custGeom>
              <a:rect b="b" l="l" r="r" t="t"/>
              <a:pathLst>
                <a:path extrusionOk="0" h="1696" w="8242">
                  <a:moveTo>
                    <a:pt x="5758" y="0"/>
                  </a:moveTo>
                  <a:cubicBezTo>
                    <a:pt x="3354" y="0"/>
                    <a:pt x="0" y="1288"/>
                    <a:pt x="2183" y="1607"/>
                  </a:cubicBezTo>
                  <a:cubicBezTo>
                    <a:pt x="2582" y="1669"/>
                    <a:pt x="3000" y="1696"/>
                    <a:pt x="3417" y="1696"/>
                  </a:cubicBezTo>
                  <a:cubicBezTo>
                    <a:pt x="5826" y="1696"/>
                    <a:pt x="8242" y="783"/>
                    <a:pt x="7275" y="274"/>
                  </a:cubicBezTo>
                  <a:cubicBezTo>
                    <a:pt x="6895" y="80"/>
                    <a:pt x="6356" y="0"/>
                    <a:pt x="5758" y="0"/>
                  </a:cubicBezTo>
                  <a:close/>
                </a:path>
              </a:pathLst>
            </a:custGeom>
            <a:solidFill>
              <a:srgbClr val="DB2E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37"/>
            <p:cNvSpPr/>
            <p:nvPr/>
          </p:nvSpPr>
          <p:spPr>
            <a:xfrm>
              <a:off x="4985348" y="3743569"/>
              <a:ext cx="286928" cy="60313"/>
            </a:xfrm>
            <a:custGeom>
              <a:rect b="b" l="l" r="r" t="t"/>
              <a:pathLst>
                <a:path extrusionOk="0" h="1739" w="8273">
                  <a:moveTo>
                    <a:pt x="2474" y="1"/>
                  </a:moveTo>
                  <a:cubicBezTo>
                    <a:pt x="1900" y="1"/>
                    <a:pt x="1383" y="79"/>
                    <a:pt x="1014" y="267"/>
                  </a:cubicBezTo>
                  <a:cubicBezTo>
                    <a:pt x="0" y="765"/>
                    <a:pt x="2487" y="1738"/>
                    <a:pt x="4953" y="1738"/>
                  </a:cubicBezTo>
                  <a:cubicBezTo>
                    <a:pt x="5343" y="1738"/>
                    <a:pt x="5732" y="1714"/>
                    <a:pt x="6106" y="1659"/>
                  </a:cubicBezTo>
                  <a:cubicBezTo>
                    <a:pt x="8273" y="1355"/>
                    <a:pt x="4872" y="1"/>
                    <a:pt x="2474" y="1"/>
                  </a:cubicBezTo>
                  <a:close/>
                </a:path>
              </a:pathLst>
            </a:custGeom>
            <a:solidFill>
              <a:srgbClr val="DB2E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5" name="Google Shape;1385;p37"/>
          <p:cNvGrpSpPr/>
          <p:nvPr/>
        </p:nvGrpSpPr>
        <p:grpSpPr>
          <a:xfrm>
            <a:off x="96789" y="3942387"/>
            <a:ext cx="989509" cy="1126674"/>
            <a:chOff x="4880364" y="1363587"/>
            <a:chExt cx="989509" cy="1126674"/>
          </a:xfrm>
        </p:grpSpPr>
        <p:sp>
          <p:nvSpPr>
            <p:cNvPr id="1386" name="Google Shape;1386;p37"/>
            <p:cNvSpPr/>
            <p:nvPr/>
          </p:nvSpPr>
          <p:spPr>
            <a:xfrm>
              <a:off x="4971130" y="2021076"/>
              <a:ext cx="315333" cy="469185"/>
            </a:xfrm>
            <a:custGeom>
              <a:rect b="b" l="l" r="r" t="t"/>
              <a:pathLst>
                <a:path extrusionOk="0" h="13528" w="9092">
                  <a:moveTo>
                    <a:pt x="6148" y="0"/>
                  </a:moveTo>
                  <a:cubicBezTo>
                    <a:pt x="6148" y="0"/>
                    <a:pt x="6108" y="1213"/>
                    <a:pt x="5710" y="3899"/>
                  </a:cubicBezTo>
                  <a:cubicBezTo>
                    <a:pt x="5471" y="5411"/>
                    <a:pt x="5133" y="7440"/>
                    <a:pt x="4636" y="9946"/>
                  </a:cubicBezTo>
                  <a:cubicBezTo>
                    <a:pt x="4556" y="10324"/>
                    <a:pt x="4477" y="10722"/>
                    <a:pt x="4377" y="11140"/>
                  </a:cubicBezTo>
                  <a:cubicBezTo>
                    <a:pt x="1035" y="11956"/>
                    <a:pt x="1" y="13527"/>
                    <a:pt x="1" y="13527"/>
                  </a:cubicBezTo>
                  <a:lnTo>
                    <a:pt x="8555" y="13527"/>
                  </a:lnTo>
                  <a:cubicBezTo>
                    <a:pt x="9032" y="11717"/>
                    <a:pt x="9092" y="7539"/>
                    <a:pt x="9032" y="4496"/>
                  </a:cubicBezTo>
                  <a:cubicBezTo>
                    <a:pt x="9012" y="2487"/>
                    <a:pt x="8933" y="975"/>
                    <a:pt x="8933" y="975"/>
                  </a:cubicBezTo>
                  <a:lnTo>
                    <a:pt x="614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37"/>
            <p:cNvSpPr/>
            <p:nvPr/>
          </p:nvSpPr>
          <p:spPr>
            <a:xfrm>
              <a:off x="5169831" y="2021076"/>
              <a:ext cx="115250" cy="155933"/>
            </a:xfrm>
            <a:custGeom>
              <a:rect b="b" l="l" r="r" t="t"/>
              <a:pathLst>
                <a:path extrusionOk="0" h="4496" w="3323">
                  <a:moveTo>
                    <a:pt x="438" y="0"/>
                  </a:moveTo>
                  <a:cubicBezTo>
                    <a:pt x="438" y="0"/>
                    <a:pt x="379" y="1213"/>
                    <a:pt x="1" y="3899"/>
                  </a:cubicBezTo>
                  <a:cubicBezTo>
                    <a:pt x="816" y="4158"/>
                    <a:pt x="1930" y="4416"/>
                    <a:pt x="3323" y="4496"/>
                  </a:cubicBezTo>
                  <a:cubicBezTo>
                    <a:pt x="3303" y="2487"/>
                    <a:pt x="3223" y="975"/>
                    <a:pt x="3223" y="975"/>
                  </a:cubicBezTo>
                  <a:lnTo>
                    <a:pt x="438"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37"/>
            <p:cNvSpPr/>
            <p:nvPr/>
          </p:nvSpPr>
          <p:spPr>
            <a:xfrm>
              <a:off x="5124291" y="2366035"/>
              <a:ext cx="91805" cy="82822"/>
            </a:xfrm>
            <a:custGeom>
              <a:rect b="b" l="l" r="r" t="t"/>
              <a:pathLst>
                <a:path extrusionOk="0" h="2388" w="2647">
                  <a:moveTo>
                    <a:pt x="220" y="0"/>
                  </a:moveTo>
                  <a:cubicBezTo>
                    <a:pt x="160" y="378"/>
                    <a:pt x="61" y="776"/>
                    <a:pt x="1" y="1194"/>
                  </a:cubicBezTo>
                  <a:cubicBezTo>
                    <a:pt x="1" y="1194"/>
                    <a:pt x="1712" y="1313"/>
                    <a:pt x="2647" y="2388"/>
                  </a:cubicBezTo>
                  <a:cubicBezTo>
                    <a:pt x="2229" y="1293"/>
                    <a:pt x="1055" y="378"/>
                    <a:pt x="22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37"/>
            <p:cNvSpPr/>
            <p:nvPr/>
          </p:nvSpPr>
          <p:spPr>
            <a:xfrm>
              <a:off x="5438244" y="2021076"/>
              <a:ext cx="314640" cy="469185"/>
            </a:xfrm>
            <a:custGeom>
              <a:rect b="b" l="l" r="r" t="t"/>
              <a:pathLst>
                <a:path extrusionOk="0" h="13528" w="9072">
                  <a:moveTo>
                    <a:pt x="2924" y="0"/>
                  </a:moveTo>
                  <a:lnTo>
                    <a:pt x="139" y="975"/>
                  </a:lnTo>
                  <a:cubicBezTo>
                    <a:pt x="139" y="975"/>
                    <a:pt x="60" y="2487"/>
                    <a:pt x="40" y="4496"/>
                  </a:cubicBezTo>
                  <a:cubicBezTo>
                    <a:pt x="0" y="7539"/>
                    <a:pt x="40" y="11717"/>
                    <a:pt x="517" y="13527"/>
                  </a:cubicBezTo>
                  <a:lnTo>
                    <a:pt x="9071" y="13527"/>
                  </a:lnTo>
                  <a:cubicBezTo>
                    <a:pt x="9071" y="13527"/>
                    <a:pt x="8057" y="11956"/>
                    <a:pt x="4695" y="11140"/>
                  </a:cubicBezTo>
                  <a:cubicBezTo>
                    <a:pt x="4595" y="10722"/>
                    <a:pt x="4516" y="10324"/>
                    <a:pt x="4436" y="9946"/>
                  </a:cubicBezTo>
                  <a:cubicBezTo>
                    <a:pt x="3939" y="7440"/>
                    <a:pt x="3601" y="5411"/>
                    <a:pt x="3382" y="3899"/>
                  </a:cubicBezTo>
                  <a:cubicBezTo>
                    <a:pt x="2984" y="1213"/>
                    <a:pt x="2924" y="0"/>
                    <a:pt x="29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37"/>
            <p:cNvSpPr/>
            <p:nvPr/>
          </p:nvSpPr>
          <p:spPr>
            <a:xfrm>
              <a:off x="5439597" y="2021076"/>
              <a:ext cx="115944" cy="155933"/>
            </a:xfrm>
            <a:custGeom>
              <a:rect b="b" l="l" r="r" t="t"/>
              <a:pathLst>
                <a:path extrusionOk="0" h="4496" w="3343">
                  <a:moveTo>
                    <a:pt x="2885" y="0"/>
                  </a:moveTo>
                  <a:lnTo>
                    <a:pt x="100" y="975"/>
                  </a:lnTo>
                  <a:cubicBezTo>
                    <a:pt x="100" y="975"/>
                    <a:pt x="21" y="2487"/>
                    <a:pt x="1" y="4496"/>
                  </a:cubicBezTo>
                  <a:cubicBezTo>
                    <a:pt x="1393" y="4416"/>
                    <a:pt x="2507" y="4158"/>
                    <a:pt x="3343" y="3899"/>
                  </a:cubicBezTo>
                  <a:cubicBezTo>
                    <a:pt x="2945" y="1213"/>
                    <a:pt x="2885" y="0"/>
                    <a:pt x="288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37"/>
            <p:cNvSpPr/>
            <p:nvPr/>
          </p:nvSpPr>
          <p:spPr>
            <a:xfrm>
              <a:off x="5508617" y="2366035"/>
              <a:ext cx="92464" cy="82822"/>
            </a:xfrm>
            <a:custGeom>
              <a:rect b="b" l="l" r="r" t="t"/>
              <a:pathLst>
                <a:path extrusionOk="0" h="2388" w="2666">
                  <a:moveTo>
                    <a:pt x="2447" y="0"/>
                  </a:moveTo>
                  <a:cubicBezTo>
                    <a:pt x="1592" y="378"/>
                    <a:pt x="418" y="1293"/>
                    <a:pt x="0" y="2388"/>
                  </a:cubicBezTo>
                  <a:cubicBezTo>
                    <a:pt x="955" y="1313"/>
                    <a:pt x="2666" y="1194"/>
                    <a:pt x="2666" y="1194"/>
                  </a:cubicBezTo>
                  <a:cubicBezTo>
                    <a:pt x="2566" y="776"/>
                    <a:pt x="2487" y="378"/>
                    <a:pt x="244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37"/>
            <p:cNvSpPr/>
            <p:nvPr/>
          </p:nvSpPr>
          <p:spPr>
            <a:xfrm>
              <a:off x="5662472" y="1678961"/>
              <a:ext cx="207401" cy="618562"/>
            </a:xfrm>
            <a:custGeom>
              <a:rect b="b" l="l" r="r" t="t"/>
              <a:pathLst>
                <a:path extrusionOk="0" h="17835" w="5980">
                  <a:moveTo>
                    <a:pt x="3127" y="0"/>
                  </a:moveTo>
                  <a:cubicBezTo>
                    <a:pt x="2777" y="0"/>
                    <a:pt x="2637" y="804"/>
                    <a:pt x="2706" y="2703"/>
                  </a:cubicBezTo>
                  <a:cubicBezTo>
                    <a:pt x="2805" y="5249"/>
                    <a:pt x="2924" y="10719"/>
                    <a:pt x="2427" y="12152"/>
                  </a:cubicBezTo>
                  <a:cubicBezTo>
                    <a:pt x="2407" y="12251"/>
                    <a:pt x="2348" y="12331"/>
                    <a:pt x="2328" y="12371"/>
                  </a:cubicBezTo>
                  <a:cubicBezTo>
                    <a:pt x="1691" y="13246"/>
                    <a:pt x="1592" y="12868"/>
                    <a:pt x="856" y="13763"/>
                  </a:cubicBezTo>
                  <a:cubicBezTo>
                    <a:pt x="0" y="14837"/>
                    <a:pt x="438" y="16309"/>
                    <a:pt x="836" y="16508"/>
                  </a:cubicBezTo>
                  <a:cubicBezTo>
                    <a:pt x="871" y="16525"/>
                    <a:pt x="903" y="16533"/>
                    <a:pt x="934" y="16533"/>
                  </a:cubicBezTo>
                  <a:cubicBezTo>
                    <a:pt x="1398" y="16533"/>
                    <a:pt x="1355" y="14676"/>
                    <a:pt x="1731" y="14676"/>
                  </a:cubicBezTo>
                  <a:cubicBezTo>
                    <a:pt x="1792" y="14676"/>
                    <a:pt x="1863" y="14725"/>
                    <a:pt x="1950" y="14837"/>
                  </a:cubicBezTo>
                  <a:cubicBezTo>
                    <a:pt x="2984" y="16110"/>
                    <a:pt x="1413" y="16906"/>
                    <a:pt x="1313" y="17423"/>
                  </a:cubicBezTo>
                  <a:cubicBezTo>
                    <a:pt x="1334" y="17683"/>
                    <a:pt x="1577" y="17834"/>
                    <a:pt x="1902" y="17834"/>
                  </a:cubicBezTo>
                  <a:cubicBezTo>
                    <a:pt x="2198" y="17834"/>
                    <a:pt x="2562" y="17708"/>
                    <a:pt x="2885" y="17423"/>
                  </a:cubicBezTo>
                  <a:cubicBezTo>
                    <a:pt x="3023" y="17489"/>
                    <a:pt x="3196" y="17530"/>
                    <a:pt x="3384" y="17530"/>
                  </a:cubicBezTo>
                  <a:cubicBezTo>
                    <a:pt x="3710" y="17530"/>
                    <a:pt x="4081" y="17406"/>
                    <a:pt x="4397" y="17065"/>
                  </a:cubicBezTo>
                  <a:cubicBezTo>
                    <a:pt x="4480" y="17085"/>
                    <a:pt x="4560" y="17095"/>
                    <a:pt x="4636" y="17095"/>
                  </a:cubicBezTo>
                  <a:cubicBezTo>
                    <a:pt x="5711" y="17095"/>
                    <a:pt x="5979" y="15060"/>
                    <a:pt x="5570" y="9466"/>
                  </a:cubicBezTo>
                  <a:cubicBezTo>
                    <a:pt x="5570" y="9347"/>
                    <a:pt x="5550" y="9208"/>
                    <a:pt x="5550" y="9088"/>
                  </a:cubicBezTo>
                  <a:cubicBezTo>
                    <a:pt x="4894" y="1032"/>
                    <a:pt x="3720" y="455"/>
                    <a:pt x="3720" y="455"/>
                  </a:cubicBezTo>
                  <a:cubicBezTo>
                    <a:pt x="3481" y="160"/>
                    <a:pt x="3283" y="0"/>
                    <a:pt x="312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37"/>
            <p:cNvSpPr/>
            <p:nvPr/>
          </p:nvSpPr>
          <p:spPr>
            <a:xfrm>
              <a:off x="5746648" y="1680002"/>
              <a:ext cx="108348" cy="421115"/>
            </a:xfrm>
            <a:custGeom>
              <a:rect b="b" l="l" r="r" t="t"/>
              <a:pathLst>
                <a:path extrusionOk="0" h="12142" w="3124">
                  <a:moveTo>
                    <a:pt x="699" y="0"/>
                  </a:moveTo>
                  <a:cubicBezTo>
                    <a:pt x="350" y="0"/>
                    <a:pt x="210" y="810"/>
                    <a:pt x="279" y="2693"/>
                  </a:cubicBezTo>
                  <a:cubicBezTo>
                    <a:pt x="358" y="5259"/>
                    <a:pt x="497" y="10729"/>
                    <a:pt x="0" y="12142"/>
                  </a:cubicBezTo>
                  <a:cubicBezTo>
                    <a:pt x="458" y="11963"/>
                    <a:pt x="895" y="11764"/>
                    <a:pt x="1293" y="11505"/>
                  </a:cubicBezTo>
                  <a:cubicBezTo>
                    <a:pt x="2168" y="10928"/>
                    <a:pt x="2745" y="10013"/>
                    <a:pt x="3123" y="9078"/>
                  </a:cubicBezTo>
                  <a:cubicBezTo>
                    <a:pt x="2467" y="1022"/>
                    <a:pt x="1293" y="465"/>
                    <a:pt x="1293" y="465"/>
                  </a:cubicBezTo>
                  <a:cubicBezTo>
                    <a:pt x="1053" y="163"/>
                    <a:pt x="855" y="0"/>
                    <a:pt x="69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37"/>
            <p:cNvSpPr/>
            <p:nvPr/>
          </p:nvSpPr>
          <p:spPr>
            <a:xfrm>
              <a:off x="5710057" y="2226297"/>
              <a:ext cx="70405" cy="74498"/>
            </a:xfrm>
            <a:custGeom>
              <a:rect b="b" l="l" r="r" t="t"/>
              <a:pathLst>
                <a:path extrusionOk="0" h="2148" w="2030">
                  <a:moveTo>
                    <a:pt x="1882" y="0"/>
                  </a:moveTo>
                  <a:cubicBezTo>
                    <a:pt x="1849" y="0"/>
                    <a:pt x="1811" y="26"/>
                    <a:pt x="1811" y="71"/>
                  </a:cubicBezTo>
                  <a:cubicBezTo>
                    <a:pt x="1851" y="528"/>
                    <a:pt x="1652" y="1045"/>
                    <a:pt x="1334" y="1344"/>
                  </a:cubicBezTo>
                  <a:cubicBezTo>
                    <a:pt x="1194" y="1483"/>
                    <a:pt x="956" y="1662"/>
                    <a:pt x="757" y="1742"/>
                  </a:cubicBezTo>
                  <a:cubicBezTo>
                    <a:pt x="686" y="1770"/>
                    <a:pt x="606" y="1798"/>
                    <a:pt x="523" y="1798"/>
                  </a:cubicBezTo>
                  <a:cubicBezTo>
                    <a:pt x="488" y="1798"/>
                    <a:pt x="454" y="1793"/>
                    <a:pt x="419" y="1782"/>
                  </a:cubicBezTo>
                  <a:cubicBezTo>
                    <a:pt x="319" y="1762"/>
                    <a:pt x="200" y="1742"/>
                    <a:pt x="80" y="1722"/>
                  </a:cubicBezTo>
                  <a:cubicBezTo>
                    <a:pt x="71" y="1712"/>
                    <a:pt x="62" y="1708"/>
                    <a:pt x="55" y="1708"/>
                  </a:cubicBezTo>
                  <a:cubicBezTo>
                    <a:pt x="31" y="1708"/>
                    <a:pt x="16" y="1747"/>
                    <a:pt x="1" y="1762"/>
                  </a:cubicBezTo>
                  <a:cubicBezTo>
                    <a:pt x="21" y="1901"/>
                    <a:pt x="100" y="2000"/>
                    <a:pt x="240" y="2080"/>
                  </a:cubicBezTo>
                  <a:cubicBezTo>
                    <a:pt x="359" y="2125"/>
                    <a:pt x="467" y="2147"/>
                    <a:pt x="581" y="2147"/>
                  </a:cubicBezTo>
                  <a:cubicBezTo>
                    <a:pt x="619" y="2147"/>
                    <a:pt x="657" y="2145"/>
                    <a:pt x="697" y="2140"/>
                  </a:cubicBezTo>
                  <a:cubicBezTo>
                    <a:pt x="1015" y="2120"/>
                    <a:pt x="1314" y="1941"/>
                    <a:pt x="1513" y="1682"/>
                  </a:cubicBezTo>
                  <a:cubicBezTo>
                    <a:pt x="1911" y="1205"/>
                    <a:pt x="2030" y="648"/>
                    <a:pt x="1930" y="51"/>
                  </a:cubicBezTo>
                  <a:cubicBezTo>
                    <a:pt x="1930" y="16"/>
                    <a:pt x="1907" y="0"/>
                    <a:pt x="1882"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37"/>
            <p:cNvSpPr/>
            <p:nvPr/>
          </p:nvSpPr>
          <p:spPr>
            <a:xfrm>
              <a:off x="5744463" y="2207845"/>
              <a:ext cx="80186" cy="94059"/>
            </a:xfrm>
            <a:custGeom>
              <a:rect b="b" l="l" r="r" t="t"/>
              <a:pathLst>
                <a:path extrusionOk="0" h="2712" w="2312">
                  <a:moveTo>
                    <a:pt x="2096" y="0"/>
                  </a:moveTo>
                  <a:cubicBezTo>
                    <a:pt x="2055" y="0"/>
                    <a:pt x="2013" y="31"/>
                    <a:pt x="2013" y="86"/>
                  </a:cubicBezTo>
                  <a:cubicBezTo>
                    <a:pt x="1973" y="424"/>
                    <a:pt x="2033" y="762"/>
                    <a:pt x="1953" y="1100"/>
                  </a:cubicBezTo>
                  <a:cubicBezTo>
                    <a:pt x="1913" y="1379"/>
                    <a:pt x="1814" y="1617"/>
                    <a:pt x="1635" y="1856"/>
                  </a:cubicBezTo>
                  <a:cubicBezTo>
                    <a:pt x="1476" y="2015"/>
                    <a:pt x="1257" y="2174"/>
                    <a:pt x="1018" y="2214"/>
                  </a:cubicBezTo>
                  <a:cubicBezTo>
                    <a:pt x="971" y="2221"/>
                    <a:pt x="927" y="2225"/>
                    <a:pt x="885" y="2225"/>
                  </a:cubicBezTo>
                  <a:cubicBezTo>
                    <a:pt x="694" y="2225"/>
                    <a:pt x="541" y="2156"/>
                    <a:pt x="362" y="2075"/>
                  </a:cubicBezTo>
                  <a:cubicBezTo>
                    <a:pt x="338" y="2061"/>
                    <a:pt x="312" y="2055"/>
                    <a:pt x="284" y="2055"/>
                  </a:cubicBezTo>
                  <a:cubicBezTo>
                    <a:pt x="151" y="2055"/>
                    <a:pt x="0" y="2201"/>
                    <a:pt x="83" y="2333"/>
                  </a:cubicBezTo>
                  <a:cubicBezTo>
                    <a:pt x="251" y="2603"/>
                    <a:pt x="523" y="2712"/>
                    <a:pt x="811" y="2712"/>
                  </a:cubicBezTo>
                  <a:cubicBezTo>
                    <a:pt x="1203" y="2712"/>
                    <a:pt x="1624" y="2509"/>
                    <a:pt x="1853" y="2234"/>
                  </a:cubicBezTo>
                  <a:cubicBezTo>
                    <a:pt x="2072" y="1975"/>
                    <a:pt x="2212" y="1657"/>
                    <a:pt x="2251" y="1299"/>
                  </a:cubicBezTo>
                  <a:cubicBezTo>
                    <a:pt x="2311" y="901"/>
                    <a:pt x="2311" y="424"/>
                    <a:pt x="2172" y="66"/>
                  </a:cubicBezTo>
                  <a:cubicBezTo>
                    <a:pt x="2163" y="21"/>
                    <a:pt x="2130" y="0"/>
                    <a:pt x="2096"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37"/>
            <p:cNvSpPr/>
            <p:nvPr/>
          </p:nvSpPr>
          <p:spPr>
            <a:xfrm>
              <a:off x="4880364" y="1678961"/>
              <a:ext cx="206708" cy="618562"/>
            </a:xfrm>
            <a:custGeom>
              <a:rect b="b" l="l" r="r" t="t"/>
              <a:pathLst>
                <a:path extrusionOk="0" h="17835" w="5960">
                  <a:moveTo>
                    <a:pt x="2844" y="0"/>
                  </a:moveTo>
                  <a:cubicBezTo>
                    <a:pt x="2688" y="0"/>
                    <a:pt x="2493" y="160"/>
                    <a:pt x="2260" y="455"/>
                  </a:cubicBezTo>
                  <a:cubicBezTo>
                    <a:pt x="2260" y="455"/>
                    <a:pt x="1086" y="1032"/>
                    <a:pt x="430" y="9088"/>
                  </a:cubicBezTo>
                  <a:cubicBezTo>
                    <a:pt x="430" y="9208"/>
                    <a:pt x="410" y="9347"/>
                    <a:pt x="410" y="9466"/>
                  </a:cubicBezTo>
                  <a:cubicBezTo>
                    <a:pt x="1" y="15060"/>
                    <a:pt x="269" y="17095"/>
                    <a:pt x="1344" y="17095"/>
                  </a:cubicBezTo>
                  <a:cubicBezTo>
                    <a:pt x="1420" y="17095"/>
                    <a:pt x="1500" y="17085"/>
                    <a:pt x="1583" y="17065"/>
                  </a:cubicBezTo>
                  <a:cubicBezTo>
                    <a:pt x="1899" y="17406"/>
                    <a:pt x="2270" y="17530"/>
                    <a:pt x="2596" y="17530"/>
                  </a:cubicBezTo>
                  <a:cubicBezTo>
                    <a:pt x="2784" y="17530"/>
                    <a:pt x="2957" y="17489"/>
                    <a:pt x="3095" y="17423"/>
                  </a:cubicBezTo>
                  <a:cubicBezTo>
                    <a:pt x="3418" y="17708"/>
                    <a:pt x="3777" y="17834"/>
                    <a:pt x="4071" y="17834"/>
                  </a:cubicBezTo>
                  <a:cubicBezTo>
                    <a:pt x="4392" y="17834"/>
                    <a:pt x="4636" y="17683"/>
                    <a:pt x="4667" y="17423"/>
                  </a:cubicBezTo>
                  <a:cubicBezTo>
                    <a:pt x="4567" y="16906"/>
                    <a:pt x="2996" y="16110"/>
                    <a:pt x="4010" y="14837"/>
                  </a:cubicBezTo>
                  <a:cubicBezTo>
                    <a:pt x="4099" y="14725"/>
                    <a:pt x="4173" y="14676"/>
                    <a:pt x="4236" y="14676"/>
                  </a:cubicBezTo>
                  <a:cubicBezTo>
                    <a:pt x="4624" y="14676"/>
                    <a:pt x="4581" y="16533"/>
                    <a:pt x="5046" y="16533"/>
                  </a:cubicBezTo>
                  <a:cubicBezTo>
                    <a:pt x="5076" y="16533"/>
                    <a:pt x="5109" y="16525"/>
                    <a:pt x="5144" y="16508"/>
                  </a:cubicBezTo>
                  <a:cubicBezTo>
                    <a:pt x="5542" y="16309"/>
                    <a:pt x="5960" y="14837"/>
                    <a:pt x="5104" y="13763"/>
                  </a:cubicBezTo>
                  <a:cubicBezTo>
                    <a:pt x="4388" y="12868"/>
                    <a:pt x="4289" y="13246"/>
                    <a:pt x="3652" y="12371"/>
                  </a:cubicBezTo>
                  <a:cubicBezTo>
                    <a:pt x="3612" y="12331"/>
                    <a:pt x="3573" y="12251"/>
                    <a:pt x="3553" y="12152"/>
                  </a:cubicBezTo>
                  <a:cubicBezTo>
                    <a:pt x="3055" y="10719"/>
                    <a:pt x="3175" y="5249"/>
                    <a:pt x="3274" y="2703"/>
                  </a:cubicBezTo>
                  <a:cubicBezTo>
                    <a:pt x="3343" y="804"/>
                    <a:pt x="3193" y="0"/>
                    <a:pt x="284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37"/>
            <p:cNvSpPr/>
            <p:nvPr/>
          </p:nvSpPr>
          <p:spPr>
            <a:xfrm>
              <a:off x="4895243" y="1680002"/>
              <a:ext cx="108348" cy="421115"/>
            </a:xfrm>
            <a:custGeom>
              <a:rect b="b" l="l" r="r" t="t"/>
              <a:pathLst>
                <a:path extrusionOk="0" h="12142" w="3124">
                  <a:moveTo>
                    <a:pt x="2416" y="0"/>
                  </a:moveTo>
                  <a:cubicBezTo>
                    <a:pt x="2260" y="0"/>
                    <a:pt x="2065" y="163"/>
                    <a:pt x="1831" y="465"/>
                  </a:cubicBezTo>
                  <a:cubicBezTo>
                    <a:pt x="1831" y="465"/>
                    <a:pt x="657" y="1022"/>
                    <a:pt x="1" y="9078"/>
                  </a:cubicBezTo>
                  <a:cubicBezTo>
                    <a:pt x="379" y="10013"/>
                    <a:pt x="955" y="10928"/>
                    <a:pt x="1831" y="11505"/>
                  </a:cubicBezTo>
                  <a:cubicBezTo>
                    <a:pt x="2229" y="11764"/>
                    <a:pt x="2666" y="11963"/>
                    <a:pt x="3124" y="12142"/>
                  </a:cubicBezTo>
                  <a:cubicBezTo>
                    <a:pt x="2626" y="10729"/>
                    <a:pt x="2746" y="5259"/>
                    <a:pt x="2845" y="2693"/>
                  </a:cubicBezTo>
                  <a:cubicBezTo>
                    <a:pt x="2914" y="810"/>
                    <a:pt x="2764" y="0"/>
                    <a:pt x="2416"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37"/>
            <p:cNvSpPr/>
            <p:nvPr/>
          </p:nvSpPr>
          <p:spPr>
            <a:xfrm>
              <a:off x="4969743" y="2226297"/>
              <a:ext cx="70440" cy="74498"/>
            </a:xfrm>
            <a:custGeom>
              <a:rect b="b" l="l" r="r" t="t"/>
              <a:pathLst>
                <a:path extrusionOk="0" h="2148" w="2031">
                  <a:moveTo>
                    <a:pt x="149" y="0"/>
                  </a:moveTo>
                  <a:cubicBezTo>
                    <a:pt x="123" y="0"/>
                    <a:pt x="100" y="16"/>
                    <a:pt x="100" y="51"/>
                  </a:cubicBezTo>
                  <a:cubicBezTo>
                    <a:pt x="1" y="648"/>
                    <a:pt x="120" y="1205"/>
                    <a:pt x="518" y="1682"/>
                  </a:cubicBezTo>
                  <a:cubicBezTo>
                    <a:pt x="717" y="1941"/>
                    <a:pt x="1015" y="2120"/>
                    <a:pt x="1334" y="2140"/>
                  </a:cubicBezTo>
                  <a:cubicBezTo>
                    <a:pt x="1374" y="2145"/>
                    <a:pt x="1412" y="2147"/>
                    <a:pt x="1450" y="2147"/>
                  </a:cubicBezTo>
                  <a:cubicBezTo>
                    <a:pt x="1564" y="2147"/>
                    <a:pt x="1672" y="2125"/>
                    <a:pt x="1791" y="2080"/>
                  </a:cubicBezTo>
                  <a:cubicBezTo>
                    <a:pt x="1931" y="2000"/>
                    <a:pt x="2010" y="1901"/>
                    <a:pt x="2030" y="1762"/>
                  </a:cubicBezTo>
                  <a:cubicBezTo>
                    <a:pt x="2015" y="1747"/>
                    <a:pt x="2000" y="1708"/>
                    <a:pt x="1967" y="1708"/>
                  </a:cubicBezTo>
                  <a:cubicBezTo>
                    <a:pt x="1957" y="1708"/>
                    <a:pt x="1945" y="1712"/>
                    <a:pt x="1931" y="1722"/>
                  </a:cubicBezTo>
                  <a:cubicBezTo>
                    <a:pt x="1831" y="1742"/>
                    <a:pt x="1712" y="1762"/>
                    <a:pt x="1612" y="1782"/>
                  </a:cubicBezTo>
                  <a:cubicBezTo>
                    <a:pt x="1577" y="1793"/>
                    <a:pt x="1542" y="1798"/>
                    <a:pt x="1508" y="1798"/>
                  </a:cubicBezTo>
                  <a:cubicBezTo>
                    <a:pt x="1425" y="1798"/>
                    <a:pt x="1344" y="1770"/>
                    <a:pt x="1274" y="1742"/>
                  </a:cubicBezTo>
                  <a:cubicBezTo>
                    <a:pt x="1075" y="1662"/>
                    <a:pt x="836" y="1483"/>
                    <a:pt x="697" y="1344"/>
                  </a:cubicBezTo>
                  <a:cubicBezTo>
                    <a:pt x="379" y="1045"/>
                    <a:pt x="180" y="528"/>
                    <a:pt x="220" y="71"/>
                  </a:cubicBezTo>
                  <a:cubicBezTo>
                    <a:pt x="220" y="26"/>
                    <a:pt x="182" y="0"/>
                    <a:pt x="149"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37"/>
            <p:cNvSpPr/>
            <p:nvPr/>
          </p:nvSpPr>
          <p:spPr>
            <a:xfrm>
              <a:off x="4925591" y="2207845"/>
              <a:ext cx="79492" cy="94059"/>
            </a:xfrm>
            <a:custGeom>
              <a:rect b="b" l="l" r="r" t="t"/>
              <a:pathLst>
                <a:path extrusionOk="0" h="2712" w="2292">
                  <a:moveTo>
                    <a:pt x="216" y="0"/>
                  </a:moveTo>
                  <a:cubicBezTo>
                    <a:pt x="182" y="0"/>
                    <a:pt x="149" y="21"/>
                    <a:pt x="140" y="66"/>
                  </a:cubicBezTo>
                  <a:cubicBezTo>
                    <a:pt x="1" y="424"/>
                    <a:pt x="1" y="901"/>
                    <a:pt x="61" y="1299"/>
                  </a:cubicBezTo>
                  <a:cubicBezTo>
                    <a:pt x="100" y="1657"/>
                    <a:pt x="220" y="1975"/>
                    <a:pt x="458" y="2234"/>
                  </a:cubicBezTo>
                  <a:cubicBezTo>
                    <a:pt x="688" y="2509"/>
                    <a:pt x="1103" y="2712"/>
                    <a:pt x="1489" y="2712"/>
                  </a:cubicBezTo>
                  <a:cubicBezTo>
                    <a:pt x="1772" y="2712"/>
                    <a:pt x="2041" y="2603"/>
                    <a:pt x="2209" y="2333"/>
                  </a:cubicBezTo>
                  <a:cubicBezTo>
                    <a:pt x="2292" y="2201"/>
                    <a:pt x="2155" y="2055"/>
                    <a:pt x="2026" y="2055"/>
                  </a:cubicBezTo>
                  <a:cubicBezTo>
                    <a:pt x="2000" y="2055"/>
                    <a:pt x="1974" y="2061"/>
                    <a:pt x="1950" y="2075"/>
                  </a:cubicBezTo>
                  <a:cubicBezTo>
                    <a:pt x="1755" y="2156"/>
                    <a:pt x="1612" y="2225"/>
                    <a:pt x="1425" y="2225"/>
                  </a:cubicBezTo>
                  <a:cubicBezTo>
                    <a:pt x="1384" y="2225"/>
                    <a:pt x="1340" y="2221"/>
                    <a:pt x="1294" y="2214"/>
                  </a:cubicBezTo>
                  <a:cubicBezTo>
                    <a:pt x="1055" y="2174"/>
                    <a:pt x="816" y="2015"/>
                    <a:pt x="677" y="1856"/>
                  </a:cubicBezTo>
                  <a:cubicBezTo>
                    <a:pt x="498" y="1617"/>
                    <a:pt x="399" y="1379"/>
                    <a:pt x="359" y="1100"/>
                  </a:cubicBezTo>
                  <a:cubicBezTo>
                    <a:pt x="279" y="762"/>
                    <a:pt x="319" y="424"/>
                    <a:pt x="299" y="86"/>
                  </a:cubicBezTo>
                  <a:cubicBezTo>
                    <a:pt x="299" y="31"/>
                    <a:pt x="257" y="0"/>
                    <a:pt x="216"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37"/>
            <p:cNvSpPr/>
            <p:nvPr/>
          </p:nvSpPr>
          <p:spPr>
            <a:xfrm>
              <a:off x="4958714" y="1363587"/>
              <a:ext cx="161274" cy="156730"/>
            </a:xfrm>
            <a:custGeom>
              <a:rect b="b" l="l" r="r" t="t"/>
              <a:pathLst>
                <a:path extrusionOk="0" h="4519" w="4650">
                  <a:moveTo>
                    <a:pt x="875" y="0"/>
                  </a:moveTo>
                  <a:cubicBezTo>
                    <a:pt x="779" y="0"/>
                    <a:pt x="698" y="25"/>
                    <a:pt x="637" y="79"/>
                  </a:cubicBezTo>
                  <a:lnTo>
                    <a:pt x="617" y="99"/>
                  </a:lnTo>
                  <a:cubicBezTo>
                    <a:pt x="1" y="855"/>
                    <a:pt x="1294" y="4137"/>
                    <a:pt x="1294" y="4137"/>
                  </a:cubicBezTo>
                  <a:cubicBezTo>
                    <a:pt x="1675" y="4412"/>
                    <a:pt x="2045" y="4519"/>
                    <a:pt x="2389" y="4519"/>
                  </a:cubicBezTo>
                  <a:cubicBezTo>
                    <a:pt x="2691" y="4519"/>
                    <a:pt x="2972" y="4437"/>
                    <a:pt x="3223" y="4316"/>
                  </a:cubicBezTo>
                  <a:cubicBezTo>
                    <a:pt x="3800" y="4037"/>
                    <a:pt x="4218" y="3540"/>
                    <a:pt x="4377" y="3242"/>
                  </a:cubicBezTo>
                  <a:cubicBezTo>
                    <a:pt x="4649" y="2715"/>
                    <a:pt x="1888" y="0"/>
                    <a:pt x="87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37"/>
            <p:cNvSpPr/>
            <p:nvPr/>
          </p:nvSpPr>
          <p:spPr>
            <a:xfrm>
              <a:off x="4994611" y="1407704"/>
              <a:ext cx="55215" cy="99678"/>
            </a:xfrm>
            <a:custGeom>
              <a:rect b="b" l="l" r="r" t="t"/>
              <a:pathLst>
                <a:path extrusionOk="0" h="2874" w="1592">
                  <a:moveTo>
                    <a:pt x="60" y="0"/>
                  </a:moveTo>
                  <a:lnTo>
                    <a:pt x="60" y="0"/>
                  </a:lnTo>
                  <a:cubicBezTo>
                    <a:pt x="0" y="1214"/>
                    <a:pt x="617" y="2865"/>
                    <a:pt x="617" y="2865"/>
                  </a:cubicBezTo>
                  <a:cubicBezTo>
                    <a:pt x="617" y="2865"/>
                    <a:pt x="638" y="2873"/>
                    <a:pt x="685" y="2873"/>
                  </a:cubicBezTo>
                  <a:cubicBezTo>
                    <a:pt x="802" y="2873"/>
                    <a:pt x="1080" y="2822"/>
                    <a:pt x="1592" y="2467"/>
                  </a:cubicBezTo>
                  <a:cubicBezTo>
                    <a:pt x="1134" y="1890"/>
                    <a:pt x="60" y="0"/>
                    <a:pt x="60"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37"/>
            <p:cNvSpPr/>
            <p:nvPr/>
          </p:nvSpPr>
          <p:spPr>
            <a:xfrm>
              <a:off x="4980807" y="1364107"/>
              <a:ext cx="139146" cy="149169"/>
            </a:xfrm>
            <a:custGeom>
              <a:rect b="b" l="l" r="r" t="t"/>
              <a:pathLst>
                <a:path extrusionOk="0" h="4301" w="4012">
                  <a:moveTo>
                    <a:pt x="247" y="0"/>
                  </a:moveTo>
                  <a:cubicBezTo>
                    <a:pt x="146" y="0"/>
                    <a:pt x="63" y="27"/>
                    <a:pt x="0" y="84"/>
                  </a:cubicBezTo>
                  <a:cubicBezTo>
                    <a:pt x="696" y="959"/>
                    <a:pt x="1771" y="2630"/>
                    <a:pt x="2586" y="4301"/>
                  </a:cubicBezTo>
                  <a:cubicBezTo>
                    <a:pt x="3163" y="4022"/>
                    <a:pt x="3581" y="3525"/>
                    <a:pt x="3740" y="3227"/>
                  </a:cubicBezTo>
                  <a:cubicBezTo>
                    <a:pt x="4012" y="2702"/>
                    <a:pt x="1267" y="0"/>
                    <a:pt x="247"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37"/>
            <p:cNvSpPr/>
            <p:nvPr/>
          </p:nvSpPr>
          <p:spPr>
            <a:xfrm>
              <a:off x="5654529" y="1369968"/>
              <a:ext cx="168037" cy="150418"/>
            </a:xfrm>
            <a:custGeom>
              <a:rect b="b" l="l" r="r" t="t"/>
              <a:pathLst>
                <a:path extrusionOk="0" h="4337" w="4845">
                  <a:moveTo>
                    <a:pt x="3942" y="1"/>
                  </a:moveTo>
                  <a:cubicBezTo>
                    <a:pt x="2894" y="1"/>
                    <a:pt x="1" y="2306"/>
                    <a:pt x="229" y="2859"/>
                  </a:cubicBezTo>
                  <a:cubicBezTo>
                    <a:pt x="349" y="3177"/>
                    <a:pt x="766" y="3774"/>
                    <a:pt x="1343" y="4092"/>
                  </a:cubicBezTo>
                  <a:cubicBezTo>
                    <a:pt x="1606" y="4240"/>
                    <a:pt x="1908" y="4337"/>
                    <a:pt x="2238" y="4337"/>
                  </a:cubicBezTo>
                  <a:cubicBezTo>
                    <a:pt x="2531" y="4337"/>
                    <a:pt x="2845" y="4260"/>
                    <a:pt x="3173" y="4072"/>
                  </a:cubicBezTo>
                  <a:cubicBezTo>
                    <a:pt x="3173" y="4072"/>
                    <a:pt x="4844" y="949"/>
                    <a:pt x="4248" y="153"/>
                  </a:cubicBezTo>
                  <a:cubicBezTo>
                    <a:pt x="4228" y="74"/>
                    <a:pt x="4148" y="54"/>
                    <a:pt x="4069" y="14"/>
                  </a:cubicBezTo>
                  <a:cubicBezTo>
                    <a:pt x="4030" y="5"/>
                    <a:pt x="3988" y="1"/>
                    <a:pt x="394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37"/>
            <p:cNvSpPr/>
            <p:nvPr/>
          </p:nvSpPr>
          <p:spPr>
            <a:xfrm>
              <a:off x="5680403" y="1400108"/>
              <a:ext cx="82128" cy="80082"/>
            </a:xfrm>
            <a:custGeom>
              <a:rect b="b" l="l" r="r" t="t"/>
              <a:pathLst>
                <a:path extrusionOk="0" h="2309" w="2368">
                  <a:moveTo>
                    <a:pt x="2368" y="1"/>
                  </a:moveTo>
                  <a:lnTo>
                    <a:pt x="2368" y="1"/>
                  </a:lnTo>
                  <a:cubicBezTo>
                    <a:pt x="796" y="617"/>
                    <a:pt x="20" y="1930"/>
                    <a:pt x="0" y="2010"/>
                  </a:cubicBezTo>
                  <a:lnTo>
                    <a:pt x="717" y="2308"/>
                  </a:lnTo>
                  <a:cubicBezTo>
                    <a:pt x="717" y="2308"/>
                    <a:pt x="1114" y="1691"/>
                    <a:pt x="2368" y="1"/>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37"/>
            <p:cNvSpPr/>
            <p:nvPr/>
          </p:nvSpPr>
          <p:spPr>
            <a:xfrm>
              <a:off x="5701109" y="1370454"/>
              <a:ext cx="121458" cy="149932"/>
            </a:xfrm>
            <a:custGeom>
              <a:rect b="b" l="l" r="r" t="t"/>
              <a:pathLst>
                <a:path extrusionOk="0" h="4323" w="3502">
                  <a:moveTo>
                    <a:pt x="2726" y="0"/>
                  </a:moveTo>
                  <a:cubicBezTo>
                    <a:pt x="2268" y="796"/>
                    <a:pt x="1074" y="2686"/>
                    <a:pt x="0" y="4078"/>
                  </a:cubicBezTo>
                  <a:cubicBezTo>
                    <a:pt x="263" y="4226"/>
                    <a:pt x="565" y="4323"/>
                    <a:pt x="895" y="4323"/>
                  </a:cubicBezTo>
                  <a:cubicBezTo>
                    <a:pt x="1188" y="4323"/>
                    <a:pt x="1502" y="4246"/>
                    <a:pt x="1830" y="4058"/>
                  </a:cubicBezTo>
                  <a:cubicBezTo>
                    <a:pt x="1830" y="4058"/>
                    <a:pt x="3501" y="935"/>
                    <a:pt x="2905" y="139"/>
                  </a:cubicBezTo>
                  <a:cubicBezTo>
                    <a:pt x="2885" y="60"/>
                    <a:pt x="2805" y="40"/>
                    <a:pt x="2726"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37"/>
            <p:cNvSpPr/>
            <p:nvPr/>
          </p:nvSpPr>
          <p:spPr>
            <a:xfrm>
              <a:off x="4921464" y="1438780"/>
              <a:ext cx="890716" cy="658829"/>
            </a:xfrm>
            <a:custGeom>
              <a:rect b="b" l="l" r="r" t="t"/>
              <a:pathLst>
                <a:path extrusionOk="0" h="18996" w="25682">
                  <a:moveTo>
                    <a:pt x="12779" y="0"/>
                  </a:moveTo>
                  <a:cubicBezTo>
                    <a:pt x="8933" y="0"/>
                    <a:pt x="4814" y="361"/>
                    <a:pt x="2865" y="1511"/>
                  </a:cubicBezTo>
                  <a:cubicBezTo>
                    <a:pt x="935" y="2645"/>
                    <a:pt x="378" y="3600"/>
                    <a:pt x="199" y="8673"/>
                  </a:cubicBezTo>
                  <a:cubicBezTo>
                    <a:pt x="0" y="13745"/>
                    <a:pt x="319" y="15775"/>
                    <a:pt x="1572" y="17207"/>
                  </a:cubicBezTo>
                  <a:cubicBezTo>
                    <a:pt x="2682" y="18496"/>
                    <a:pt x="8078" y="18995"/>
                    <a:pt x="12134" y="18995"/>
                  </a:cubicBezTo>
                  <a:cubicBezTo>
                    <a:pt x="12584" y="18995"/>
                    <a:pt x="13018" y="18989"/>
                    <a:pt x="13428" y="18977"/>
                  </a:cubicBezTo>
                  <a:cubicBezTo>
                    <a:pt x="17526" y="18858"/>
                    <a:pt x="22798" y="18977"/>
                    <a:pt x="24130" y="17286"/>
                  </a:cubicBezTo>
                  <a:cubicBezTo>
                    <a:pt x="25423" y="15595"/>
                    <a:pt x="25682" y="8872"/>
                    <a:pt x="25284" y="4734"/>
                  </a:cubicBezTo>
                  <a:cubicBezTo>
                    <a:pt x="24886" y="557"/>
                    <a:pt x="21863" y="616"/>
                    <a:pt x="19575" y="378"/>
                  </a:cubicBezTo>
                  <a:cubicBezTo>
                    <a:pt x="17986" y="174"/>
                    <a:pt x="15448" y="0"/>
                    <a:pt x="1277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37"/>
            <p:cNvSpPr/>
            <p:nvPr/>
          </p:nvSpPr>
          <p:spPr>
            <a:xfrm>
              <a:off x="4948378" y="1816827"/>
              <a:ext cx="831374" cy="257760"/>
            </a:xfrm>
            <a:custGeom>
              <a:rect b="b" l="l" r="r" t="t"/>
              <a:pathLst>
                <a:path extrusionOk="0" h="7432" w="23971">
                  <a:moveTo>
                    <a:pt x="23971" y="1"/>
                  </a:moveTo>
                  <a:cubicBezTo>
                    <a:pt x="23971" y="1"/>
                    <a:pt x="22738" y="3641"/>
                    <a:pt x="19754" y="4238"/>
                  </a:cubicBezTo>
                  <a:cubicBezTo>
                    <a:pt x="17934" y="4602"/>
                    <a:pt x="12472" y="4870"/>
                    <a:pt x="8226" y="4870"/>
                  </a:cubicBezTo>
                  <a:cubicBezTo>
                    <a:pt x="5512" y="4870"/>
                    <a:pt x="3295" y="4760"/>
                    <a:pt x="2845" y="4497"/>
                  </a:cubicBezTo>
                  <a:cubicBezTo>
                    <a:pt x="1751" y="3780"/>
                    <a:pt x="438" y="1632"/>
                    <a:pt x="398" y="757"/>
                  </a:cubicBezTo>
                  <a:lnTo>
                    <a:pt x="398" y="757"/>
                  </a:lnTo>
                  <a:cubicBezTo>
                    <a:pt x="398" y="757"/>
                    <a:pt x="0" y="4775"/>
                    <a:pt x="2049" y="6327"/>
                  </a:cubicBezTo>
                  <a:cubicBezTo>
                    <a:pt x="3039" y="7086"/>
                    <a:pt x="7238" y="7432"/>
                    <a:pt x="11538" y="7432"/>
                  </a:cubicBezTo>
                  <a:cubicBezTo>
                    <a:pt x="16138" y="7432"/>
                    <a:pt x="20854" y="7036"/>
                    <a:pt x="21882" y="6327"/>
                  </a:cubicBezTo>
                  <a:cubicBezTo>
                    <a:pt x="23891" y="4974"/>
                    <a:pt x="23971" y="1"/>
                    <a:pt x="2397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37"/>
            <p:cNvSpPr/>
            <p:nvPr/>
          </p:nvSpPr>
          <p:spPr>
            <a:xfrm>
              <a:off x="5429261" y="1600196"/>
              <a:ext cx="340166" cy="103805"/>
            </a:xfrm>
            <a:custGeom>
              <a:rect b="b" l="l" r="r" t="t"/>
              <a:pathLst>
                <a:path extrusionOk="0" h="2993" w="9808">
                  <a:moveTo>
                    <a:pt x="8813" y="0"/>
                  </a:moveTo>
                  <a:cubicBezTo>
                    <a:pt x="8813" y="0"/>
                    <a:pt x="697" y="140"/>
                    <a:pt x="538" y="180"/>
                  </a:cubicBezTo>
                  <a:cubicBezTo>
                    <a:pt x="359" y="199"/>
                    <a:pt x="0" y="1731"/>
                    <a:pt x="577" y="2427"/>
                  </a:cubicBezTo>
                  <a:cubicBezTo>
                    <a:pt x="946" y="2872"/>
                    <a:pt x="1468" y="2993"/>
                    <a:pt x="2131" y="2993"/>
                  </a:cubicBezTo>
                  <a:cubicBezTo>
                    <a:pt x="2861" y="2993"/>
                    <a:pt x="3761" y="2846"/>
                    <a:pt x="4815" y="2825"/>
                  </a:cubicBezTo>
                  <a:cubicBezTo>
                    <a:pt x="4854" y="2825"/>
                    <a:pt x="4893" y="2824"/>
                    <a:pt x="4933" y="2824"/>
                  </a:cubicBezTo>
                  <a:cubicBezTo>
                    <a:pt x="5578" y="2824"/>
                    <a:pt x="6285" y="2893"/>
                    <a:pt x="6938" y="2893"/>
                  </a:cubicBezTo>
                  <a:cubicBezTo>
                    <a:pt x="7694" y="2893"/>
                    <a:pt x="8378" y="2801"/>
                    <a:pt x="8813" y="2407"/>
                  </a:cubicBezTo>
                  <a:cubicBezTo>
                    <a:pt x="9808" y="1492"/>
                    <a:pt x="8813" y="0"/>
                    <a:pt x="8813" y="0"/>
                  </a:cubicBezTo>
                  <a:close/>
                </a:path>
              </a:pathLst>
            </a:custGeom>
            <a:solidFill>
              <a:srgbClr val="141447">
                <a:alpha val="366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37"/>
            <p:cNvSpPr/>
            <p:nvPr/>
          </p:nvSpPr>
          <p:spPr>
            <a:xfrm>
              <a:off x="5445805" y="1542240"/>
              <a:ext cx="304304" cy="138695"/>
            </a:xfrm>
            <a:custGeom>
              <a:rect b="b" l="l" r="r" t="t"/>
              <a:pathLst>
                <a:path extrusionOk="0" h="3999" w="8774">
                  <a:moveTo>
                    <a:pt x="4158" y="0"/>
                  </a:moveTo>
                  <a:cubicBezTo>
                    <a:pt x="1632" y="20"/>
                    <a:pt x="518" y="916"/>
                    <a:pt x="200" y="1870"/>
                  </a:cubicBezTo>
                  <a:cubicBezTo>
                    <a:pt x="1" y="2447"/>
                    <a:pt x="100" y="2984"/>
                    <a:pt x="319" y="3382"/>
                  </a:cubicBezTo>
                  <a:cubicBezTo>
                    <a:pt x="598" y="3856"/>
                    <a:pt x="967" y="3999"/>
                    <a:pt x="1458" y="3999"/>
                  </a:cubicBezTo>
                  <a:cubicBezTo>
                    <a:pt x="2122" y="3999"/>
                    <a:pt x="3009" y="3738"/>
                    <a:pt x="4198" y="3681"/>
                  </a:cubicBezTo>
                  <a:cubicBezTo>
                    <a:pt x="4303" y="3676"/>
                    <a:pt x="4407" y="3673"/>
                    <a:pt x="4511" y="3673"/>
                  </a:cubicBezTo>
                  <a:cubicBezTo>
                    <a:pt x="5511" y="3673"/>
                    <a:pt x="6449" y="3886"/>
                    <a:pt x="7189" y="3886"/>
                  </a:cubicBezTo>
                  <a:cubicBezTo>
                    <a:pt x="7885" y="3886"/>
                    <a:pt x="8405" y="3697"/>
                    <a:pt x="8634" y="2964"/>
                  </a:cubicBezTo>
                  <a:cubicBezTo>
                    <a:pt x="8774" y="2507"/>
                    <a:pt x="8694" y="2089"/>
                    <a:pt x="8475" y="1711"/>
                  </a:cubicBezTo>
                  <a:cubicBezTo>
                    <a:pt x="7859" y="677"/>
                    <a:pt x="6068" y="0"/>
                    <a:pt x="41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37"/>
            <p:cNvSpPr/>
            <p:nvPr/>
          </p:nvSpPr>
          <p:spPr>
            <a:xfrm>
              <a:off x="5494119" y="1585941"/>
              <a:ext cx="196234" cy="61631"/>
            </a:xfrm>
            <a:custGeom>
              <a:rect b="b" l="l" r="r" t="t"/>
              <a:pathLst>
                <a:path extrusionOk="0" h="1777" w="5658">
                  <a:moveTo>
                    <a:pt x="3170" y="1"/>
                  </a:moveTo>
                  <a:cubicBezTo>
                    <a:pt x="3043" y="1"/>
                    <a:pt x="2920" y="5"/>
                    <a:pt x="2805" y="14"/>
                  </a:cubicBezTo>
                  <a:cubicBezTo>
                    <a:pt x="717" y="133"/>
                    <a:pt x="0" y="909"/>
                    <a:pt x="299" y="1545"/>
                  </a:cubicBezTo>
                  <a:cubicBezTo>
                    <a:pt x="375" y="1716"/>
                    <a:pt x="576" y="1776"/>
                    <a:pt x="843" y="1776"/>
                  </a:cubicBezTo>
                  <a:cubicBezTo>
                    <a:pt x="1416" y="1776"/>
                    <a:pt x="2294" y="1500"/>
                    <a:pt x="2905" y="1446"/>
                  </a:cubicBezTo>
                  <a:cubicBezTo>
                    <a:pt x="2973" y="1438"/>
                    <a:pt x="3045" y="1435"/>
                    <a:pt x="3121" y="1435"/>
                  </a:cubicBezTo>
                  <a:cubicBezTo>
                    <a:pt x="3659" y="1435"/>
                    <a:pt x="4366" y="1602"/>
                    <a:pt x="4879" y="1602"/>
                  </a:cubicBezTo>
                  <a:cubicBezTo>
                    <a:pt x="5245" y="1602"/>
                    <a:pt x="5512" y="1518"/>
                    <a:pt x="5550" y="1227"/>
                  </a:cubicBezTo>
                  <a:cubicBezTo>
                    <a:pt x="5657" y="319"/>
                    <a:pt x="4251" y="1"/>
                    <a:pt x="317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37"/>
            <p:cNvSpPr/>
            <p:nvPr/>
          </p:nvSpPr>
          <p:spPr>
            <a:xfrm>
              <a:off x="5445805" y="1603629"/>
              <a:ext cx="304304" cy="79388"/>
            </a:xfrm>
            <a:custGeom>
              <a:rect b="b" l="l" r="r" t="t"/>
              <a:pathLst>
                <a:path extrusionOk="0" h="2289" w="8774">
                  <a:moveTo>
                    <a:pt x="8475" y="1"/>
                  </a:moveTo>
                  <a:lnTo>
                    <a:pt x="8475" y="1"/>
                  </a:lnTo>
                  <a:cubicBezTo>
                    <a:pt x="8535" y="439"/>
                    <a:pt x="8475" y="1314"/>
                    <a:pt x="7640" y="1533"/>
                  </a:cubicBezTo>
                  <a:cubicBezTo>
                    <a:pt x="7378" y="1599"/>
                    <a:pt x="7144" y="1624"/>
                    <a:pt x="6923" y="1624"/>
                  </a:cubicBezTo>
                  <a:cubicBezTo>
                    <a:pt x="6255" y="1624"/>
                    <a:pt x="5704" y="1396"/>
                    <a:pt x="4864" y="1396"/>
                  </a:cubicBezTo>
                  <a:cubicBezTo>
                    <a:pt x="4735" y="1396"/>
                    <a:pt x="4600" y="1401"/>
                    <a:pt x="4457" y="1413"/>
                  </a:cubicBezTo>
                  <a:cubicBezTo>
                    <a:pt x="3603" y="1486"/>
                    <a:pt x="2608" y="1732"/>
                    <a:pt x="1791" y="1732"/>
                  </a:cubicBezTo>
                  <a:cubicBezTo>
                    <a:pt x="1275" y="1732"/>
                    <a:pt x="831" y="1634"/>
                    <a:pt x="538" y="1334"/>
                  </a:cubicBezTo>
                  <a:cubicBezTo>
                    <a:pt x="220" y="996"/>
                    <a:pt x="180" y="578"/>
                    <a:pt x="200" y="200"/>
                  </a:cubicBezTo>
                  <a:lnTo>
                    <a:pt x="200" y="200"/>
                  </a:lnTo>
                  <a:cubicBezTo>
                    <a:pt x="1" y="697"/>
                    <a:pt x="100" y="1234"/>
                    <a:pt x="319" y="1672"/>
                  </a:cubicBezTo>
                  <a:cubicBezTo>
                    <a:pt x="598" y="2146"/>
                    <a:pt x="967" y="2288"/>
                    <a:pt x="1458" y="2288"/>
                  </a:cubicBezTo>
                  <a:cubicBezTo>
                    <a:pt x="2122" y="2288"/>
                    <a:pt x="3009" y="2027"/>
                    <a:pt x="4198" y="1970"/>
                  </a:cubicBezTo>
                  <a:cubicBezTo>
                    <a:pt x="4305" y="1965"/>
                    <a:pt x="4412" y="1963"/>
                    <a:pt x="4518" y="1963"/>
                  </a:cubicBezTo>
                  <a:cubicBezTo>
                    <a:pt x="5504" y="1963"/>
                    <a:pt x="6429" y="2165"/>
                    <a:pt x="7163" y="2165"/>
                  </a:cubicBezTo>
                  <a:cubicBezTo>
                    <a:pt x="7873" y="2165"/>
                    <a:pt x="8403" y="1976"/>
                    <a:pt x="8634" y="1234"/>
                  </a:cubicBezTo>
                  <a:cubicBezTo>
                    <a:pt x="8774" y="797"/>
                    <a:pt x="8694" y="379"/>
                    <a:pt x="8475" y="1"/>
                  </a:cubicBezTo>
                  <a:close/>
                </a:path>
              </a:pathLst>
            </a:custGeom>
            <a:solidFill>
              <a:srgbClr val="FDD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37"/>
            <p:cNvSpPr/>
            <p:nvPr/>
          </p:nvSpPr>
          <p:spPr>
            <a:xfrm>
              <a:off x="5469286" y="1478631"/>
              <a:ext cx="213228" cy="60868"/>
            </a:xfrm>
            <a:custGeom>
              <a:rect b="b" l="l" r="r" t="t"/>
              <a:pathLst>
                <a:path extrusionOk="0" h="1755" w="6148">
                  <a:moveTo>
                    <a:pt x="2583" y="0"/>
                  </a:moveTo>
                  <a:cubicBezTo>
                    <a:pt x="2519" y="0"/>
                    <a:pt x="2453" y="2"/>
                    <a:pt x="2387" y="4"/>
                  </a:cubicBezTo>
                  <a:cubicBezTo>
                    <a:pt x="836" y="64"/>
                    <a:pt x="0" y="1755"/>
                    <a:pt x="0" y="1755"/>
                  </a:cubicBezTo>
                  <a:cubicBezTo>
                    <a:pt x="0" y="1755"/>
                    <a:pt x="915" y="1158"/>
                    <a:pt x="2547" y="1039"/>
                  </a:cubicBezTo>
                  <a:cubicBezTo>
                    <a:pt x="2672" y="1030"/>
                    <a:pt x="2799" y="1026"/>
                    <a:pt x="2926" y="1026"/>
                  </a:cubicBezTo>
                  <a:cubicBezTo>
                    <a:pt x="4496" y="1026"/>
                    <a:pt x="6147" y="1655"/>
                    <a:pt x="6147" y="1655"/>
                  </a:cubicBezTo>
                  <a:cubicBezTo>
                    <a:pt x="6147" y="1655"/>
                    <a:pt x="4849" y="0"/>
                    <a:pt x="2583" y="0"/>
                  </a:cubicBezTo>
                  <a:close/>
                </a:path>
              </a:pathLst>
            </a:custGeom>
            <a:solidFill>
              <a:srgbClr val="141447">
                <a:alpha val="366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37"/>
            <p:cNvSpPr/>
            <p:nvPr/>
          </p:nvSpPr>
          <p:spPr>
            <a:xfrm>
              <a:off x="5066336" y="1473775"/>
              <a:ext cx="211182" cy="72625"/>
            </a:xfrm>
            <a:custGeom>
              <a:rect b="b" l="l" r="r" t="t"/>
              <a:pathLst>
                <a:path extrusionOk="0" h="2094" w="6089">
                  <a:moveTo>
                    <a:pt x="3167" y="1"/>
                  </a:moveTo>
                  <a:cubicBezTo>
                    <a:pt x="1243" y="1"/>
                    <a:pt x="1" y="1258"/>
                    <a:pt x="1" y="1258"/>
                  </a:cubicBezTo>
                  <a:cubicBezTo>
                    <a:pt x="1" y="1258"/>
                    <a:pt x="1143" y="973"/>
                    <a:pt x="2405" y="973"/>
                  </a:cubicBezTo>
                  <a:cubicBezTo>
                    <a:pt x="2809" y="973"/>
                    <a:pt x="3226" y="1002"/>
                    <a:pt x="3621" y="1079"/>
                  </a:cubicBezTo>
                  <a:cubicBezTo>
                    <a:pt x="5253" y="1398"/>
                    <a:pt x="6088" y="2094"/>
                    <a:pt x="6088" y="2094"/>
                  </a:cubicBezTo>
                  <a:cubicBezTo>
                    <a:pt x="6088" y="2094"/>
                    <a:pt x="5471" y="343"/>
                    <a:pt x="3920" y="65"/>
                  </a:cubicBezTo>
                  <a:cubicBezTo>
                    <a:pt x="3659" y="21"/>
                    <a:pt x="3408" y="1"/>
                    <a:pt x="3167" y="1"/>
                  </a:cubicBezTo>
                  <a:close/>
                </a:path>
              </a:pathLst>
            </a:custGeom>
            <a:solidFill>
              <a:srgbClr val="141447">
                <a:alpha val="366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37"/>
            <p:cNvSpPr/>
            <p:nvPr/>
          </p:nvSpPr>
          <p:spPr>
            <a:xfrm>
              <a:off x="4946991" y="1600196"/>
              <a:ext cx="340166" cy="103805"/>
            </a:xfrm>
            <a:custGeom>
              <a:rect b="b" l="l" r="r" t="t"/>
              <a:pathLst>
                <a:path extrusionOk="0" h="2993" w="9808">
                  <a:moveTo>
                    <a:pt x="995" y="0"/>
                  </a:moveTo>
                  <a:cubicBezTo>
                    <a:pt x="995" y="0"/>
                    <a:pt x="1" y="1492"/>
                    <a:pt x="995" y="2407"/>
                  </a:cubicBezTo>
                  <a:cubicBezTo>
                    <a:pt x="1431" y="2801"/>
                    <a:pt x="2115" y="2893"/>
                    <a:pt x="2873" y="2893"/>
                  </a:cubicBezTo>
                  <a:cubicBezTo>
                    <a:pt x="3528" y="2893"/>
                    <a:pt x="4240" y="2824"/>
                    <a:pt x="4893" y="2824"/>
                  </a:cubicBezTo>
                  <a:cubicBezTo>
                    <a:pt x="4933" y="2824"/>
                    <a:pt x="4974" y="2825"/>
                    <a:pt x="5013" y="2825"/>
                  </a:cubicBezTo>
                  <a:cubicBezTo>
                    <a:pt x="6057" y="2846"/>
                    <a:pt x="6952" y="2993"/>
                    <a:pt x="7680" y="2993"/>
                  </a:cubicBezTo>
                  <a:cubicBezTo>
                    <a:pt x="8340" y="2993"/>
                    <a:pt x="8862" y="2872"/>
                    <a:pt x="9231" y="2427"/>
                  </a:cubicBezTo>
                  <a:cubicBezTo>
                    <a:pt x="9808" y="1731"/>
                    <a:pt x="9450" y="199"/>
                    <a:pt x="9290" y="180"/>
                  </a:cubicBezTo>
                  <a:cubicBezTo>
                    <a:pt x="9111" y="140"/>
                    <a:pt x="995" y="0"/>
                    <a:pt x="995" y="0"/>
                  </a:cubicBezTo>
                  <a:close/>
                </a:path>
              </a:pathLst>
            </a:custGeom>
            <a:solidFill>
              <a:srgbClr val="141447">
                <a:alpha val="366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37"/>
            <p:cNvSpPr/>
            <p:nvPr/>
          </p:nvSpPr>
          <p:spPr>
            <a:xfrm>
              <a:off x="4971130" y="1540853"/>
              <a:ext cx="304998" cy="138695"/>
            </a:xfrm>
            <a:custGeom>
              <a:rect b="b" l="l" r="r" t="t"/>
              <a:pathLst>
                <a:path extrusionOk="0" h="3999" w="8794">
                  <a:moveTo>
                    <a:pt x="4636" y="1"/>
                  </a:moveTo>
                  <a:cubicBezTo>
                    <a:pt x="2726" y="1"/>
                    <a:pt x="936" y="657"/>
                    <a:pt x="299" y="1711"/>
                  </a:cubicBezTo>
                  <a:cubicBezTo>
                    <a:pt x="80" y="2089"/>
                    <a:pt x="1" y="2507"/>
                    <a:pt x="160" y="2945"/>
                  </a:cubicBezTo>
                  <a:cubicBezTo>
                    <a:pt x="392" y="3687"/>
                    <a:pt x="922" y="3875"/>
                    <a:pt x="1629" y="3875"/>
                  </a:cubicBezTo>
                  <a:cubicBezTo>
                    <a:pt x="2361" y="3875"/>
                    <a:pt x="3282" y="3673"/>
                    <a:pt x="4260" y="3673"/>
                  </a:cubicBezTo>
                  <a:cubicBezTo>
                    <a:pt x="4365" y="3673"/>
                    <a:pt x="4470" y="3676"/>
                    <a:pt x="4576" y="3681"/>
                  </a:cubicBezTo>
                  <a:cubicBezTo>
                    <a:pt x="5765" y="3738"/>
                    <a:pt x="6659" y="3999"/>
                    <a:pt x="7324" y="3999"/>
                  </a:cubicBezTo>
                  <a:cubicBezTo>
                    <a:pt x="7817" y="3999"/>
                    <a:pt x="8184" y="3856"/>
                    <a:pt x="8455" y="3382"/>
                  </a:cubicBezTo>
                  <a:cubicBezTo>
                    <a:pt x="8714" y="2985"/>
                    <a:pt x="8793" y="2408"/>
                    <a:pt x="8594" y="1851"/>
                  </a:cubicBezTo>
                  <a:cubicBezTo>
                    <a:pt x="8256" y="916"/>
                    <a:pt x="7142" y="21"/>
                    <a:pt x="46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37"/>
            <p:cNvSpPr/>
            <p:nvPr/>
          </p:nvSpPr>
          <p:spPr>
            <a:xfrm>
              <a:off x="5026068" y="1585941"/>
              <a:ext cx="196234" cy="61631"/>
            </a:xfrm>
            <a:custGeom>
              <a:rect b="b" l="l" r="r" t="t"/>
              <a:pathLst>
                <a:path extrusionOk="0" h="1777" w="5658">
                  <a:moveTo>
                    <a:pt x="2488" y="1"/>
                  </a:moveTo>
                  <a:cubicBezTo>
                    <a:pt x="1407" y="1"/>
                    <a:pt x="1" y="319"/>
                    <a:pt x="108" y="1227"/>
                  </a:cubicBezTo>
                  <a:cubicBezTo>
                    <a:pt x="146" y="1518"/>
                    <a:pt x="413" y="1602"/>
                    <a:pt x="779" y="1602"/>
                  </a:cubicBezTo>
                  <a:cubicBezTo>
                    <a:pt x="1292" y="1602"/>
                    <a:pt x="2000" y="1435"/>
                    <a:pt x="2537" y="1435"/>
                  </a:cubicBezTo>
                  <a:cubicBezTo>
                    <a:pt x="2613" y="1435"/>
                    <a:pt x="2685" y="1438"/>
                    <a:pt x="2753" y="1446"/>
                  </a:cubicBezTo>
                  <a:cubicBezTo>
                    <a:pt x="3364" y="1500"/>
                    <a:pt x="4242" y="1776"/>
                    <a:pt x="4815" y="1776"/>
                  </a:cubicBezTo>
                  <a:cubicBezTo>
                    <a:pt x="5083" y="1776"/>
                    <a:pt x="5283" y="1716"/>
                    <a:pt x="5359" y="1545"/>
                  </a:cubicBezTo>
                  <a:cubicBezTo>
                    <a:pt x="5658" y="909"/>
                    <a:pt x="4942" y="133"/>
                    <a:pt x="2853" y="14"/>
                  </a:cubicBezTo>
                  <a:cubicBezTo>
                    <a:pt x="2738" y="5"/>
                    <a:pt x="2615" y="1"/>
                    <a:pt x="248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37"/>
            <p:cNvSpPr/>
            <p:nvPr/>
          </p:nvSpPr>
          <p:spPr>
            <a:xfrm>
              <a:off x="4971130" y="1600196"/>
              <a:ext cx="304998" cy="79354"/>
            </a:xfrm>
            <a:custGeom>
              <a:rect b="b" l="l" r="r" t="t"/>
              <a:pathLst>
                <a:path extrusionOk="0" h="2288" w="8794">
                  <a:moveTo>
                    <a:pt x="299" y="0"/>
                  </a:moveTo>
                  <a:lnTo>
                    <a:pt x="299" y="0"/>
                  </a:lnTo>
                  <a:cubicBezTo>
                    <a:pt x="80" y="378"/>
                    <a:pt x="1" y="796"/>
                    <a:pt x="160" y="1234"/>
                  </a:cubicBezTo>
                  <a:cubicBezTo>
                    <a:pt x="392" y="1976"/>
                    <a:pt x="922" y="2164"/>
                    <a:pt x="1629" y="2164"/>
                  </a:cubicBezTo>
                  <a:cubicBezTo>
                    <a:pt x="2361" y="2164"/>
                    <a:pt x="3282" y="1962"/>
                    <a:pt x="4260" y="1962"/>
                  </a:cubicBezTo>
                  <a:cubicBezTo>
                    <a:pt x="4365" y="1962"/>
                    <a:pt x="4470" y="1965"/>
                    <a:pt x="4576" y="1970"/>
                  </a:cubicBezTo>
                  <a:cubicBezTo>
                    <a:pt x="5765" y="2027"/>
                    <a:pt x="6659" y="2288"/>
                    <a:pt x="7324" y="2288"/>
                  </a:cubicBezTo>
                  <a:cubicBezTo>
                    <a:pt x="7817" y="2288"/>
                    <a:pt x="8184" y="2145"/>
                    <a:pt x="8455" y="1671"/>
                  </a:cubicBezTo>
                  <a:cubicBezTo>
                    <a:pt x="8714" y="1274"/>
                    <a:pt x="8793" y="697"/>
                    <a:pt x="8594" y="199"/>
                  </a:cubicBezTo>
                  <a:lnTo>
                    <a:pt x="8594" y="199"/>
                  </a:lnTo>
                  <a:cubicBezTo>
                    <a:pt x="8614" y="577"/>
                    <a:pt x="8555" y="995"/>
                    <a:pt x="8236" y="1333"/>
                  </a:cubicBezTo>
                  <a:cubicBezTo>
                    <a:pt x="7952" y="1633"/>
                    <a:pt x="7512" y="1731"/>
                    <a:pt x="6999" y="1731"/>
                  </a:cubicBezTo>
                  <a:cubicBezTo>
                    <a:pt x="6187" y="1731"/>
                    <a:pt x="5191" y="1486"/>
                    <a:pt x="4337" y="1413"/>
                  </a:cubicBezTo>
                  <a:cubicBezTo>
                    <a:pt x="4194" y="1401"/>
                    <a:pt x="4059" y="1395"/>
                    <a:pt x="3930" y="1395"/>
                  </a:cubicBezTo>
                  <a:cubicBezTo>
                    <a:pt x="3090" y="1395"/>
                    <a:pt x="2540" y="1624"/>
                    <a:pt x="1871" y="1624"/>
                  </a:cubicBezTo>
                  <a:cubicBezTo>
                    <a:pt x="1650" y="1624"/>
                    <a:pt x="1416" y="1599"/>
                    <a:pt x="1155" y="1532"/>
                  </a:cubicBezTo>
                  <a:cubicBezTo>
                    <a:pt x="299" y="1313"/>
                    <a:pt x="259" y="438"/>
                    <a:pt x="299" y="0"/>
                  </a:cubicBezTo>
                  <a:close/>
                </a:path>
              </a:pathLst>
            </a:custGeom>
            <a:solidFill>
              <a:srgbClr val="FDD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37"/>
            <p:cNvSpPr/>
            <p:nvPr/>
          </p:nvSpPr>
          <p:spPr>
            <a:xfrm>
              <a:off x="5207115" y="1675389"/>
              <a:ext cx="313946" cy="212638"/>
            </a:xfrm>
            <a:custGeom>
              <a:rect b="b" l="l" r="r" t="t"/>
              <a:pathLst>
                <a:path extrusionOk="0" h="6131" w="9052">
                  <a:moveTo>
                    <a:pt x="4098" y="1"/>
                  </a:moveTo>
                  <a:cubicBezTo>
                    <a:pt x="3422" y="21"/>
                    <a:pt x="2725" y="419"/>
                    <a:pt x="2089" y="956"/>
                  </a:cubicBezTo>
                  <a:cubicBezTo>
                    <a:pt x="1134" y="1791"/>
                    <a:pt x="338" y="2945"/>
                    <a:pt x="100" y="3920"/>
                  </a:cubicBezTo>
                  <a:cubicBezTo>
                    <a:pt x="20" y="4218"/>
                    <a:pt x="0" y="4516"/>
                    <a:pt x="40" y="4775"/>
                  </a:cubicBezTo>
                  <a:cubicBezTo>
                    <a:pt x="215" y="5661"/>
                    <a:pt x="3077" y="6131"/>
                    <a:pt x="5516" y="6131"/>
                  </a:cubicBezTo>
                  <a:cubicBezTo>
                    <a:pt x="7236" y="6131"/>
                    <a:pt x="8746" y="5897"/>
                    <a:pt x="8952" y="5412"/>
                  </a:cubicBezTo>
                  <a:cubicBezTo>
                    <a:pt x="9011" y="5213"/>
                    <a:pt x="9051" y="4914"/>
                    <a:pt x="8972" y="4576"/>
                  </a:cubicBezTo>
                  <a:cubicBezTo>
                    <a:pt x="8793" y="3542"/>
                    <a:pt x="8017" y="2109"/>
                    <a:pt x="6903" y="1115"/>
                  </a:cubicBezTo>
                  <a:cubicBezTo>
                    <a:pt x="6306" y="598"/>
                    <a:pt x="5610" y="200"/>
                    <a:pt x="4834" y="41"/>
                  </a:cubicBezTo>
                  <a:cubicBezTo>
                    <a:pt x="4615" y="21"/>
                    <a:pt x="4376" y="1"/>
                    <a:pt x="41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37"/>
            <p:cNvSpPr/>
            <p:nvPr/>
          </p:nvSpPr>
          <p:spPr>
            <a:xfrm>
              <a:off x="5207115" y="1811312"/>
              <a:ext cx="313946" cy="76718"/>
            </a:xfrm>
            <a:custGeom>
              <a:rect b="b" l="l" r="r" t="t"/>
              <a:pathLst>
                <a:path extrusionOk="0" h="2212" w="9052">
                  <a:moveTo>
                    <a:pt x="100" y="1"/>
                  </a:moveTo>
                  <a:cubicBezTo>
                    <a:pt x="20" y="299"/>
                    <a:pt x="0" y="597"/>
                    <a:pt x="40" y="856"/>
                  </a:cubicBezTo>
                  <a:cubicBezTo>
                    <a:pt x="215" y="1742"/>
                    <a:pt x="3077" y="2212"/>
                    <a:pt x="5516" y="2212"/>
                  </a:cubicBezTo>
                  <a:cubicBezTo>
                    <a:pt x="7236" y="2212"/>
                    <a:pt x="8746" y="1978"/>
                    <a:pt x="8952" y="1493"/>
                  </a:cubicBezTo>
                  <a:cubicBezTo>
                    <a:pt x="9011" y="1294"/>
                    <a:pt x="9051" y="995"/>
                    <a:pt x="8952" y="657"/>
                  </a:cubicBezTo>
                  <a:cubicBezTo>
                    <a:pt x="8315" y="816"/>
                    <a:pt x="7102" y="1015"/>
                    <a:pt x="4874" y="1055"/>
                  </a:cubicBezTo>
                  <a:cubicBezTo>
                    <a:pt x="4793" y="1056"/>
                    <a:pt x="4714" y="1057"/>
                    <a:pt x="4636" y="1057"/>
                  </a:cubicBezTo>
                  <a:cubicBezTo>
                    <a:pt x="1725" y="1057"/>
                    <a:pt x="526" y="349"/>
                    <a:pt x="1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37"/>
            <p:cNvSpPr/>
            <p:nvPr/>
          </p:nvSpPr>
          <p:spPr>
            <a:xfrm>
              <a:off x="5279534" y="1675389"/>
              <a:ext cx="73180" cy="105331"/>
            </a:xfrm>
            <a:custGeom>
              <a:rect b="b" l="l" r="r" t="t"/>
              <a:pathLst>
                <a:path extrusionOk="0" h="3037" w="2110">
                  <a:moveTo>
                    <a:pt x="2050" y="1"/>
                  </a:moveTo>
                  <a:cubicBezTo>
                    <a:pt x="1393" y="21"/>
                    <a:pt x="697" y="419"/>
                    <a:pt x="41" y="956"/>
                  </a:cubicBezTo>
                  <a:cubicBezTo>
                    <a:pt x="21" y="1155"/>
                    <a:pt x="21" y="1433"/>
                    <a:pt x="21" y="1692"/>
                  </a:cubicBezTo>
                  <a:cubicBezTo>
                    <a:pt x="1" y="2249"/>
                    <a:pt x="41" y="2845"/>
                    <a:pt x="220" y="2905"/>
                  </a:cubicBezTo>
                  <a:cubicBezTo>
                    <a:pt x="420" y="2964"/>
                    <a:pt x="941" y="3037"/>
                    <a:pt x="1354" y="3037"/>
                  </a:cubicBezTo>
                  <a:cubicBezTo>
                    <a:pt x="1638" y="3037"/>
                    <a:pt x="1870" y="3002"/>
                    <a:pt x="1910" y="2905"/>
                  </a:cubicBezTo>
                  <a:cubicBezTo>
                    <a:pt x="1990" y="2726"/>
                    <a:pt x="2109" y="1652"/>
                    <a:pt x="2109" y="816"/>
                  </a:cubicBezTo>
                  <a:cubicBezTo>
                    <a:pt x="2109" y="498"/>
                    <a:pt x="2090" y="200"/>
                    <a:pt x="205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37"/>
            <p:cNvSpPr/>
            <p:nvPr/>
          </p:nvSpPr>
          <p:spPr>
            <a:xfrm>
              <a:off x="5367872" y="1676776"/>
              <a:ext cx="78660" cy="109909"/>
            </a:xfrm>
            <a:custGeom>
              <a:rect b="b" l="l" r="r" t="t"/>
              <a:pathLst>
                <a:path extrusionOk="0" h="3169" w="2268">
                  <a:moveTo>
                    <a:pt x="199" y="1"/>
                  </a:moveTo>
                  <a:cubicBezTo>
                    <a:pt x="179" y="199"/>
                    <a:pt x="159" y="478"/>
                    <a:pt x="139" y="776"/>
                  </a:cubicBezTo>
                  <a:cubicBezTo>
                    <a:pt x="60" y="1632"/>
                    <a:pt x="0" y="2726"/>
                    <a:pt x="100" y="2905"/>
                  </a:cubicBezTo>
                  <a:cubicBezTo>
                    <a:pt x="409" y="3071"/>
                    <a:pt x="952" y="3169"/>
                    <a:pt x="1387" y="3169"/>
                  </a:cubicBezTo>
                  <a:cubicBezTo>
                    <a:pt x="1735" y="3169"/>
                    <a:pt x="2014" y="3106"/>
                    <a:pt x="2049" y="2965"/>
                  </a:cubicBezTo>
                  <a:cubicBezTo>
                    <a:pt x="2089" y="2845"/>
                    <a:pt x="2168" y="2408"/>
                    <a:pt x="2228" y="1910"/>
                  </a:cubicBezTo>
                  <a:cubicBezTo>
                    <a:pt x="2248" y="1632"/>
                    <a:pt x="2268" y="1353"/>
                    <a:pt x="2268" y="1075"/>
                  </a:cubicBezTo>
                  <a:cubicBezTo>
                    <a:pt x="1671" y="558"/>
                    <a:pt x="975" y="160"/>
                    <a:pt x="19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37"/>
            <p:cNvSpPr/>
            <p:nvPr/>
          </p:nvSpPr>
          <p:spPr>
            <a:xfrm>
              <a:off x="5279534" y="1675389"/>
              <a:ext cx="73180" cy="57989"/>
            </a:xfrm>
            <a:custGeom>
              <a:rect b="b" l="l" r="r" t="t"/>
              <a:pathLst>
                <a:path extrusionOk="0" h="1672" w="2110">
                  <a:moveTo>
                    <a:pt x="2030" y="1"/>
                  </a:moveTo>
                  <a:cubicBezTo>
                    <a:pt x="1393" y="21"/>
                    <a:pt x="657" y="419"/>
                    <a:pt x="21" y="956"/>
                  </a:cubicBezTo>
                  <a:cubicBezTo>
                    <a:pt x="1" y="1155"/>
                    <a:pt x="1" y="1433"/>
                    <a:pt x="1" y="1672"/>
                  </a:cubicBezTo>
                  <a:cubicBezTo>
                    <a:pt x="419" y="1433"/>
                    <a:pt x="1334" y="936"/>
                    <a:pt x="2109" y="816"/>
                  </a:cubicBezTo>
                  <a:cubicBezTo>
                    <a:pt x="2109" y="498"/>
                    <a:pt x="2090" y="180"/>
                    <a:pt x="2030" y="1"/>
                  </a:cubicBezTo>
                  <a:close/>
                </a:path>
              </a:pathLst>
            </a:custGeom>
            <a:solidFill>
              <a:srgbClr val="FBB041">
                <a:alpha val="107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37"/>
            <p:cNvSpPr/>
            <p:nvPr/>
          </p:nvSpPr>
          <p:spPr>
            <a:xfrm>
              <a:off x="5373387" y="1676776"/>
              <a:ext cx="73145" cy="66278"/>
            </a:xfrm>
            <a:custGeom>
              <a:rect b="b" l="l" r="r" t="t"/>
              <a:pathLst>
                <a:path extrusionOk="0" h="1911" w="2109">
                  <a:moveTo>
                    <a:pt x="80" y="1"/>
                  </a:moveTo>
                  <a:cubicBezTo>
                    <a:pt x="40" y="199"/>
                    <a:pt x="20" y="478"/>
                    <a:pt x="0" y="776"/>
                  </a:cubicBezTo>
                  <a:cubicBezTo>
                    <a:pt x="696" y="896"/>
                    <a:pt x="1532" y="1493"/>
                    <a:pt x="2069" y="1910"/>
                  </a:cubicBezTo>
                  <a:cubicBezTo>
                    <a:pt x="2089" y="1632"/>
                    <a:pt x="2109" y="1353"/>
                    <a:pt x="2109" y="1075"/>
                  </a:cubicBezTo>
                  <a:cubicBezTo>
                    <a:pt x="1512" y="558"/>
                    <a:pt x="816" y="160"/>
                    <a:pt x="80" y="1"/>
                  </a:cubicBezTo>
                  <a:close/>
                </a:path>
              </a:pathLst>
            </a:custGeom>
            <a:solidFill>
              <a:srgbClr val="FBB041">
                <a:alpha val="107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37"/>
            <p:cNvSpPr/>
            <p:nvPr/>
          </p:nvSpPr>
          <p:spPr>
            <a:xfrm>
              <a:off x="5207774" y="1664949"/>
              <a:ext cx="313287" cy="189852"/>
            </a:xfrm>
            <a:custGeom>
              <a:rect b="b" l="l" r="r" t="t"/>
              <a:pathLst>
                <a:path extrusionOk="0" h="5474" w="9033">
                  <a:moveTo>
                    <a:pt x="4554" y="0"/>
                  </a:moveTo>
                  <a:cubicBezTo>
                    <a:pt x="4238" y="0"/>
                    <a:pt x="3926" y="61"/>
                    <a:pt x="3621" y="163"/>
                  </a:cubicBezTo>
                  <a:cubicBezTo>
                    <a:pt x="2726" y="481"/>
                    <a:pt x="1990" y="1157"/>
                    <a:pt x="1393" y="1893"/>
                  </a:cubicBezTo>
                  <a:cubicBezTo>
                    <a:pt x="1075" y="2291"/>
                    <a:pt x="777" y="2689"/>
                    <a:pt x="518" y="3127"/>
                  </a:cubicBezTo>
                  <a:cubicBezTo>
                    <a:pt x="399" y="3345"/>
                    <a:pt x="299" y="3564"/>
                    <a:pt x="200" y="3803"/>
                  </a:cubicBezTo>
                  <a:cubicBezTo>
                    <a:pt x="100" y="4042"/>
                    <a:pt x="41" y="4300"/>
                    <a:pt x="1" y="4579"/>
                  </a:cubicBezTo>
                  <a:cubicBezTo>
                    <a:pt x="0" y="4582"/>
                    <a:pt x="0" y="4584"/>
                    <a:pt x="1" y="4584"/>
                  </a:cubicBezTo>
                  <a:cubicBezTo>
                    <a:pt x="15" y="4584"/>
                    <a:pt x="457" y="3386"/>
                    <a:pt x="1433" y="2391"/>
                  </a:cubicBezTo>
                  <a:cubicBezTo>
                    <a:pt x="2010" y="1794"/>
                    <a:pt x="2686" y="1157"/>
                    <a:pt x="3422" y="799"/>
                  </a:cubicBezTo>
                  <a:cubicBezTo>
                    <a:pt x="3757" y="632"/>
                    <a:pt x="4134" y="507"/>
                    <a:pt x="4529" y="507"/>
                  </a:cubicBezTo>
                  <a:cubicBezTo>
                    <a:pt x="4604" y="507"/>
                    <a:pt x="4679" y="511"/>
                    <a:pt x="4755" y="521"/>
                  </a:cubicBezTo>
                  <a:cubicBezTo>
                    <a:pt x="5173" y="560"/>
                    <a:pt x="5591" y="759"/>
                    <a:pt x="5949" y="1018"/>
                  </a:cubicBezTo>
                  <a:cubicBezTo>
                    <a:pt x="6287" y="1257"/>
                    <a:pt x="6585" y="1535"/>
                    <a:pt x="6924" y="1834"/>
                  </a:cubicBezTo>
                  <a:cubicBezTo>
                    <a:pt x="7242" y="2132"/>
                    <a:pt x="8197" y="2928"/>
                    <a:pt x="9032" y="5474"/>
                  </a:cubicBezTo>
                  <a:cubicBezTo>
                    <a:pt x="9032" y="4539"/>
                    <a:pt x="8694" y="3644"/>
                    <a:pt x="8237" y="2888"/>
                  </a:cubicBezTo>
                  <a:cubicBezTo>
                    <a:pt x="7978" y="2490"/>
                    <a:pt x="7739" y="2092"/>
                    <a:pt x="7461" y="1714"/>
                  </a:cubicBezTo>
                  <a:cubicBezTo>
                    <a:pt x="7162" y="1336"/>
                    <a:pt x="6804" y="1018"/>
                    <a:pt x="6426" y="720"/>
                  </a:cubicBezTo>
                  <a:cubicBezTo>
                    <a:pt x="6028" y="421"/>
                    <a:pt x="5591" y="202"/>
                    <a:pt x="5093" y="63"/>
                  </a:cubicBezTo>
                  <a:cubicBezTo>
                    <a:pt x="4913" y="20"/>
                    <a:pt x="4733" y="0"/>
                    <a:pt x="4554" y="0"/>
                  </a:cubicBezTo>
                  <a:close/>
                </a:path>
              </a:pathLst>
            </a:custGeom>
            <a:solidFill>
              <a:srgbClr val="248A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37"/>
            <p:cNvSpPr/>
            <p:nvPr/>
          </p:nvSpPr>
          <p:spPr>
            <a:xfrm>
              <a:off x="5208468" y="1759634"/>
              <a:ext cx="50428" cy="90279"/>
            </a:xfrm>
            <a:custGeom>
              <a:rect b="b" l="l" r="r" t="t"/>
              <a:pathLst>
                <a:path extrusionOk="0" h="2603" w="1454">
                  <a:moveTo>
                    <a:pt x="361" y="1"/>
                  </a:moveTo>
                  <a:cubicBezTo>
                    <a:pt x="314" y="1"/>
                    <a:pt x="270" y="26"/>
                    <a:pt x="259" y="78"/>
                  </a:cubicBezTo>
                  <a:cubicBezTo>
                    <a:pt x="120" y="456"/>
                    <a:pt x="1" y="1292"/>
                    <a:pt x="1" y="1809"/>
                  </a:cubicBezTo>
                  <a:cubicBezTo>
                    <a:pt x="21" y="1968"/>
                    <a:pt x="21" y="2087"/>
                    <a:pt x="61" y="2167"/>
                  </a:cubicBezTo>
                  <a:cubicBezTo>
                    <a:pt x="61" y="2167"/>
                    <a:pt x="141" y="2602"/>
                    <a:pt x="621" y="2602"/>
                  </a:cubicBezTo>
                  <a:cubicBezTo>
                    <a:pt x="675" y="2602"/>
                    <a:pt x="733" y="2597"/>
                    <a:pt x="797" y="2585"/>
                  </a:cubicBezTo>
                  <a:cubicBezTo>
                    <a:pt x="1294" y="2485"/>
                    <a:pt x="1453" y="2207"/>
                    <a:pt x="1413" y="1968"/>
                  </a:cubicBezTo>
                  <a:cubicBezTo>
                    <a:pt x="1393" y="1908"/>
                    <a:pt x="1373" y="1789"/>
                    <a:pt x="1274" y="1610"/>
                  </a:cubicBezTo>
                  <a:cubicBezTo>
                    <a:pt x="1075" y="1172"/>
                    <a:pt x="677" y="397"/>
                    <a:pt x="478" y="58"/>
                  </a:cubicBezTo>
                  <a:cubicBezTo>
                    <a:pt x="450" y="21"/>
                    <a:pt x="404" y="1"/>
                    <a:pt x="3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37"/>
            <p:cNvSpPr/>
            <p:nvPr/>
          </p:nvSpPr>
          <p:spPr>
            <a:xfrm>
              <a:off x="5208468" y="1816827"/>
              <a:ext cx="50428" cy="33087"/>
            </a:xfrm>
            <a:custGeom>
              <a:rect b="b" l="l" r="r" t="t"/>
              <a:pathLst>
                <a:path extrusionOk="0" h="954" w="1454">
                  <a:moveTo>
                    <a:pt x="1294" y="1"/>
                  </a:moveTo>
                  <a:cubicBezTo>
                    <a:pt x="1155" y="240"/>
                    <a:pt x="916" y="518"/>
                    <a:pt x="618" y="518"/>
                  </a:cubicBezTo>
                  <a:cubicBezTo>
                    <a:pt x="319" y="518"/>
                    <a:pt x="120" y="339"/>
                    <a:pt x="1" y="160"/>
                  </a:cubicBezTo>
                  <a:lnTo>
                    <a:pt x="1" y="160"/>
                  </a:lnTo>
                  <a:cubicBezTo>
                    <a:pt x="21" y="319"/>
                    <a:pt x="21" y="438"/>
                    <a:pt x="61" y="518"/>
                  </a:cubicBezTo>
                  <a:cubicBezTo>
                    <a:pt x="61" y="518"/>
                    <a:pt x="141" y="953"/>
                    <a:pt x="621" y="953"/>
                  </a:cubicBezTo>
                  <a:cubicBezTo>
                    <a:pt x="675" y="953"/>
                    <a:pt x="733" y="948"/>
                    <a:pt x="797" y="936"/>
                  </a:cubicBezTo>
                  <a:cubicBezTo>
                    <a:pt x="1294" y="836"/>
                    <a:pt x="1453" y="558"/>
                    <a:pt x="1413" y="319"/>
                  </a:cubicBezTo>
                  <a:cubicBezTo>
                    <a:pt x="1393" y="259"/>
                    <a:pt x="1373" y="140"/>
                    <a:pt x="1294" y="1"/>
                  </a:cubicBezTo>
                  <a:close/>
                </a:path>
              </a:pathLst>
            </a:custGeom>
            <a:solidFill>
              <a:srgbClr val="FBB041">
                <a:alpha val="107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37"/>
            <p:cNvSpPr/>
            <p:nvPr/>
          </p:nvSpPr>
          <p:spPr>
            <a:xfrm>
              <a:off x="5253313" y="1811694"/>
              <a:ext cx="58683" cy="56220"/>
            </a:xfrm>
            <a:custGeom>
              <a:rect b="b" l="l" r="r" t="t"/>
              <a:pathLst>
                <a:path extrusionOk="0" h="1621" w="1692">
                  <a:moveTo>
                    <a:pt x="688" y="1"/>
                  </a:moveTo>
                  <a:cubicBezTo>
                    <a:pt x="469" y="1"/>
                    <a:pt x="280" y="33"/>
                    <a:pt x="220" y="109"/>
                  </a:cubicBezTo>
                  <a:cubicBezTo>
                    <a:pt x="200" y="169"/>
                    <a:pt x="160" y="288"/>
                    <a:pt x="100" y="467"/>
                  </a:cubicBezTo>
                  <a:cubicBezTo>
                    <a:pt x="61" y="686"/>
                    <a:pt x="1" y="984"/>
                    <a:pt x="61" y="1223"/>
                  </a:cubicBezTo>
                  <a:cubicBezTo>
                    <a:pt x="76" y="1521"/>
                    <a:pt x="573" y="1621"/>
                    <a:pt x="978" y="1621"/>
                  </a:cubicBezTo>
                  <a:cubicBezTo>
                    <a:pt x="1087" y="1621"/>
                    <a:pt x="1189" y="1614"/>
                    <a:pt x="1274" y="1601"/>
                  </a:cubicBezTo>
                  <a:cubicBezTo>
                    <a:pt x="1473" y="1581"/>
                    <a:pt x="1592" y="1223"/>
                    <a:pt x="1652" y="905"/>
                  </a:cubicBezTo>
                  <a:cubicBezTo>
                    <a:pt x="1692" y="606"/>
                    <a:pt x="1672" y="348"/>
                    <a:pt x="1572" y="208"/>
                  </a:cubicBezTo>
                  <a:cubicBezTo>
                    <a:pt x="1474" y="86"/>
                    <a:pt x="1041" y="1"/>
                    <a:pt x="6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37"/>
            <p:cNvSpPr/>
            <p:nvPr/>
          </p:nvSpPr>
          <p:spPr>
            <a:xfrm>
              <a:off x="5253313" y="1827891"/>
              <a:ext cx="57295" cy="40024"/>
            </a:xfrm>
            <a:custGeom>
              <a:rect b="b" l="l" r="r" t="t"/>
              <a:pathLst>
                <a:path extrusionOk="0" h="1154" w="1652">
                  <a:moveTo>
                    <a:pt x="100" y="0"/>
                  </a:moveTo>
                  <a:cubicBezTo>
                    <a:pt x="61" y="219"/>
                    <a:pt x="1" y="517"/>
                    <a:pt x="61" y="756"/>
                  </a:cubicBezTo>
                  <a:cubicBezTo>
                    <a:pt x="76" y="1054"/>
                    <a:pt x="573" y="1154"/>
                    <a:pt x="978" y="1154"/>
                  </a:cubicBezTo>
                  <a:cubicBezTo>
                    <a:pt x="1087" y="1154"/>
                    <a:pt x="1189" y="1147"/>
                    <a:pt x="1274" y="1134"/>
                  </a:cubicBezTo>
                  <a:cubicBezTo>
                    <a:pt x="1473" y="1114"/>
                    <a:pt x="1592" y="756"/>
                    <a:pt x="1652" y="438"/>
                  </a:cubicBezTo>
                  <a:cubicBezTo>
                    <a:pt x="1652" y="418"/>
                    <a:pt x="1612" y="418"/>
                    <a:pt x="1612" y="418"/>
                  </a:cubicBezTo>
                  <a:cubicBezTo>
                    <a:pt x="1612" y="418"/>
                    <a:pt x="1314" y="696"/>
                    <a:pt x="1214" y="736"/>
                  </a:cubicBezTo>
                  <a:cubicBezTo>
                    <a:pt x="1207" y="738"/>
                    <a:pt x="1197" y="738"/>
                    <a:pt x="1184" y="738"/>
                  </a:cubicBezTo>
                  <a:cubicBezTo>
                    <a:pt x="1026" y="738"/>
                    <a:pt x="485" y="628"/>
                    <a:pt x="319" y="517"/>
                  </a:cubicBezTo>
                  <a:cubicBezTo>
                    <a:pt x="160" y="418"/>
                    <a:pt x="100" y="0"/>
                    <a:pt x="100" y="0"/>
                  </a:cubicBezTo>
                  <a:close/>
                </a:path>
              </a:pathLst>
            </a:custGeom>
            <a:solidFill>
              <a:srgbClr val="FBB041">
                <a:alpha val="107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37"/>
            <p:cNvSpPr/>
            <p:nvPr/>
          </p:nvSpPr>
          <p:spPr>
            <a:xfrm>
              <a:off x="5307835" y="1819463"/>
              <a:ext cx="54521" cy="54382"/>
            </a:xfrm>
            <a:custGeom>
              <a:rect b="b" l="l" r="r" t="t"/>
              <a:pathLst>
                <a:path extrusionOk="0" h="1568" w="1572">
                  <a:moveTo>
                    <a:pt x="702" y="0"/>
                  </a:moveTo>
                  <a:cubicBezTo>
                    <a:pt x="490" y="0"/>
                    <a:pt x="303" y="24"/>
                    <a:pt x="239" y="64"/>
                  </a:cubicBezTo>
                  <a:cubicBezTo>
                    <a:pt x="179" y="144"/>
                    <a:pt x="100" y="422"/>
                    <a:pt x="40" y="681"/>
                  </a:cubicBezTo>
                  <a:cubicBezTo>
                    <a:pt x="0" y="979"/>
                    <a:pt x="0" y="1277"/>
                    <a:pt x="40" y="1377"/>
                  </a:cubicBezTo>
                  <a:cubicBezTo>
                    <a:pt x="105" y="1493"/>
                    <a:pt x="578" y="1567"/>
                    <a:pt x="958" y="1567"/>
                  </a:cubicBezTo>
                  <a:cubicBezTo>
                    <a:pt x="1164" y="1567"/>
                    <a:pt x="1343" y="1545"/>
                    <a:pt x="1413" y="1496"/>
                  </a:cubicBezTo>
                  <a:cubicBezTo>
                    <a:pt x="1532" y="1437"/>
                    <a:pt x="1572" y="1118"/>
                    <a:pt x="1572" y="820"/>
                  </a:cubicBezTo>
                  <a:cubicBezTo>
                    <a:pt x="1572" y="541"/>
                    <a:pt x="1532" y="263"/>
                    <a:pt x="1492" y="183"/>
                  </a:cubicBezTo>
                  <a:cubicBezTo>
                    <a:pt x="1385" y="53"/>
                    <a:pt x="1016" y="0"/>
                    <a:pt x="7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37"/>
            <p:cNvSpPr/>
            <p:nvPr/>
          </p:nvSpPr>
          <p:spPr>
            <a:xfrm>
              <a:off x="5307835" y="1842354"/>
              <a:ext cx="54521" cy="31492"/>
            </a:xfrm>
            <a:custGeom>
              <a:rect b="b" l="l" r="r" t="t"/>
              <a:pathLst>
                <a:path extrusionOk="0" h="908" w="1572">
                  <a:moveTo>
                    <a:pt x="80" y="1"/>
                  </a:moveTo>
                  <a:lnTo>
                    <a:pt x="40" y="21"/>
                  </a:lnTo>
                  <a:cubicBezTo>
                    <a:pt x="0" y="319"/>
                    <a:pt x="0" y="617"/>
                    <a:pt x="40" y="717"/>
                  </a:cubicBezTo>
                  <a:cubicBezTo>
                    <a:pt x="105" y="833"/>
                    <a:pt x="578" y="907"/>
                    <a:pt x="958" y="907"/>
                  </a:cubicBezTo>
                  <a:cubicBezTo>
                    <a:pt x="1164" y="907"/>
                    <a:pt x="1343" y="885"/>
                    <a:pt x="1413" y="836"/>
                  </a:cubicBezTo>
                  <a:cubicBezTo>
                    <a:pt x="1532" y="777"/>
                    <a:pt x="1572" y="458"/>
                    <a:pt x="1572" y="160"/>
                  </a:cubicBezTo>
                  <a:lnTo>
                    <a:pt x="1572" y="160"/>
                  </a:lnTo>
                  <a:cubicBezTo>
                    <a:pt x="1492" y="259"/>
                    <a:pt x="1373" y="399"/>
                    <a:pt x="1274" y="438"/>
                  </a:cubicBezTo>
                  <a:cubicBezTo>
                    <a:pt x="1216" y="463"/>
                    <a:pt x="1069" y="478"/>
                    <a:pt x="905" y="478"/>
                  </a:cubicBezTo>
                  <a:cubicBezTo>
                    <a:pt x="672" y="478"/>
                    <a:pt x="404" y="449"/>
                    <a:pt x="299" y="379"/>
                  </a:cubicBezTo>
                  <a:cubicBezTo>
                    <a:pt x="120" y="279"/>
                    <a:pt x="80" y="1"/>
                    <a:pt x="80" y="1"/>
                  </a:cubicBezTo>
                  <a:close/>
                </a:path>
              </a:pathLst>
            </a:custGeom>
            <a:solidFill>
              <a:srgbClr val="FBB041">
                <a:alpha val="107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37"/>
            <p:cNvSpPr/>
            <p:nvPr/>
          </p:nvSpPr>
          <p:spPr>
            <a:xfrm>
              <a:off x="5473413" y="1771392"/>
              <a:ext cx="52475" cy="89481"/>
            </a:xfrm>
            <a:custGeom>
              <a:rect b="b" l="l" r="r" t="t"/>
              <a:pathLst>
                <a:path extrusionOk="0" h="2580" w="1513">
                  <a:moveTo>
                    <a:pt x="1234" y="0"/>
                  </a:moveTo>
                  <a:cubicBezTo>
                    <a:pt x="1189" y="0"/>
                    <a:pt x="1143" y="20"/>
                    <a:pt x="1115" y="58"/>
                  </a:cubicBezTo>
                  <a:cubicBezTo>
                    <a:pt x="916" y="376"/>
                    <a:pt x="478" y="1032"/>
                    <a:pt x="219" y="1470"/>
                  </a:cubicBezTo>
                  <a:cubicBezTo>
                    <a:pt x="120" y="1649"/>
                    <a:pt x="21" y="1828"/>
                    <a:pt x="21" y="1868"/>
                  </a:cubicBezTo>
                  <a:cubicBezTo>
                    <a:pt x="1" y="2106"/>
                    <a:pt x="100" y="2385"/>
                    <a:pt x="597" y="2544"/>
                  </a:cubicBezTo>
                  <a:cubicBezTo>
                    <a:pt x="683" y="2569"/>
                    <a:pt x="760" y="2580"/>
                    <a:pt x="829" y="2580"/>
                  </a:cubicBezTo>
                  <a:cubicBezTo>
                    <a:pt x="1260" y="2580"/>
                    <a:pt x="1393" y="2166"/>
                    <a:pt x="1393" y="2166"/>
                  </a:cubicBezTo>
                  <a:cubicBezTo>
                    <a:pt x="1393" y="2146"/>
                    <a:pt x="1413" y="2126"/>
                    <a:pt x="1413" y="2106"/>
                  </a:cubicBezTo>
                  <a:cubicBezTo>
                    <a:pt x="1512" y="1669"/>
                    <a:pt x="1493" y="535"/>
                    <a:pt x="1353" y="77"/>
                  </a:cubicBezTo>
                  <a:cubicBezTo>
                    <a:pt x="1332" y="25"/>
                    <a:pt x="1284" y="0"/>
                    <a:pt x="12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37"/>
            <p:cNvSpPr/>
            <p:nvPr/>
          </p:nvSpPr>
          <p:spPr>
            <a:xfrm>
              <a:off x="5473413" y="1822341"/>
              <a:ext cx="49041" cy="38532"/>
            </a:xfrm>
            <a:custGeom>
              <a:rect b="b" l="l" r="r" t="t"/>
              <a:pathLst>
                <a:path extrusionOk="0" h="1111" w="1414">
                  <a:moveTo>
                    <a:pt x="219" y="1"/>
                  </a:moveTo>
                  <a:cubicBezTo>
                    <a:pt x="120" y="180"/>
                    <a:pt x="21" y="359"/>
                    <a:pt x="21" y="399"/>
                  </a:cubicBezTo>
                  <a:cubicBezTo>
                    <a:pt x="1" y="637"/>
                    <a:pt x="100" y="916"/>
                    <a:pt x="597" y="1075"/>
                  </a:cubicBezTo>
                  <a:cubicBezTo>
                    <a:pt x="683" y="1100"/>
                    <a:pt x="760" y="1111"/>
                    <a:pt x="829" y="1111"/>
                  </a:cubicBezTo>
                  <a:cubicBezTo>
                    <a:pt x="1260" y="1111"/>
                    <a:pt x="1393" y="697"/>
                    <a:pt x="1393" y="697"/>
                  </a:cubicBezTo>
                  <a:cubicBezTo>
                    <a:pt x="1393" y="677"/>
                    <a:pt x="1413" y="657"/>
                    <a:pt x="1413" y="637"/>
                  </a:cubicBezTo>
                  <a:lnTo>
                    <a:pt x="1413" y="637"/>
                  </a:lnTo>
                  <a:cubicBezTo>
                    <a:pt x="1333" y="655"/>
                    <a:pt x="1248" y="665"/>
                    <a:pt x="1160" y="665"/>
                  </a:cubicBezTo>
                  <a:cubicBezTo>
                    <a:pt x="1051" y="665"/>
                    <a:pt x="937" y="650"/>
                    <a:pt x="816" y="618"/>
                  </a:cubicBezTo>
                  <a:cubicBezTo>
                    <a:pt x="478" y="518"/>
                    <a:pt x="299" y="220"/>
                    <a:pt x="219" y="1"/>
                  </a:cubicBezTo>
                  <a:close/>
                </a:path>
              </a:pathLst>
            </a:custGeom>
            <a:solidFill>
              <a:srgbClr val="FBB041">
                <a:alpha val="107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37"/>
            <p:cNvSpPr/>
            <p:nvPr/>
          </p:nvSpPr>
          <p:spPr>
            <a:xfrm>
              <a:off x="5420972" y="1817867"/>
              <a:ext cx="55249" cy="54868"/>
            </a:xfrm>
            <a:custGeom>
              <a:rect b="b" l="l" r="r" t="t"/>
              <a:pathLst>
                <a:path extrusionOk="0" h="1582" w="1593">
                  <a:moveTo>
                    <a:pt x="814" y="1"/>
                  </a:moveTo>
                  <a:cubicBezTo>
                    <a:pt x="513" y="1"/>
                    <a:pt x="210" y="50"/>
                    <a:pt x="120" y="130"/>
                  </a:cubicBezTo>
                  <a:cubicBezTo>
                    <a:pt x="41" y="210"/>
                    <a:pt x="1" y="488"/>
                    <a:pt x="1" y="766"/>
                  </a:cubicBezTo>
                  <a:cubicBezTo>
                    <a:pt x="1" y="1105"/>
                    <a:pt x="60" y="1483"/>
                    <a:pt x="299" y="1522"/>
                  </a:cubicBezTo>
                  <a:cubicBezTo>
                    <a:pt x="439" y="1554"/>
                    <a:pt x="647" y="1582"/>
                    <a:pt x="852" y="1582"/>
                  </a:cubicBezTo>
                  <a:cubicBezTo>
                    <a:pt x="1170" y="1582"/>
                    <a:pt x="1484" y="1514"/>
                    <a:pt x="1533" y="1284"/>
                  </a:cubicBezTo>
                  <a:cubicBezTo>
                    <a:pt x="1592" y="1164"/>
                    <a:pt x="1592" y="1005"/>
                    <a:pt x="1592" y="866"/>
                  </a:cubicBezTo>
                  <a:cubicBezTo>
                    <a:pt x="1592" y="528"/>
                    <a:pt x="1513" y="229"/>
                    <a:pt x="1493" y="170"/>
                  </a:cubicBezTo>
                  <a:cubicBezTo>
                    <a:pt x="1413" y="50"/>
                    <a:pt x="1115" y="1"/>
                    <a:pt x="8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37"/>
            <p:cNvSpPr/>
            <p:nvPr/>
          </p:nvSpPr>
          <p:spPr>
            <a:xfrm>
              <a:off x="5420972" y="1842354"/>
              <a:ext cx="55249" cy="30382"/>
            </a:xfrm>
            <a:custGeom>
              <a:rect b="b" l="l" r="r" t="t"/>
              <a:pathLst>
                <a:path extrusionOk="0" h="876" w="1593">
                  <a:moveTo>
                    <a:pt x="21" y="1"/>
                  </a:moveTo>
                  <a:lnTo>
                    <a:pt x="1" y="60"/>
                  </a:lnTo>
                  <a:cubicBezTo>
                    <a:pt x="1" y="399"/>
                    <a:pt x="60" y="777"/>
                    <a:pt x="299" y="816"/>
                  </a:cubicBezTo>
                  <a:cubicBezTo>
                    <a:pt x="439" y="848"/>
                    <a:pt x="647" y="876"/>
                    <a:pt x="852" y="876"/>
                  </a:cubicBezTo>
                  <a:cubicBezTo>
                    <a:pt x="1170" y="876"/>
                    <a:pt x="1484" y="808"/>
                    <a:pt x="1533" y="578"/>
                  </a:cubicBezTo>
                  <a:cubicBezTo>
                    <a:pt x="1592" y="458"/>
                    <a:pt x="1592" y="299"/>
                    <a:pt x="1592" y="160"/>
                  </a:cubicBezTo>
                  <a:lnTo>
                    <a:pt x="1592" y="160"/>
                  </a:lnTo>
                  <a:cubicBezTo>
                    <a:pt x="1416" y="395"/>
                    <a:pt x="1218" y="464"/>
                    <a:pt x="1016" y="464"/>
                  </a:cubicBezTo>
                  <a:cubicBezTo>
                    <a:pt x="877" y="464"/>
                    <a:pt x="736" y="431"/>
                    <a:pt x="598" y="399"/>
                  </a:cubicBezTo>
                  <a:cubicBezTo>
                    <a:pt x="160" y="339"/>
                    <a:pt x="21" y="1"/>
                    <a:pt x="21" y="1"/>
                  </a:cubicBezTo>
                  <a:close/>
                </a:path>
              </a:pathLst>
            </a:custGeom>
            <a:solidFill>
              <a:srgbClr val="FBB041">
                <a:alpha val="107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37"/>
            <p:cNvSpPr/>
            <p:nvPr/>
          </p:nvSpPr>
          <p:spPr>
            <a:xfrm>
              <a:off x="5367872" y="1820226"/>
              <a:ext cx="54521" cy="53689"/>
            </a:xfrm>
            <a:custGeom>
              <a:rect b="b" l="l" r="r" t="t"/>
              <a:pathLst>
                <a:path extrusionOk="0" h="1548" w="1572">
                  <a:moveTo>
                    <a:pt x="731" y="0"/>
                  </a:moveTo>
                  <a:cubicBezTo>
                    <a:pt x="493" y="0"/>
                    <a:pt x="267" y="34"/>
                    <a:pt x="179" y="122"/>
                  </a:cubicBezTo>
                  <a:cubicBezTo>
                    <a:pt x="139" y="201"/>
                    <a:pt x="60" y="519"/>
                    <a:pt x="40" y="818"/>
                  </a:cubicBezTo>
                  <a:cubicBezTo>
                    <a:pt x="0" y="1116"/>
                    <a:pt x="0" y="1355"/>
                    <a:pt x="100" y="1435"/>
                  </a:cubicBezTo>
                  <a:cubicBezTo>
                    <a:pt x="198" y="1500"/>
                    <a:pt x="565" y="1548"/>
                    <a:pt x="897" y="1548"/>
                  </a:cubicBezTo>
                  <a:cubicBezTo>
                    <a:pt x="1170" y="1548"/>
                    <a:pt x="1418" y="1515"/>
                    <a:pt x="1472" y="1435"/>
                  </a:cubicBezTo>
                  <a:cubicBezTo>
                    <a:pt x="1552" y="1355"/>
                    <a:pt x="1572" y="1017"/>
                    <a:pt x="1552" y="698"/>
                  </a:cubicBezTo>
                  <a:cubicBezTo>
                    <a:pt x="1532" y="420"/>
                    <a:pt x="1472" y="161"/>
                    <a:pt x="1432" y="122"/>
                  </a:cubicBezTo>
                  <a:cubicBezTo>
                    <a:pt x="1354" y="55"/>
                    <a:pt x="1033" y="0"/>
                    <a:pt x="73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37"/>
            <p:cNvSpPr/>
            <p:nvPr/>
          </p:nvSpPr>
          <p:spPr>
            <a:xfrm>
              <a:off x="5367872" y="1843047"/>
              <a:ext cx="54521" cy="30867"/>
            </a:xfrm>
            <a:custGeom>
              <a:rect b="b" l="l" r="r" t="t"/>
              <a:pathLst>
                <a:path extrusionOk="0" h="890" w="1572">
                  <a:moveTo>
                    <a:pt x="1552" y="1"/>
                  </a:moveTo>
                  <a:lnTo>
                    <a:pt x="1472" y="160"/>
                  </a:lnTo>
                  <a:cubicBezTo>
                    <a:pt x="1348" y="433"/>
                    <a:pt x="1116" y="497"/>
                    <a:pt x="872" y="497"/>
                  </a:cubicBezTo>
                  <a:cubicBezTo>
                    <a:pt x="725" y="497"/>
                    <a:pt x="573" y="473"/>
                    <a:pt x="438" y="458"/>
                  </a:cubicBezTo>
                  <a:cubicBezTo>
                    <a:pt x="199" y="438"/>
                    <a:pt x="80" y="279"/>
                    <a:pt x="40" y="160"/>
                  </a:cubicBezTo>
                  <a:lnTo>
                    <a:pt x="40" y="160"/>
                  </a:lnTo>
                  <a:cubicBezTo>
                    <a:pt x="0" y="458"/>
                    <a:pt x="0" y="697"/>
                    <a:pt x="100" y="777"/>
                  </a:cubicBezTo>
                  <a:cubicBezTo>
                    <a:pt x="198" y="842"/>
                    <a:pt x="565" y="890"/>
                    <a:pt x="897" y="890"/>
                  </a:cubicBezTo>
                  <a:cubicBezTo>
                    <a:pt x="1170" y="890"/>
                    <a:pt x="1418" y="857"/>
                    <a:pt x="1472" y="777"/>
                  </a:cubicBezTo>
                  <a:cubicBezTo>
                    <a:pt x="1552" y="697"/>
                    <a:pt x="1572" y="359"/>
                    <a:pt x="1552" y="40"/>
                  </a:cubicBezTo>
                  <a:lnTo>
                    <a:pt x="1552" y="1"/>
                  </a:lnTo>
                  <a:close/>
                </a:path>
              </a:pathLst>
            </a:custGeom>
            <a:solidFill>
              <a:srgbClr val="FBB041">
                <a:alpha val="107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37"/>
            <p:cNvSpPr/>
            <p:nvPr/>
          </p:nvSpPr>
          <p:spPr>
            <a:xfrm>
              <a:off x="4967696" y="1731159"/>
              <a:ext cx="147678" cy="50567"/>
            </a:xfrm>
            <a:custGeom>
              <a:rect b="b" l="l" r="r" t="t"/>
              <a:pathLst>
                <a:path extrusionOk="0" h="1458" w="4258">
                  <a:moveTo>
                    <a:pt x="1912" y="0"/>
                  </a:moveTo>
                  <a:cubicBezTo>
                    <a:pt x="1388" y="0"/>
                    <a:pt x="865" y="66"/>
                    <a:pt x="358" y="223"/>
                  </a:cubicBezTo>
                  <a:cubicBezTo>
                    <a:pt x="100" y="302"/>
                    <a:pt x="0" y="700"/>
                    <a:pt x="279" y="840"/>
                  </a:cubicBezTo>
                  <a:cubicBezTo>
                    <a:pt x="1076" y="1238"/>
                    <a:pt x="1975" y="1458"/>
                    <a:pt x="2874" y="1458"/>
                  </a:cubicBezTo>
                  <a:cubicBezTo>
                    <a:pt x="3097" y="1458"/>
                    <a:pt x="3320" y="1444"/>
                    <a:pt x="3541" y="1416"/>
                  </a:cubicBezTo>
                  <a:cubicBezTo>
                    <a:pt x="3780" y="1397"/>
                    <a:pt x="4039" y="1297"/>
                    <a:pt x="4158" y="1058"/>
                  </a:cubicBezTo>
                  <a:cubicBezTo>
                    <a:pt x="4257" y="820"/>
                    <a:pt x="4118" y="541"/>
                    <a:pt x="3859" y="422"/>
                  </a:cubicBezTo>
                  <a:cubicBezTo>
                    <a:pt x="3840" y="402"/>
                    <a:pt x="3780" y="402"/>
                    <a:pt x="3760" y="382"/>
                  </a:cubicBezTo>
                  <a:cubicBezTo>
                    <a:pt x="3243" y="123"/>
                    <a:pt x="2666" y="24"/>
                    <a:pt x="2129" y="4"/>
                  </a:cubicBezTo>
                  <a:cubicBezTo>
                    <a:pt x="2056" y="2"/>
                    <a:pt x="1984" y="0"/>
                    <a:pt x="191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37"/>
            <p:cNvSpPr/>
            <p:nvPr/>
          </p:nvSpPr>
          <p:spPr>
            <a:xfrm>
              <a:off x="5590712" y="1731853"/>
              <a:ext cx="147678" cy="50636"/>
            </a:xfrm>
            <a:custGeom>
              <a:rect b="b" l="l" r="r" t="t"/>
              <a:pathLst>
                <a:path extrusionOk="0" h="1460" w="4258">
                  <a:moveTo>
                    <a:pt x="2310" y="1"/>
                  </a:moveTo>
                  <a:cubicBezTo>
                    <a:pt x="2249" y="1"/>
                    <a:pt x="2189" y="2"/>
                    <a:pt x="2129" y="4"/>
                  </a:cubicBezTo>
                  <a:cubicBezTo>
                    <a:pt x="1572" y="24"/>
                    <a:pt x="995" y="123"/>
                    <a:pt x="498" y="382"/>
                  </a:cubicBezTo>
                  <a:cubicBezTo>
                    <a:pt x="478" y="402"/>
                    <a:pt x="418" y="402"/>
                    <a:pt x="398" y="422"/>
                  </a:cubicBezTo>
                  <a:cubicBezTo>
                    <a:pt x="160" y="521"/>
                    <a:pt x="0" y="800"/>
                    <a:pt x="100" y="1078"/>
                  </a:cubicBezTo>
                  <a:cubicBezTo>
                    <a:pt x="199" y="1317"/>
                    <a:pt x="478" y="1396"/>
                    <a:pt x="717" y="1416"/>
                  </a:cubicBezTo>
                  <a:cubicBezTo>
                    <a:pt x="949" y="1445"/>
                    <a:pt x="1183" y="1460"/>
                    <a:pt x="1417" y="1460"/>
                  </a:cubicBezTo>
                  <a:cubicBezTo>
                    <a:pt x="2305" y="1460"/>
                    <a:pt x="3192" y="1253"/>
                    <a:pt x="3979" y="859"/>
                  </a:cubicBezTo>
                  <a:cubicBezTo>
                    <a:pt x="4257" y="720"/>
                    <a:pt x="4158" y="322"/>
                    <a:pt x="3899" y="223"/>
                  </a:cubicBezTo>
                  <a:cubicBezTo>
                    <a:pt x="3381" y="80"/>
                    <a:pt x="2846" y="1"/>
                    <a:pt x="231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37"/>
            <p:cNvSpPr/>
            <p:nvPr/>
          </p:nvSpPr>
          <p:spPr>
            <a:xfrm>
              <a:off x="5331350" y="1521534"/>
              <a:ext cx="56532" cy="127874"/>
            </a:xfrm>
            <a:custGeom>
              <a:rect b="b" l="l" r="r" t="t"/>
              <a:pathLst>
                <a:path extrusionOk="0" h="3687" w="1630">
                  <a:moveTo>
                    <a:pt x="949" y="1"/>
                  </a:moveTo>
                  <a:cubicBezTo>
                    <a:pt x="434" y="1"/>
                    <a:pt x="0" y="3443"/>
                    <a:pt x="536" y="3601"/>
                  </a:cubicBezTo>
                  <a:cubicBezTo>
                    <a:pt x="719" y="3658"/>
                    <a:pt x="866" y="3687"/>
                    <a:pt x="985" y="3687"/>
                  </a:cubicBezTo>
                  <a:cubicBezTo>
                    <a:pt x="1240" y="3687"/>
                    <a:pt x="1363" y="3554"/>
                    <a:pt x="1431" y="3283"/>
                  </a:cubicBezTo>
                  <a:cubicBezTo>
                    <a:pt x="1511" y="2885"/>
                    <a:pt x="1630" y="60"/>
                    <a:pt x="954" y="1"/>
                  </a:cubicBezTo>
                  <a:cubicBezTo>
                    <a:pt x="952" y="1"/>
                    <a:pt x="951" y="1"/>
                    <a:pt x="949" y="1"/>
                  </a:cubicBezTo>
                  <a:close/>
                </a:path>
              </a:pathLst>
            </a:custGeom>
            <a:solidFill>
              <a:srgbClr val="732B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3" name="Shape 1443"/>
        <p:cNvGrpSpPr/>
        <p:nvPr/>
      </p:nvGrpSpPr>
      <p:grpSpPr>
        <a:xfrm>
          <a:off x="0" y="0"/>
          <a:ext cx="0" cy="0"/>
          <a:chOff x="0" y="0"/>
          <a:chExt cx="0" cy="0"/>
        </a:xfrm>
      </p:grpSpPr>
      <p:sp>
        <p:nvSpPr>
          <p:cNvPr id="1444" name="Google Shape;1444;p38"/>
          <p:cNvSpPr txBox="1"/>
          <p:nvPr>
            <p:ph type="title"/>
          </p:nvPr>
        </p:nvSpPr>
        <p:spPr>
          <a:xfrm>
            <a:off x="634838" y="486888"/>
            <a:ext cx="80577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Mini Maths movie - Probability </a:t>
            </a:r>
            <a:endParaRPr sz="3600"/>
          </a:p>
        </p:txBody>
      </p:sp>
      <p:sp>
        <p:nvSpPr>
          <p:cNvPr id="1445" name="Google Shape;1445;p38"/>
          <p:cNvSpPr txBox="1"/>
          <p:nvPr>
            <p:ph idx="1" type="subTitle"/>
          </p:nvPr>
        </p:nvSpPr>
        <p:spPr>
          <a:xfrm>
            <a:off x="1048200" y="1102732"/>
            <a:ext cx="7047600" cy="774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500"/>
              <a:t>There are lots of words we can use to talk about chance, or the </a:t>
            </a:r>
            <a:r>
              <a:rPr lang="en" sz="1500"/>
              <a:t>likelihood</a:t>
            </a:r>
            <a:r>
              <a:rPr lang="en" sz="1500"/>
              <a:t> of something happening. Watch the video to learn about some of them. </a:t>
            </a:r>
            <a:endParaRPr sz="1500"/>
          </a:p>
        </p:txBody>
      </p:sp>
      <p:sp>
        <p:nvSpPr>
          <p:cNvPr id="1446" name="Google Shape;1446;p38"/>
          <p:cNvSpPr/>
          <p:nvPr/>
        </p:nvSpPr>
        <p:spPr>
          <a:xfrm>
            <a:off x="887450" y="266930"/>
            <a:ext cx="387918" cy="219958"/>
          </a:xfrm>
          <a:custGeom>
            <a:rect b="b" l="l" r="r" t="t"/>
            <a:pathLst>
              <a:path extrusionOk="0" h="3621" w="6386">
                <a:moveTo>
                  <a:pt x="0" y="0"/>
                </a:moveTo>
                <a:lnTo>
                  <a:pt x="617" y="3621"/>
                </a:lnTo>
                <a:lnTo>
                  <a:pt x="6386" y="2129"/>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38"/>
          <p:cNvSpPr/>
          <p:nvPr/>
        </p:nvSpPr>
        <p:spPr>
          <a:xfrm>
            <a:off x="7840630" y="2668078"/>
            <a:ext cx="432687" cy="113654"/>
          </a:xfrm>
          <a:custGeom>
            <a:rect b="b" l="l" r="r" t="t"/>
            <a:pathLst>
              <a:path extrusionOk="0" h="1871" w="7123">
                <a:moveTo>
                  <a:pt x="7122" y="0"/>
                </a:moveTo>
                <a:lnTo>
                  <a:pt x="1" y="538"/>
                </a:lnTo>
                <a:lnTo>
                  <a:pt x="7043" y="1870"/>
                </a:lnTo>
                <a:lnTo>
                  <a:pt x="712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38"/>
          <p:cNvSpPr/>
          <p:nvPr/>
        </p:nvSpPr>
        <p:spPr>
          <a:xfrm>
            <a:off x="7393188" y="486900"/>
            <a:ext cx="243820" cy="206222"/>
          </a:xfrm>
          <a:custGeom>
            <a:rect b="b" l="l" r="r" t="t"/>
            <a:pathLst>
              <a:path extrusionOk="0" h="2726" w="3223">
                <a:moveTo>
                  <a:pt x="3223" y="1"/>
                </a:moveTo>
                <a:lnTo>
                  <a:pt x="0" y="120"/>
                </a:lnTo>
                <a:lnTo>
                  <a:pt x="358" y="2726"/>
                </a:lnTo>
                <a:lnTo>
                  <a:pt x="3223"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38"/>
          <p:cNvSpPr/>
          <p:nvPr/>
        </p:nvSpPr>
        <p:spPr>
          <a:xfrm rot="-3389505">
            <a:off x="242101" y="2780544"/>
            <a:ext cx="387921" cy="219960"/>
          </a:xfrm>
          <a:custGeom>
            <a:rect b="b" l="l" r="r" t="t"/>
            <a:pathLst>
              <a:path extrusionOk="0" h="3621" w="6386">
                <a:moveTo>
                  <a:pt x="0" y="0"/>
                </a:moveTo>
                <a:lnTo>
                  <a:pt x="617" y="3621"/>
                </a:lnTo>
                <a:lnTo>
                  <a:pt x="6386" y="2129"/>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Learn probability basics and simple probability with this new math lessons for kids from Scratch Garden! This video explores making predictions and the likelihood of events, and features plenty of examples of scenarios that can be classified as certain, possible, or impossible. You are very likely to learn about chance and probability while watching this fun math video! &#10;&#10;00:00 - Introduction&#10;00:29 - Introducing Probability&#10;02:33 - Certain vs. Possible vs. Impossible Examples&#10;04:48 - Likelihood of Events Examples&#10;05:47 - Outro&#10;&#10;Mini Math Movies is a new mathematics educational series from Scratch Garden full of in depth math lessons for kids! Check out the full playlist here: https://tinyurl.com/minimathmovies&#10;&#10;Scratch Garden makes entertaining educational videos for people that like to laugh and learn! Please Subscribe to see more great fun learning videos from Scratch Garden! https://goo.gl/1biPjA&#10;&#10;OUR FIRST BOOK IS NOW AVAILABLE! http://amzn.to/2Fm2B0L&#10;&#10;Website: https://www.scratchgarden.com&#10;Instagram: https://www.instagram.com/scratchgarden&#10;Facebook: https://www.facebook.com/scratchgarden&#10;&#10;#minimathmovies #probability #mathlessonsforkids" id="1450" name="Google Shape;1450;p38" title="Probability! | Mini Math Movies | Scratch Garden">
            <a:hlinkClick r:id="rId3"/>
          </p:cNvPr>
          <p:cNvPicPr preferRelativeResize="0"/>
          <p:nvPr/>
        </p:nvPicPr>
        <p:blipFill>
          <a:blip r:embed="rId4">
            <a:alphaModFix/>
          </a:blip>
          <a:stretch>
            <a:fillRect/>
          </a:stretch>
        </p:blipFill>
        <p:spPr>
          <a:xfrm>
            <a:off x="2651153" y="1877013"/>
            <a:ext cx="4025083" cy="30188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0"/>
                                        </p:tgtEl>
                                        <p:attrNameLst>
                                          <p:attrName>style.visibility</p:attrName>
                                        </p:attrNameLst>
                                      </p:cBhvr>
                                      <p:to>
                                        <p:strVal val="visible"/>
                                      </p:to>
                                    </p:set>
                                    <p:animEffect filter="fade" transition="in">
                                      <p:cBhvr>
                                        <p:cTn dur="1000"/>
                                        <p:tgtEl>
                                          <p:spTgt spid="14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4" name="Shape 1454"/>
        <p:cNvGrpSpPr/>
        <p:nvPr/>
      </p:nvGrpSpPr>
      <p:grpSpPr>
        <a:xfrm>
          <a:off x="0" y="0"/>
          <a:ext cx="0" cy="0"/>
          <a:chOff x="0" y="0"/>
          <a:chExt cx="0" cy="0"/>
        </a:xfrm>
      </p:grpSpPr>
      <p:sp>
        <p:nvSpPr>
          <p:cNvPr id="1455" name="Google Shape;1455;p3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500">
                <a:solidFill>
                  <a:schemeClr val="accent2"/>
                </a:solidFill>
              </a:rPr>
              <a:t>Activity 1</a:t>
            </a:r>
            <a:endParaRPr sz="3500">
              <a:solidFill>
                <a:schemeClr val="accent2"/>
              </a:solidFill>
            </a:endParaRPr>
          </a:p>
        </p:txBody>
      </p:sp>
      <p:sp>
        <p:nvSpPr>
          <p:cNvPr id="1456" name="Google Shape;1456;p39"/>
          <p:cNvSpPr/>
          <p:nvPr/>
        </p:nvSpPr>
        <p:spPr>
          <a:xfrm>
            <a:off x="2610363" y="949738"/>
            <a:ext cx="243820" cy="206222"/>
          </a:xfrm>
          <a:custGeom>
            <a:rect b="b" l="l" r="r" t="t"/>
            <a:pathLst>
              <a:path extrusionOk="0" h="2726" w="3223">
                <a:moveTo>
                  <a:pt x="3223" y="1"/>
                </a:moveTo>
                <a:lnTo>
                  <a:pt x="0" y="120"/>
                </a:lnTo>
                <a:lnTo>
                  <a:pt x="358" y="2726"/>
                </a:lnTo>
                <a:lnTo>
                  <a:pt x="322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39"/>
          <p:cNvSpPr txBox="1"/>
          <p:nvPr/>
        </p:nvSpPr>
        <p:spPr>
          <a:xfrm>
            <a:off x="905600" y="1091400"/>
            <a:ext cx="7012800" cy="769500"/>
          </a:xfrm>
          <a:prstGeom prst="rect">
            <a:avLst/>
          </a:prstGeom>
          <a:noFill/>
          <a:ln>
            <a:noFill/>
          </a:ln>
        </p:spPr>
        <p:txBody>
          <a:bodyPr anchorCtr="0" anchor="t" bIns="91425" lIns="91425" spcFirstLastPara="1" rIns="91425" wrap="square" tIns="91425">
            <a:spAutoFit/>
          </a:bodyPr>
          <a:lstStyle/>
          <a:p>
            <a:pPr indent="-349250" lvl="0" marL="457200" rtl="0" algn="l">
              <a:spcBef>
                <a:spcPts val="0"/>
              </a:spcBef>
              <a:spcAft>
                <a:spcPts val="0"/>
              </a:spcAft>
              <a:buClr>
                <a:schemeClr val="dk2"/>
              </a:buClr>
              <a:buSzPts val="1900"/>
              <a:buAutoNum type="arabicPeriod"/>
            </a:pPr>
            <a:r>
              <a:rPr lang="en" sz="1900">
                <a:solidFill>
                  <a:schemeClr val="dk2"/>
                </a:solidFill>
                <a:latin typeface="Montserrat Medium"/>
                <a:ea typeface="Montserrat Medium"/>
                <a:cs typeface="Montserrat Medium"/>
                <a:sym typeface="Montserrat Medium"/>
              </a:rPr>
              <a:t>You will need 7 small pieces of paper. W</a:t>
            </a:r>
            <a:r>
              <a:rPr lang="en" sz="1900">
                <a:solidFill>
                  <a:schemeClr val="dk2"/>
                </a:solidFill>
                <a:latin typeface="Montserrat Medium"/>
                <a:ea typeface="Montserrat Medium"/>
                <a:cs typeface="Montserrat Medium"/>
                <a:sym typeface="Montserrat Medium"/>
              </a:rPr>
              <a:t>rite your name on </a:t>
            </a:r>
            <a:r>
              <a:rPr b="1" lang="en" sz="1900">
                <a:solidFill>
                  <a:schemeClr val="accent2"/>
                </a:solidFill>
                <a:latin typeface="Montserrat"/>
                <a:ea typeface="Montserrat"/>
                <a:cs typeface="Montserrat"/>
                <a:sym typeface="Montserrat"/>
              </a:rPr>
              <a:t>5</a:t>
            </a:r>
            <a:r>
              <a:rPr b="1" lang="en" sz="1900">
                <a:solidFill>
                  <a:schemeClr val="accent3"/>
                </a:solidFill>
                <a:latin typeface="Montserrat"/>
                <a:ea typeface="Montserrat"/>
                <a:cs typeface="Montserrat"/>
                <a:sym typeface="Montserrat"/>
              </a:rPr>
              <a:t> </a:t>
            </a:r>
            <a:r>
              <a:rPr lang="en" sz="1900">
                <a:solidFill>
                  <a:schemeClr val="dk2"/>
                </a:solidFill>
                <a:latin typeface="Montserrat Medium"/>
                <a:ea typeface="Montserrat Medium"/>
                <a:cs typeface="Montserrat Medium"/>
                <a:sym typeface="Montserrat Medium"/>
              </a:rPr>
              <a:t>and another person’s on </a:t>
            </a:r>
            <a:r>
              <a:rPr b="1" lang="en" sz="1900">
                <a:solidFill>
                  <a:schemeClr val="accent2"/>
                </a:solidFill>
                <a:latin typeface="Montserrat"/>
                <a:ea typeface="Montserrat"/>
                <a:cs typeface="Montserrat"/>
                <a:sym typeface="Montserrat"/>
              </a:rPr>
              <a:t>2.</a:t>
            </a:r>
            <a:r>
              <a:rPr b="1" lang="en" sz="1900">
                <a:solidFill>
                  <a:schemeClr val="dk2"/>
                </a:solidFill>
                <a:latin typeface="Montserrat"/>
                <a:ea typeface="Montserrat"/>
                <a:cs typeface="Montserrat"/>
                <a:sym typeface="Montserrat"/>
              </a:rPr>
              <a:t> </a:t>
            </a:r>
            <a:endParaRPr sz="1900">
              <a:solidFill>
                <a:schemeClr val="dk2"/>
              </a:solidFill>
              <a:latin typeface="Montserrat Medium"/>
              <a:ea typeface="Montserrat Medium"/>
              <a:cs typeface="Montserrat Medium"/>
              <a:sym typeface="Montserrat Medium"/>
            </a:endParaRPr>
          </a:p>
        </p:txBody>
      </p:sp>
      <p:pic>
        <p:nvPicPr>
          <p:cNvPr id="1458" name="Google Shape;1458;p39"/>
          <p:cNvPicPr preferRelativeResize="0"/>
          <p:nvPr/>
        </p:nvPicPr>
        <p:blipFill>
          <a:blip r:embed="rId3">
            <a:alphaModFix/>
          </a:blip>
          <a:stretch>
            <a:fillRect/>
          </a:stretch>
        </p:blipFill>
        <p:spPr>
          <a:xfrm>
            <a:off x="3320624" y="1978050"/>
            <a:ext cx="2276524" cy="30444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2" name="Shape 1462"/>
        <p:cNvGrpSpPr/>
        <p:nvPr/>
      </p:nvGrpSpPr>
      <p:grpSpPr>
        <a:xfrm>
          <a:off x="0" y="0"/>
          <a:ext cx="0" cy="0"/>
          <a:chOff x="0" y="0"/>
          <a:chExt cx="0" cy="0"/>
        </a:xfrm>
      </p:grpSpPr>
      <p:sp>
        <p:nvSpPr>
          <p:cNvPr id="1463" name="Google Shape;1463;p40"/>
          <p:cNvSpPr/>
          <p:nvPr/>
        </p:nvSpPr>
        <p:spPr>
          <a:xfrm>
            <a:off x="8665638" y="1205930"/>
            <a:ext cx="387918" cy="219958"/>
          </a:xfrm>
          <a:custGeom>
            <a:rect b="b" l="l" r="r" t="t"/>
            <a:pathLst>
              <a:path extrusionOk="0" h="3621" w="6386">
                <a:moveTo>
                  <a:pt x="0" y="0"/>
                </a:moveTo>
                <a:lnTo>
                  <a:pt x="617" y="3621"/>
                </a:lnTo>
                <a:lnTo>
                  <a:pt x="6386" y="2129"/>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64" name="Google Shape;1464;p40"/>
          <p:cNvGrpSpPr/>
          <p:nvPr/>
        </p:nvGrpSpPr>
        <p:grpSpPr>
          <a:xfrm>
            <a:off x="7820074" y="2288274"/>
            <a:ext cx="1870126" cy="3199204"/>
            <a:chOff x="8019174" y="2288274"/>
            <a:chExt cx="1870126" cy="3199204"/>
          </a:xfrm>
        </p:grpSpPr>
        <p:sp>
          <p:nvSpPr>
            <p:cNvPr id="1465" name="Google Shape;1465;p40"/>
            <p:cNvSpPr/>
            <p:nvPr/>
          </p:nvSpPr>
          <p:spPr>
            <a:xfrm>
              <a:off x="8106693" y="4190471"/>
              <a:ext cx="519210" cy="1026669"/>
            </a:xfrm>
            <a:custGeom>
              <a:rect b="b" l="l" r="r" t="t"/>
              <a:pathLst>
                <a:path extrusionOk="0" h="14241" w="7202">
                  <a:moveTo>
                    <a:pt x="6133" y="0"/>
                  </a:moveTo>
                  <a:cubicBezTo>
                    <a:pt x="6014" y="0"/>
                    <a:pt x="5892" y="67"/>
                    <a:pt x="5769" y="227"/>
                  </a:cubicBezTo>
                  <a:cubicBezTo>
                    <a:pt x="5669" y="346"/>
                    <a:pt x="5630" y="486"/>
                    <a:pt x="5590" y="645"/>
                  </a:cubicBezTo>
                  <a:cubicBezTo>
                    <a:pt x="5291" y="1739"/>
                    <a:pt x="4993" y="2853"/>
                    <a:pt x="4635" y="3947"/>
                  </a:cubicBezTo>
                  <a:cubicBezTo>
                    <a:pt x="4118" y="5499"/>
                    <a:pt x="3481" y="7030"/>
                    <a:pt x="2546" y="8423"/>
                  </a:cubicBezTo>
                  <a:cubicBezTo>
                    <a:pt x="2049" y="9199"/>
                    <a:pt x="1452" y="9915"/>
                    <a:pt x="935" y="10671"/>
                  </a:cubicBezTo>
                  <a:cubicBezTo>
                    <a:pt x="517" y="11228"/>
                    <a:pt x="119" y="11864"/>
                    <a:pt x="40" y="12580"/>
                  </a:cubicBezTo>
                  <a:cubicBezTo>
                    <a:pt x="0" y="13297"/>
                    <a:pt x="398" y="14092"/>
                    <a:pt x="1094" y="14212"/>
                  </a:cubicBezTo>
                  <a:cubicBezTo>
                    <a:pt x="1194" y="14231"/>
                    <a:pt x="1293" y="14240"/>
                    <a:pt x="1391" y="14240"/>
                  </a:cubicBezTo>
                  <a:cubicBezTo>
                    <a:pt x="2693" y="14240"/>
                    <a:pt x="3775" y="12603"/>
                    <a:pt x="4237" y="11586"/>
                  </a:cubicBezTo>
                  <a:cubicBezTo>
                    <a:pt x="5112" y="9736"/>
                    <a:pt x="5669" y="7707"/>
                    <a:pt x="6207" y="5737"/>
                  </a:cubicBezTo>
                  <a:cubicBezTo>
                    <a:pt x="6585" y="4365"/>
                    <a:pt x="7201" y="3052"/>
                    <a:pt x="7102" y="1619"/>
                  </a:cubicBezTo>
                  <a:cubicBezTo>
                    <a:pt x="7086" y="1264"/>
                    <a:pt x="6649" y="0"/>
                    <a:pt x="6133" y="0"/>
                  </a:cubicBezTo>
                  <a:close/>
                </a:path>
              </a:pathLst>
            </a:custGeom>
            <a:solidFill>
              <a:srgbClr val="00D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40"/>
            <p:cNvSpPr/>
            <p:nvPr/>
          </p:nvSpPr>
          <p:spPr>
            <a:xfrm>
              <a:off x="8057887" y="5088078"/>
              <a:ext cx="86151" cy="138057"/>
            </a:xfrm>
            <a:custGeom>
              <a:rect b="b" l="l" r="r" t="t"/>
              <a:pathLst>
                <a:path extrusionOk="0" h="1915" w="1195">
                  <a:moveTo>
                    <a:pt x="953" y="0"/>
                  </a:moveTo>
                  <a:cubicBezTo>
                    <a:pt x="903" y="0"/>
                    <a:pt x="854" y="11"/>
                    <a:pt x="816" y="30"/>
                  </a:cubicBezTo>
                  <a:cubicBezTo>
                    <a:pt x="637" y="109"/>
                    <a:pt x="498" y="269"/>
                    <a:pt x="399" y="428"/>
                  </a:cubicBezTo>
                  <a:cubicBezTo>
                    <a:pt x="140" y="746"/>
                    <a:pt x="1" y="1144"/>
                    <a:pt x="1" y="1522"/>
                  </a:cubicBezTo>
                  <a:cubicBezTo>
                    <a:pt x="1" y="1661"/>
                    <a:pt x="21" y="1820"/>
                    <a:pt x="140" y="1900"/>
                  </a:cubicBezTo>
                  <a:cubicBezTo>
                    <a:pt x="150" y="1910"/>
                    <a:pt x="170" y="1915"/>
                    <a:pt x="195" y="1915"/>
                  </a:cubicBezTo>
                  <a:cubicBezTo>
                    <a:pt x="220" y="1915"/>
                    <a:pt x="249" y="1910"/>
                    <a:pt x="279" y="1900"/>
                  </a:cubicBezTo>
                  <a:lnTo>
                    <a:pt x="339" y="1820"/>
                  </a:lnTo>
                  <a:cubicBezTo>
                    <a:pt x="399" y="1721"/>
                    <a:pt x="458" y="1621"/>
                    <a:pt x="518" y="1522"/>
                  </a:cubicBezTo>
                  <a:lnTo>
                    <a:pt x="1115" y="408"/>
                  </a:lnTo>
                  <a:cubicBezTo>
                    <a:pt x="1135" y="328"/>
                    <a:pt x="1194" y="269"/>
                    <a:pt x="1194" y="189"/>
                  </a:cubicBezTo>
                  <a:cubicBezTo>
                    <a:pt x="1181" y="52"/>
                    <a:pt x="1064" y="0"/>
                    <a:pt x="953"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40"/>
            <p:cNvSpPr/>
            <p:nvPr/>
          </p:nvSpPr>
          <p:spPr>
            <a:xfrm>
              <a:off x="8146848" y="5119438"/>
              <a:ext cx="64595" cy="173022"/>
            </a:xfrm>
            <a:custGeom>
              <a:rect b="b" l="l" r="r" t="t"/>
              <a:pathLst>
                <a:path extrusionOk="0" h="2400" w="896">
                  <a:moveTo>
                    <a:pt x="661" y="0"/>
                  </a:moveTo>
                  <a:cubicBezTo>
                    <a:pt x="603" y="0"/>
                    <a:pt x="539" y="23"/>
                    <a:pt x="477" y="72"/>
                  </a:cubicBezTo>
                  <a:cubicBezTo>
                    <a:pt x="298" y="212"/>
                    <a:pt x="199" y="510"/>
                    <a:pt x="119" y="729"/>
                  </a:cubicBezTo>
                  <a:cubicBezTo>
                    <a:pt x="0" y="1226"/>
                    <a:pt x="60" y="1823"/>
                    <a:pt x="338" y="2280"/>
                  </a:cubicBezTo>
                  <a:cubicBezTo>
                    <a:pt x="358" y="2320"/>
                    <a:pt x="398" y="2400"/>
                    <a:pt x="477" y="2400"/>
                  </a:cubicBezTo>
                  <a:cubicBezTo>
                    <a:pt x="557" y="2400"/>
                    <a:pt x="597" y="2360"/>
                    <a:pt x="617" y="2300"/>
                  </a:cubicBezTo>
                  <a:cubicBezTo>
                    <a:pt x="796" y="2062"/>
                    <a:pt x="855" y="1763"/>
                    <a:pt x="855" y="1465"/>
                  </a:cubicBezTo>
                  <a:cubicBezTo>
                    <a:pt x="855" y="1166"/>
                    <a:pt x="796" y="868"/>
                    <a:pt x="855" y="570"/>
                  </a:cubicBezTo>
                  <a:cubicBezTo>
                    <a:pt x="875" y="490"/>
                    <a:pt x="895" y="391"/>
                    <a:pt x="895" y="291"/>
                  </a:cubicBezTo>
                  <a:cubicBezTo>
                    <a:pt x="895" y="113"/>
                    <a:pt x="791" y="0"/>
                    <a:pt x="661"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40"/>
            <p:cNvSpPr/>
            <p:nvPr/>
          </p:nvSpPr>
          <p:spPr>
            <a:xfrm>
              <a:off x="8240062" y="5125277"/>
              <a:ext cx="88962" cy="124360"/>
            </a:xfrm>
            <a:custGeom>
              <a:rect b="b" l="l" r="r" t="t"/>
              <a:pathLst>
                <a:path extrusionOk="0" h="1725" w="1234">
                  <a:moveTo>
                    <a:pt x="454" y="0"/>
                  </a:moveTo>
                  <a:cubicBezTo>
                    <a:pt x="399" y="0"/>
                    <a:pt x="347" y="33"/>
                    <a:pt x="298" y="111"/>
                  </a:cubicBezTo>
                  <a:cubicBezTo>
                    <a:pt x="0" y="509"/>
                    <a:pt x="298" y="1205"/>
                    <a:pt x="577" y="1523"/>
                  </a:cubicBezTo>
                  <a:cubicBezTo>
                    <a:pt x="669" y="1615"/>
                    <a:pt x="778" y="1724"/>
                    <a:pt x="920" y="1724"/>
                  </a:cubicBezTo>
                  <a:cubicBezTo>
                    <a:pt x="931" y="1724"/>
                    <a:pt x="943" y="1723"/>
                    <a:pt x="955" y="1722"/>
                  </a:cubicBezTo>
                  <a:cubicBezTo>
                    <a:pt x="1074" y="1702"/>
                    <a:pt x="1174" y="1583"/>
                    <a:pt x="1194" y="1443"/>
                  </a:cubicBezTo>
                  <a:cubicBezTo>
                    <a:pt x="1233" y="1324"/>
                    <a:pt x="1174" y="1185"/>
                    <a:pt x="1134" y="1046"/>
                  </a:cubicBezTo>
                  <a:cubicBezTo>
                    <a:pt x="1067" y="879"/>
                    <a:pt x="735" y="0"/>
                    <a:pt x="454"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40"/>
            <p:cNvSpPr/>
            <p:nvPr/>
          </p:nvSpPr>
          <p:spPr>
            <a:xfrm>
              <a:off x="8030637" y="4959612"/>
              <a:ext cx="177924" cy="146492"/>
            </a:xfrm>
            <a:custGeom>
              <a:rect b="b" l="l" r="r" t="t"/>
              <a:pathLst>
                <a:path extrusionOk="0" h="2032" w="2468">
                  <a:moveTo>
                    <a:pt x="1360" y="1"/>
                  </a:moveTo>
                  <a:cubicBezTo>
                    <a:pt x="1160" y="1"/>
                    <a:pt x="957" y="61"/>
                    <a:pt x="777" y="121"/>
                  </a:cubicBezTo>
                  <a:cubicBezTo>
                    <a:pt x="598" y="201"/>
                    <a:pt x="418" y="260"/>
                    <a:pt x="299" y="400"/>
                  </a:cubicBezTo>
                  <a:cubicBezTo>
                    <a:pt x="21" y="658"/>
                    <a:pt x="1" y="1116"/>
                    <a:pt x="1" y="1514"/>
                  </a:cubicBezTo>
                  <a:cubicBezTo>
                    <a:pt x="1" y="1732"/>
                    <a:pt x="80" y="2011"/>
                    <a:pt x="279" y="2031"/>
                  </a:cubicBezTo>
                  <a:cubicBezTo>
                    <a:pt x="288" y="2032"/>
                    <a:pt x="296" y="2032"/>
                    <a:pt x="304" y="2032"/>
                  </a:cubicBezTo>
                  <a:cubicBezTo>
                    <a:pt x="488" y="2032"/>
                    <a:pt x="601" y="1824"/>
                    <a:pt x="677" y="1653"/>
                  </a:cubicBezTo>
                  <a:lnTo>
                    <a:pt x="975" y="996"/>
                  </a:lnTo>
                  <a:cubicBezTo>
                    <a:pt x="1174" y="1116"/>
                    <a:pt x="1413" y="1155"/>
                    <a:pt x="1652" y="1155"/>
                  </a:cubicBezTo>
                  <a:cubicBezTo>
                    <a:pt x="1811" y="1155"/>
                    <a:pt x="2010" y="1136"/>
                    <a:pt x="2149" y="996"/>
                  </a:cubicBezTo>
                  <a:cubicBezTo>
                    <a:pt x="2467" y="698"/>
                    <a:pt x="1891" y="101"/>
                    <a:pt x="1552" y="22"/>
                  </a:cubicBezTo>
                  <a:cubicBezTo>
                    <a:pt x="1489" y="7"/>
                    <a:pt x="1425" y="1"/>
                    <a:pt x="1360" y="1"/>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40"/>
            <p:cNvSpPr/>
            <p:nvPr/>
          </p:nvSpPr>
          <p:spPr>
            <a:xfrm>
              <a:off x="8295933" y="4478980"/>
              <a:ext cx="147790" cy="237761"/>
            </a:xfrm>
            <a:custGeom>
              <a:rect b="b" l="l" r="r" t="t"/>
              <a:pathLst>
                <a:path extrusionOk="0" h="3298" w="2050">
                  <a:moveTo>
                    <a:pt x="1206" y="0"/>
                  </a:moveTo>
                  <a:cubicBezTo>
                    <a:pt x="1181" y="0"/>
                    <a:pt x="1157" y="8"/>
                    <a:pt x="1135" y="24"/>
                  </a:cubicBezTo>
                  <a:cubicBezTo>
                    <a:pt x="1095" y="44"/>
                    <a:pt x="1075" y="144"/>
                    <a:pt x="1095" y="184"/>
                  </a:cubicBezTo>
                  <a:cubicBezTo>
                    <a:pt x="1095" y="442"/>
                    <a:pt x="1135" y="661"/>
                    <a:pt x="1214" y="900"/>
                  </a:cubicBezTo>
                  <a:cubicBezTo>
                    <a:pt x="1104" y="852"/>
                    <a:pt x="985" y="830"/>
                    <a:pt x="864" y="830"/>
                  </a:cubicBezTo>
                  <a:cubicBezTo>
                    <a:pt x="636" y="830"/>
                    <a:pt x="402" y="909"/>
                    <a:pt x="220" y="1039"/>
                  </a:cubicBezTo>
                  <a:cubicBezTo>
                    <a:pt x="399" y="1218"/>
                    <a:pt x="598" y="1357"/>
                    <a:pt x="836" y="1417"/>
                  </a:cubicBezTo>
                  <a:cubicBezTo>
                    <a:pt x="598" y="1516"/>
                    <a:pt x="399" y="1676"/>
                    <a:pt x="279" y="1914"/>
                  </a:cubicBezTo>
                  <a:cubicBezTo>
                    <a:pt x="399" y="1954"/>
                    <a:pt x="538" y="1994"/>
                    <a:pt x="697" y="1994"/>
                  </a:cubicBezTo>
                  <a:cubicBezTo>
                    <a:pt x="299" y="2213"/>
                    <a:pt x="21" y="2650"/>
                    <a:pt x="1" y="3128"/>
                  </a:cubicBezTo>
                  <a:cubicBezTo>
                    <a:pt x="1" y="3168"/>
                    <a:pt x="1" y="3207"/>
                    <a:pt x="21" y="3227"/>
                  </a:cubicBezTo>
                  <a:cubicBezTo>
                    <a:pt x="61" y="3280"/>
                    <a:pt x="100" y="3298"/>
                    <a:pt x="158" y="3298"/>
                  </a:cubicBezTo>
                  <a:cubicBezTo>
                    <a:pt x="187" y="3298"/>
                    <a:pt x="220" y="3294"/>
                    <a:pt x="259" y="3287"/>
                  </a:cubicBezTo>
                  <a:cubicBezTo>
                    <a:pt x="1055" y="3168"/>
                    <a:pt x="1712" y="2551"/>
                    <a:pt x="1891" y="1795"/>
                  </a:cubicBezTo>
                  <a:cubicBezTo>
                    <a:pt x="2050" y="1258"/>
                    <a:pt x="1771" y="462"/>
                    <a:pt x="1393" y="104"/>
                  </a:cubicBezTo>
                  <a:cubicBezTo>
                    <a:pt x="1336" y="47"/>
                    <a:pt x="1269" y="0"/>
                    <a:pt x="1206" y="0"/>
                  </a:cubicBezTo>
                  <a:close/>
                </a:path>
              </a:pathLst>
            </a:custGeom>
            <a:solidFill>
              <a:srgbClr val="00D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40"/>
            <p:cNvSpPr/>
            <p:nvPr/>
          </p:nvSpPr>
          <p:spPr>
            <a:xfrm>
              <a:off x="9085623" y="4167042"/>
              <a:ext cx="757836" cy="877582"/>
            </a:xfrm>
            <a:custGeom>
              <a:rect b="b" l="l" r="r" t="t"/>
              <a:pathLst>
                <a:path extrusionOk="0" h="12173" w="10512">
                  <a:moveTo>
                    <a:pt x="592" y="1"/>
                  </a:moveTo>
                  <a:cubicBezTo>
                    <a:pt x="5" y="1"/>
                    <a:pt x="1" y="1502"/>
                    <a:pt x="87" y="1865"/>
                  </a:cubicBezTo>
                  <a:cubicBezTo>
                    <a:pt x="425" y="3277"/>
                    <a:pt x="1460" y="4351"/>
                    <a:pt x="2216" y="5505"/>
                  </a:cubicBezTo>
                  <a:cubicBezTo>
                    <a:pt x="3370" y="7236"/>
                    <a:pt x="4543" y="8967"/>
                    <a:pt x="5936" y="10459"/>
                  </a:cubicBezTo>
                  <a:cubicBezTo>
                    <a:pt x="6591" y="11161"/>
                    <a:pt x="7849" y="12172"/>
                    <a:pt x="8968" y="12172"/>
                  </a:cubicBezTo>
                  <a:cubicBezTo>
                    <a:pt x="9242" y="12172"/>
                    <a:pt x="9508" y="12111"/>
                    <a:pt x="9755" y="11970"/>
                  </a:cubicBezTo>
                  <a:cubicBezTo>
                    <a:pt x="10392" y="11632"/>
                    <a:pt x="10511" y="10737"/>
                    <a:pt x="10233" y="10100"/>
                  </a:cubicBezTo>
                  <a:cubicBezTo>
                    <a:pt x="9954" y="9444"/>
                    <a:pt x="9357" y="8967"/>
                    <a:pt x="8800" y="8549"/>
                  </a:cubicBezTo>
                  <a:cubicBezTo>
                    <a:pt x="8044" y="8012"/>
                    <a:pt x="7269" y="7514"/>
                    <a:pt x="6552" y="6938"/>
                  </a:cubicBezTo>
                  <a:cubicBezTo>
                    <a:pt x="5259" y="5883"/>
                    <a:pt x="4165" y="4630"/>
                    <a:pt x="3151" y="3297"/>
                  </a:cubicBezTo>
                  <a:cubicBezTo>
                    <a:pt x="2455" y="2382"/>
                    <a:pt x="1858" y="1407"/>
                    <a:pt x="1201" y="472"/>
                  </a:cubicBezTo>
                  <a:cubicBezTo>
                    <a:pt x="1122" y="353"/>
                    <a:pt x="1022" y="194"/>
                    <a:pt x="903" y="114"/>
                  </a:cubicBezTo>
                  <a:cubicBezTo>
                    <a:pt x="785" y="36"/>
                    <a:pt x="682" y="1"/>
                    <a:pt x="592" y="1"/>
                  </a:cubicBezTo>
                  <a:close/>
                </a:path>
              </a:pathLst>
            </a:custGeom>
            <a:solidFill>
              <a:srgbClr val="00D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40"/>
            <p:cNvSpPr/>
            <p:nvPr/>
          </p:nvSpPr>
          <p:spPr>
            <a:xfrm>
              <a:off x="9684126" y="4767561"/>
              <a:ext cx="193713" cy="121548"/>
            </a:xfrm>
            <a:custGeom>
              <a:rect b="b" l="l" r="r" t="t"/>
              <a:pathLst>
                <a:path extrusionOk="0" h="1686" w="2687">
                  <a:moveTo>
                    <a:pt x="1413" y="0"/>
                  </a:moveTo>
                  <a:cubicBezTo>
                    <a:pt x="1135" y="0"/>
                    <a:pt x="856" y="20"/>
                    <a:pt x="638" y="139"/>
                  </a:cubicBezTo>
                  <a:cubicBezTo>
                    <a:pt x="359" y="318"/>
                    <a:pt x="1" y="1074"/>
                    <a:pt x="419" y="1273"/>
                  </a:cubicBezTo>
                  <a:cubicBezTo>
                    <a:pt x="482" y="1300"/>
                    <a:pt x="557" y="1311"/>
                    <a:pt x="636" y="1311"/>
                  </a:cubicBezTo>
                  <a:cubicBezTo>
                    <a:pt x="734" y="1311"/>
                    <a:pt x="838" y="1295"/>
                    <a:pt x="936" y="1273"/>
                  </a:cubicBezTo>
                  <a:cubicBezTo>
                    <a:pt x="1135" y="1194"/>
                    <a:pt x="1354" y="1074"/>
                    <a:pt x="1513" y="895"/>
                  </a:cubicBezTo>
                  <a:cubicBezTo>
                    <a:pt x="1672" y="1074"/>
                    <a:pt x="1831" y="1273"/>
                    <a:pt x="2010" y="1432"/>
                  </a:cubicBezTo>
                  <a:cubicBezTo>
                    <a:pt x="2110" y="1566"/>
                    <a:pt x="2252" y="1685"/>
                    <a:pt x="2389" y="1685"/>
                  </a:cubicBezTo>
                  <a:cubicBezTo>
                    <a:pt x="2416" y="1685"/>
                    <a:pt x="2442" y="1681"/>
                    <a:pt x="2468" y="1671"/>
                  </a:cubicBezTo>
                  <a:cubicBezTo>
                    <a:pt x="2687" y="1572"/>
                    <a:pt x="2647" y="1273"/>
                    <a:pt x="2587" y="1074"/>
                  </a:cubicBezTo>
                  <a:cubicBezTo>
                    <a:pt x="2468" y="696"/>
                    <a:pt x="2309" y="279"/>
                    <a:pt x="1950" y="100"/>
                  </a:cubicBezTo>
                  <a:cubicBezTo>
                    <a:pt x="1771" y="20"/>
                    <a:pt x="1592" y="0"/>
                    <a:pt x="1413"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40"/>
            <p:cNvSpPr/>
            <p:nvPr/>
          </p:nvSpPr>
          <p:spPr>
            <a:xfrm>
              <a:off x="9772005" y="4894658"/>
              <a:ext cx="117294" cy="115276"/>
            </a:xfrm>
            <a:custGeom>
              <a:rect b="b" l="l" r="r" t="t"/>
              <a:pathLst>
                <a:path extrusionOk="0" h="1599" w="1627">
                  <a:moveTo>
                    <a:pt x="283" y="1"/>
                  </a:moveTo>
                  <a:cubicBezTo>
                    <a:pt x="151" y="1"/>
                    <a:pt x="0" y="126"/>
                    <a:pt x="35" y="266"/>
                  </a:cubicBezTo>
                  <a:cubicBezTo>
                    <a:pt x="55" y="346"/>
                    <a:pt x="115" y="405"/>
                    <a:pt x="155" y="445"/>
                  </a:cubicBezTo>
                  <a:cubicBezTo>
                    <a:pt x="453" y="744"/>
                    <a:pt x="791" y="1022"/>
                    <a:pt x="1090" y="1320"/>
                  </a:cubicBezTo>
                  <a:cubicBezTo>
                    <a:pt x="1149" y="1400"/>
                    <a:pt x="1229" y="1460"/>
                    <a:pt x="1328" y="1539"/>
                  </a:cubicBezTo>
                  <a:cubicBezTo>
                    <a:pt x="1388" y="1559"/>
                    <a:pt x="1408" y="1599"/>
                    <a:pt x="1428" y="1599"/>
                  </a:cubicBezTo>
                  <a:cubicBezTo>
                    <a:pt x="1468" y="1599"/>
                    <a:pt x="1507" y="1559"/>
                    <a:pt x="1527" y="1539"/>
                  </a:cubicBezTo>
                  <a:cubicBezTo>
                    <a:pt x="1627" y="1440"/>
                    <a:pt x="1607" y="1261"/>
                    <a:pt x="1547" y="1141"/>
                  </a:cubicBezTo>
                  <a:cubicBezTo>
                    <a:pt x="1428" y="763"/>
                    <a:pt x="1189" y="445"/>
                    <a:pt x="851" y="246"/>
                  </a:cubicBezTo>
                  <a:cubicBezTo>
                    <a:pt x="731" y="147"/>
                    <a:pt x="513" y="27"/>
                    <a:pt x="334" y="7"/>
                  </a:cubicBezTo>
                  <a:cubicBezTo>
                    <a:pt x="317" y="3"/>
                    <a:pt x="300" y="1"/>
                    <a:pt x="283" y="1"/>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40"/>
            <p:cNvSpPr/>
            <p:nvPr/>
          </p:nvSpPr>
          <p:spPr>
            <a:xfrm>
              <a:off x="9716711" y="4944977"/>
              <a:ext cx="95162" cy="161631"/>
            </a:xfrm>
            <a:custGeom>
              <a:rect b="b" l="l" r="r" t="t"/>
              <a:pathLst>
                <a:path extrusionOk="0" h="2242" w="1320">
                  <a:moveTo>
                    <a:pt x="277" y="1"/>
                  </a:moveTo>
                  <a:cubicBezTo>
                    <a:pt x="112" y="1"/>
                    <a:pt x="0" y="182"/>
                    <a:pt x="66" y="364"/>
                  </a:cubicBezTo>
                  <a:cubicBezTo>
                    <a:pt x="86" y="443"/>
                    <a:pt x="126" y="523"/>
                    <a:pt x="186" y="603"/>
                  </a:cubicBezTo>
                  <a:cubicBezTo>
                    <a:pt x="325" y="841"/>
                    <a:pt x="384" y="1140"/>
                    <a:pt x="484" y="1438"/>
                  </a:cubicBezTo>
                  <a:cubicBezTo>
                    <a:pt x="583" y="1717"/>
                    <a:pt x="703" y="2015"/>
                    <a:pt x="961" y="2194"/>
                  </a:cubicBezTo>
                  <a:cubicBezTo>
                    <a:pt x="990" y="2223"/>
                    <a:pt x="1041" y="2242"/>
                    <a:pt x="1089" y="2242"/>
                  </a:cubicBezTo>
                  <a:cubicBezTo>
                    <a:pt x="1107" y="2242"/>
                    <a:pt x="1124" y="2239"/>
                    <a:pt x="1140" y="2234"/>
                  </a:cubicBezTo>
                  <a:cubicBezTo>
                    <a:pt x="1180" y="2214"/>
                    <a:pt x="1200" y="2134"/>
                    <a:pt x="1240" y="2055"/>
                  </a:cubicBezTo>
                  <a:cubicBezTo>
                    <a:pt x="1319" y="1537"/>
                    <a:pt x="1200" y="961"/>
                    <a:pt x="902" y="543"/>
                  </a:cubicBezTo>
                  <a:cubicBezTo>
                    <a:pt x="782" y="364"/>
                    <a:pt x="603" y="105"/>
                    <a:pt x="384" y="26"/>
                  </a:cubicBezTo>
                  <a:cubicBezTo>
                    <a:pt x="347" y="9"/>
                    <a:pt x="311" y="1"/>
                    <a:pt x="277" y="1"/>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40"/>
            <p:cNvSpPr/>
            <p:nvPr/>
          </p:nvSpPr>
          <p:spPr>
            <a:xfrm>
              <a:off x="9638276" y="4972012"/>
              <a:ext cx="61711" cy="130343"/>
            </a:xfrm>
            <a:custGeom>
              <a:rect b="b" l="l" r="r" t="t"/>
              <a:pathLst>
                <a:path extrusionOk="0" h="1808" w="856">
                  <a:moveTo>
                    <a:pt x="338" y="0"/>
                  </a:moveTo>
                  <a:cubicBezTo>
                    <a:pt x="46" y="0"/>
                    <a:pt x="0" y="1028"/>
                    <a:pt x="0" y="1202"/>
                  </a:cubicBezTo>
                  <a:cubicBezTo>
                    <a:pt x="0" y="1361"/>
                    <a:pt x="0" y="1481"/>
                    <a:pt x="60" y="1600"/>
                  </a:cubicBezTo>
                  <a:cubicBezTo>
                    <a:pt x="94" y="1718"/>
                    <a:pt x="214" y="1808"/>
                    <a:pt x="322" y="1808"/>
                  </a:cubicBezTo>
                  <a:cubicBezTo>
                    <a:pt x="341" y="1808"/>
                    <a:pt x="360" y="1805"/>
                    <a:pt x="378" y="1799"/>
                  </a:cubicBezTo>
                  <a:cubicBezTo>
                    <a:pt x="498" y="1779"/>
                    <a:pt x="597" y="1640"/>
                    <a:pt x="657" y="1521"/>
                  </a:cubicBezTo>
                  <a:cubicBezTo>
                    <a:pt x="796" y="1123"/>
                    <a:pt x="856" y="387"/>
                    <a:pt x="478" y="68"/>
                  </a:cubicBezTo>
                  <a:cubicBezTo>
                    <a:pt x="426" y="21"/>
                    <a:pt x="379" y="0"/>
                    <a:pt x="338"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40"/>
            <p:cNvSpPr/>
            <p:nvPr/>
          </p:nvSpPr>
          <p:spPr>
            <a:xfrm>
              <a:off x="9324173" y="4394489"/>
              <a:ext cx="182250" cy="206473"/>
            </a:xfrm>
            <a:custGeom>
              <a:rect b="b" l="l" r="r" t="t"/>
              <a:pathLst>
                <a:path extrusionOk="0" h="2864" w="2528">
                  <a:moveTo>
                    <a:pt x="437" y="0"/>
                  </a:moveTo>
                  <a:cubicBezTo>
                    <a:pt x="365" y="0"/>
                    <a:pt x="296" y="88"/>
                    <a:pt x="260" y="142"/>
                  </a:cubicBezTo>
                  <a:cubicBezTo>
                    <a:pt x="1" y="620"/>
                    <a:pt x="41" y="1475"/>
                    <a:pt x="299" y="1933"/>
                  </a:cubicBezTo>
                  <a:cubicBezTo>
                    <a:pt x="670" y="2505"/>
                    <a:pt x="1326" y="2864"/>
                    <a:pt x="1989" y="2864"/>
                  </a:cubicBezTo>
                  <a:cubicBezTo>
                    <a:pt x="2109" y="2864"/>
                    <a:pt x="2229" y="2852"/>
                    <a:pt x="2348" y="2828"/>
                  </a:cubicBezTo>
                  <a:cubicBezTo>
                    <a:pt x="2428" y="2808"/>
                    <a:pt x="2488" y="2788"/>
                    <a:pt x="2527" y="2708"/>
                  </a:cubicBezTo>
                  <a:cubicBezTo>
                    <a:pt x="2527" y="2688"/>
                    <a:pt x="2527" y="2629"/>
                    <a:pt x="2488" y="2609"/>
                  </a:cubicBezTo>
                  <a:cubicBezTo>
                    <a:pt x="2328" y="2151"/>
                    <a:pt x="1931" y="1833"/>
                    <a:pt x="1473" y="1734"/>
                  </a:cubicBezTo>
                  <a:cubicBezTo>
                    <a:pt x="1612" y="1694"/>
                    <a:pt x="1732" y="1634"/>
                    <a:pt x="1851" y="1535"/>
                  </a:cubicBezTo>
                  <a:cubicBezTo>
                    <a:pt x="1672" y="1356"/>
                    <a:pt x="1413" y="1256"/>
                    <a:pt x="1155" y="1236"/>
                  </a:cubicBezTo>
                  <a:cubicBezTo>
                    <a:pt x="1354" y="1117"/>
                    <a:pt x="1533" y="918"/>
                    <a:pt x="1632" y="699"/>
                  </a:cubicBezTo>
                  <a:lnTo>
                    <a:pt x="578" y="142"/>
                  </a:lnTo>
                  <a:cubicBezTo>
                    <a:pt x="558" y="83"/>
                    <a:pt x="538" y="23"/>
                    <a:pt x="458" y="3"/>
                  </a:cubicBezTo>
                  <a:cubicBezTo>
                    <a:pt x="451" y="1"/>
                    <a:pt x="444" y="0"/>
                    <a:pt x="437" y="0"/>
                  </a:cubicBezTo>
                  <a:close/>
                </a:path>
              </a:pathLst>
            </a:custGeom>
            <a:solidFill>
              <a:srgbClr val="00D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40"/>
            <p:cNvSpPr/>
            <p:nvPr/>
          </p:nvSpPr>
          <p:spPr>
            <a:xfrm>
              <a:off x="8536502" y="4734255"/>
              <a:ext cx="294426" cy="753222"/>
            </a:xfrm>
            <a:custGeom>
              <a:rect b="b" l="l" r="r" t="t"/>
              <a:pathLst>
                <a:path extrusionOk="0" h="10448" w="4084">
                  <a:moveTo>
                    <a:pt x="792" y="0"/>
                  </a:moveTo>
                  <a:cubicBezTo>
                    <a:pt x="315" y="0"/>
                    <a:pt x="1" y="346"/>
                    <a:pt x="245" y="920"/>
                  </a:cubicBezTo>
                  <a:cubicBezTo>
                    <a:pt x="623" y="1795"/>
                    <a:pt x="1060" y="2591"/>
                    <a:pt x="1359" y="3506"/>
                  </a:cubicBezTo>
                  <a:cubicBezTo>
                    <a:pt x="1955" y="5376"/>
                    <a:pt x="2274" y="7325"/>
                    <a:pt x="2592" y="9215"/>
                  </a:cubicBezTo>
                  <a:cubicBezTo>
                    <a:pt x="1776" y="9235"/>
                    <a:pt x="981" y="9613"/>
                    <a:pt x="443" y="10209"/>
                  </a:cubicBezTo>
                  <a:cubicBezTo>
                    <a:pt x="934" y="10367"/>
                    <a:pt x="1451" y="10448"/>
                    <a:pt x="1969" y="10448"/>
                  </a:cubicBezTo>
                  <a:cubicBezTo>
                    <a:pt x="2626" y="10448"/>
                    <a:pt x="3284" y="10318"/>
                    <a:pt x="3885" y="10050"/>
                  </a:cubicBezTo>
                  <a:cubicBezTo>
                    <a:pt x="4084" y="7226"/>
                    <a:pt x="3606" y="4341"/>
                    <a:pt x="2532" y="1695"/>
                  </a:cubicBezTo>
                  <a:cubicBezTo>
                    <a:pt x="2274" y="1099"/>
                    <a:pt x="1955" y="482"/>
                    <a:pt x="1398" y="164"/>
                  </a:cubicBezTo>
                  <a:cubicBezTo>
                    <a:pt x="1187" y="52"/>
                    <a:pt x="977" y="0"/>
                    <a:pt x="792" y="0"/>
                  </a:cubicBezTo>
                  <a:close/>
                </a:path>
              </a:pathLst>
            </a:custGeom>
            <a:solidFill>
              <a:srgbClr val="00D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40"/>
            <p:cNvSpPr/>
            <p:nvPr/>
          </p:nvSpPr>
          <p:spPr>
            <a:xfrm>
              <a:off x="8930915" y="4734255"/>
              <a:ext cx="294426" cy="753222"/>
            </a:xfrm>
            <a:custGeom>
              <a:rect b="b" l="l" r="r" t="t"/>
              <a:pathLst>
                <a:path extrusionOk="0" h="10448" w="4084">
                  <a:moveTo>
                    <a:pt x="791" y="0"/>
                  </a:moveTo>
                  <a:cubicBezTo>
                    <a:pt x="314" y="0"/>
                    <a:pt x="0" y="346"/>
                    <a:pt x="244" y="920"/>
                  </a:cubicBezTo>
                  <a:cubicBezTo>
                    <a:pt x="622" y="1795"/>
                    <a:pt x="1060" y="2591"/>
                    <a:pt x="1358" y="3506"/>
                  </a:cubicBezTo>
                  <a:cubicBezTo>
                    <a:pt x="1995" y="5376"/>
                    <a:pt x="2273" y="7325"/>
                    <a:pt x="2591" y="9215"/>
                  </a:cubicBezTo>
                  <a:cubicBezTo>
                    <a:pt x="1776" y="9235"/>
                    <a:pt x="980" y="9613"/>
                    <a:pt x="443" y="10209"/>
                  </a:cubicBezTo>
                  <a:cubicBezTo>
                    <a:pt x="933" y="10367"/>
                    <a:pt x="1451" y="10448"/>
                    <a:pt x="1968" y="10448"/>
                  </a:cubicBezTo>
                  <a:cubicBezTo>
                    <a:pt x="2626" y="10448"/>
                    <a:pt x="3283" y="10318"/>
                    <a:pt x="3884" y="10050"/>
                  </a:cubicBezTo>
                  <a:cubicBezTo>
                    <a:pt x="4083" y="7226"/>
                    <a:pt x="3606" y="4341"/>
                    <a:pt x="2532" y="1695"/>
                  </a:cubicBezTo>
                  <a:cubicBezTo>
                    <a:pt x="2273" y="1099"/>
                    <a:pt x="1955" y="482"/>
                    <a:pt x="1398" y="164"/>
                  </a:cubicBezTo>
                  <a:cubicBezTo>
                    <a:pt x="1186" y="52"/>
                    <a:pt x="977" y="0"/>
                    <a:pt x="791" y="0"/>
                  </a:cubicBezTo>
                  <a:close/>
                </a:path>
              </a:pathLst>
            </a:custGeom>
            <a:solidFill>
              <a:srgbClr val="00D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40"/>
            <p:cNvSpPr/>
            <p:nvPr/>
          </p:nvSpPr>
          <p:spPr>
            <a:xfrm>
              <a:off x="8404935" y="3917390"/>
              <a:ext cx="887819" cy="1069348"/>
            </a:xfrm>
            <a:custGeom>
              <a:rect b="b" l="l" r="r" t="t"/>
              <a:pathLst>
                <a:path extrusionOk="0" h="14833" w="12315">
                  <a:moveTo>
                    <a:pt x="4819" y="0"/>
                  </a:moveTo>
                  <a:cubicBezTo>
                    <a:pt x="4182" y="0"/>
                    <a:pt x="3520" y="117"/>
                    <a:pt x="2965" y="395"/>
                  </a:cubicBezTo>
                  <a:cubicBezTo>
                    <a:pt x="2368" y="693"/>
                    <a:pt x="2189" y="1250"/>
                    <a:pt x="1930" y="1847"/>
                  </a:cubicBezTo>
                  <a:cubicBezTo>
                    <a:pt x="1174" y="3418"/>
                    <a:pt x="538" y="5069"/>
                    <a:pt x="299" y="6800"/>
                  </a:cubicBezTo>
                  <a:cubicBezTo>
                    <a:pt x="1" y="9028"/>
                    <a:pt x="498" y="11495"/>
                    <a:pt x="2109" y="13086"/>
                  </a:cubicBezTo>
                  <a:cubicBezTo>
                    <a:pt x="3319" y="14268"/>
                    <a:pt x="5013" y="14833"/>
                    <a:pt x="6712" y="14833"/>
                  </a:cubicBezTo>
                  <a:cubicBezTo>
                    <a:pt x="7472" y="14833"/>
                    <a:pt x="8233" y="14720"/>
                    <a:pt x="8952" y="14498"/>
                  </a:cubicBezTo>
                  <a:cubicBezTo>
                    <a:pt x="9907" y="14200"/>
                    <a:pt x="10842" y="13703"/>
                    <a:pt x="11399" y="12887"/>
                  </a:cubicBezTo>
                  <a:cubicBezTo>
                    <a:pt x="11737" y="12370"/>
                    <a:pt x="11897" y="11733"/>
                    <a:pt x="11996" y="11117"/>
                  </a:cubicBezTo>
                  <a:cubicBezTo>
                    <a:pt x="12314" y="8650"/>
                    <a:pt x="11499" y="6163"/>
                    <a:pt x="10504" y="3876"/>
                  </a:cubicBezTo>
                  <a:cubicBezTo>
                    <a:pt x="10206" y="3179"/>
                    <a:pt x="9887" y="2483"/>
                    <a:pt x="9350" y="1946"/>
                  </a:cubicBezTo>
                  <a:cubicBezTo>
                    <a:pt x="8933" y="1489"/>
                    <a:pt x="8415" y="1170"/>
                    <a:pt x="7898" y="872"/>
                  </a:cubicBezTo>
                  <a:cubicBezTo>
                    <a:pt x="7063" y="414"/>
                    <a:pt x="6148" y="96"/>
                    <a:pt x="5232" y="17"/>
                  </a:cubicBezTo>
                  <a:cubicBezTo>
                    <a:pt x="5097" y="6"/>
                    <a:pt x="4959" y="0"/>
                    <a:pt x="4819" y="0"/>
                  </a:cubicBezTo>
                  <a:close/>
                </a:path>
              </a:pathLst>
            </a:custGeom>
            <a:solidFill>
              <a:srgbClr val="00D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40"/>
            <p:cNvSpPr/>
            <p:nvPr/>
          </p:nvSpPr>
          <p:spPr>
            <a:xfrm>
              <a:off x="8496708" y="4290534"/>
              <a:ext cx="165020" cy="231633"/>
            </a:xfrm>
            <a:custGeom>
              <a:rect b="b" l="l" r="r" t="t"/>
              <a:pathLst>
                <a:path extrusionOk="0" h="3213" w="2289">
                  <a:moveTo>
                    <a:pt x="1140" y="0"/>
                  </a:moveTo>
                  <a:cubicBezTo>
                    <a:pt x="1023" y="0"/>
                    <a:pt x="906" y="28"/>
                    <a:pt x="797" y="92"/>
                  </a:cubicBezTo>
                  <a:cubicBezTo>
                    <a:pt x="319" y="371"/>
                    <a:pt x="100" y="1544"/>
                    <a:pt x="61" y="1982"/>
                  </a:cubicBezTo>
                  <a:cubicBezTo>
                    <a:pt x="1" y="2360"/>
                    <a:pt x="21" y="2778"/>
                    <a:pt x="299" y="3036"/>
                  </a:cubicBezTo>
                  <a:cubicBezTo>
                    <a:pt x="432" y="3159"/>
                    <a:pt x="611" y="3213"/>
                    <a:pt x="794" y="3213"/>
                  </a:cubicBezTo>
                  <a:cubicBezTo>
                    <a:pt x="969" y="3213"/>
                    <a:pt x="1148" y="3164"/>
                    <a:pt x="1294" y="3076"/>
                  </a:cubicBezTo>
                  <a:cubicBezTo>
                    <a:pt x="1592" y="2917"/>
                    <a:pt x="1811" y="2579"/>
                    <a:pt x="1950" y="2261"/>
                  </a:cubicBezTo>
                  <a:cubicBezTo>
                    <a:pt x="2169" y="1763"/>
                    <a:pt x="2289" y="1186"/>
                    <a:pt x="2090" y="689"/>
                  </a:cubicBezTo>
                  <a:cubicBezTo>
                    <a:pt x="1936" y="321"/>
                    <a:pt x="1535" y="0"/>
                    <a:pt x="1140" y="0"/>
                  </a:cubicBezTo>
                  <a:close/>
                </a:path>
              </a:pathLst>
            </a:custGeom>
            <a:solidFill>
              <a:srgbClr val="304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40"/>
            <p:cNvSpPr/>
            <p:nvPr/>
          </p:nvSpPr>
          <p:spPr>
            <a:xfrm>
              <a:off x="8662446" y="4237979"/>
              <a:ext cx="121187" cy="136327"/>
            </a:xfrm>
            <a:custGeom>
              <a:rect b="b" l="l" r="r" t="t"/>
              <a:pathLst>
                <a:path extrusionOk="0" h="1891" w="1681">
                  <a:moveTo>
                    <a:pt x="892" y="1"/>
                  </a:moveTo>
                  <a:cubicBezTo>
                    <a:pt x="227" y="1"/>
                    <a:pt x="1" y="825"/>
                    <a:pt x="248" y="1358"/>
                  </a:cubicBezTo>
                  <a:cubicBezTo>
                    <a:pt x="370" y="1655"/>
                    <a:pt x="676" y="1890"/>
                    <a:pt x="1004" y="1890"/>
                  </a:cubicBezTo>
                  <a:cubicBezTo>
                    <a:pt x="1050" y="1890"/>
                    <a:pt x="1097" y="1885"/>
                    <a:pt x="1143" y="1876"/>
                  </a:cubicBezTo>
                  <a:cubicBezTo>
                    <a:pt x="1243" y="1856"/>
                    <a:pt x="1362" y="1816"/>
                    <a:pt x="1442" y="1716"/>
                  </a:cubicBezTo>
                  <a:cubicBezTo>
                    <a:pt x="1541" y="1657"/>
                    <a:pt x="1581" y="1517"/>
                    <a:pt x="1601" y="1418"/>
                  </a:cubicBezTo>
                  <a:cubicBezTo>
                    <a:pt x="1660" y="1259"/>
                    <a:pt x="1680" y="1080"/>
                    <a:pt x="1660" y="901"/>
                  </a:cubicBezTo>
                  <a:cubicBezTo>
                    <a:pt x="1660" y="722"/>
                    <a:pt x="1601" y="563"/>
                    <a:pt x="1541" y="384"/>
                  </a:cubicBezTo>
                  <a:cubicBezTo>
                    <a:pt x="1402" y="185"/>
                    <a:pt x="1203" y="26"/>
                    <a:pt x="984" y="6"/>
                  </a:cubicBezTo>
                  <a:cubicBezTo>
                    <a:pt x="953" y="2"/>
                    <a:pt x="922" y="1"/>
                    <a:pt x="892" y="1"/>
                  </a:cubicBezTo>
                  <a:close/>
                </a:path>
              </a:pathLst>
            </a:custGeom>
            <a:solidFill>
              <a:srgbClr val="304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40"/>
            <p:cNvSpPr/>
            <p:nvPr/>
          </p:nvSpPr>
          <p:spPr>
            <a:xfrm>
              <a:off x="8655886" y="4420586"/>
              <a:ext cx="91918" cy="110950"/>
            </a:xfrm>
            <a:custGeom>
              <a:rect b="b" l="l" r="r" t="t"/>
              <a:pathLst>
                <a:path extrusionOk="0" h="1539" w="1275">
                  <a:moveTo>
                    <a:pt x="569" y="1"/>
                  </a:moveTo>
                  <a:cubicBezTo>
                    <a:pt x="530" y="1"/>
                    <a:pt x="493" y="6"/>
                    <a:pt x="458" y="19"/>
                  </a:cubicBezTo>
                  <a:cubicBezTo>
                    <a:pt x="260" y="59"/>
                    <a:pt x="120" y="437"/>
                    <a:pt x="81" y="636"/>
                  </a:cubicBezTo>
                  <a:cubicBezTo>
                    <a:pt x="41" y="815"/>
                    <a:pt x="1" y="974"/>
                    <a:pt x="81" y="1153"/>
                  </a:cubicBezTo>
                  <a:cubicBezTo>
                    <a:pt x="160" y="1332"/>
                    <a:pt x="339" y="1451"/>
                    <a:pt x="498" y="1511"/>
                  </a:cubicBezTo>
                  <a:cubicBezTo>
                    <a:pt x="569" y="1525"/>
                    <a:pt x="639" y="1539"/>
                    <a:pt x="709" y="1539"/>
                  </a:cubicBezTo>
                  <a:cubicBezTo>
                    <a:pt x="738" y="1539"/>
                    <a:pt x="768" y="1537"/>
                    <a:pt x="797" y="1531"/>
                  </a:cubicBezTo>
                  <a:cubicBezTo>
                    <a:pt x="956" y="1471"/>
                    <a:pt x="1035" y="1352"/>
                    <a:pt x="1095" y="1232"/>
                  </a:cubicBezTo>
                  <a:cubicBezTo>
                    <a:pt x="1175" y="1073"/>
                    <a:pt x="1254" y="934"/>
                    <a:pt x="1254" y="755"/>
                  </a:cubicBezTo>
                  <a:cubicBezTo>
                    <a:pt x="1274" y="576"/>
                    <a:pt x="1234" y="417"/>
                    <a:pt x="1135" y="277"/>
                  </a:cubicBezTo>
                  <a:cubicBezTo>
                    <a:pt x="1018" y="160"/>
                    <a:pt x="773" y="1"/>
                    <a:pt x="569" y="1"/>
                  </a:cubicBezTo>
                  <a:close/>
                </a:path>
              </a:pathLst>
            </a:custGeom>
            <a:solidFill>
              <a:srgbClr val="304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40"/>
            <p:cNvSpPr/>
            <p:nvPr/>
          </p:nvSpPr>
          <p:spPr>
            <a:xfrm>
              <a:off x="9027373" y="4540330"/>
              <a:ext cx="229470" cy="293416"/>
            </a:xfrm>
            <a:custGeom>
              <a:rect b="b" l="l" r="r" t="t"/>
              <a:pathLst>
                <a:path extrusionOk="0" h="4070" w="3183">
                  <a:moveTo>
                    <a:pt x="1588" y="0"/>
                  </a:moveTo>
                  <a:cubicBezTo>
                    <a:pt x="1429" y="0"/>
                    <a:pt x="1274" y="28"/>
                    <a:pt x="1134" y="89"/>
                  </a:cubicBezTo>
                  <a:cubicBezTo>
                    <a:pt x="716" y="287"/>
                    <a:pt x="478" y="904"/>
                    <a:pt x="299" y="1302"/>
                  </a:cubicBezTo>
                  <a:cubicBezTo>
                    <a:pt x="159" y="1700"/>
                    <a:pt x="0" y="2098"/>
                    <a:pt x="0" y="2555"/>
                  </a:cubicBezTo>
                  <a:cubicBezTo>
                    <a:pt x="0" y="2973"/>
                    <a:pt x="119" y="3431"/>
                    <a:pt x="418" y="3729"/>
                  </a:cubicBezTo>
                  <a:cubicBezTo>
                    <a:pt x="676" y="3951"/>
                    <a:pt x="1003" y="4069"/>
                    <a:pt x="1335" y="4069"/>
                  </a:cubicBezTo>
                  <a:cubicBezTo>
                    <a:pt x="1361" y="4069"/>
                    <a:pt x="1387" y="4069"/>
                    <a:pt x="1413" y="4067"/>
                  </a:cubicBezTo>
                  <a:cubicBezTo>
                    <a:pt x="1771" y="4047"/>
                    <a:pt x="2109" y="3868"/>
                    <a:pt x="2387" y="3629"/>
                  </a:cubicBezTo>
                  <a:cubicBezTo>
                    <a:pt x="2546" y="3470"/>
                    <a:pt x="2686" y="3271"/>
                    <a:pt x="2785" y="3072"/>
                  </a:cubicBezTo>
                  <a:cubicBezTo>
                    <a:pt x="3044" y="2655"/>
                    <a:pt x="3183" y="2157"/>
                    <a:pt x="3163" y="1660"/>
                  </a:cubicBezTo>
                  <a:cubicBezTo>
                    <a:pt x="3143" y="1163"/>
                    <a:pt x="2924" y="665"/>
                    <a:pt x="2566" y="347"/>
                  </a:cubicBezTo>
                  <a:cubicBezTo>
                    <a:pt x="2318" y="140"/>
                    <a:pt x="1945" y="0"/>
                    <a:pt x="1588" y="0"/>
                  </a:cubicBezTo>
                  <a:close/>
                </a:path>
              </a:pathLst>
            </a:custGeom>
            <a:solidFill>
              <a:srgbClr val="304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40"/>
            <p:cNvSpPr/>
            <p:nvPr/>
          </p:nvSpPr>
          <p:spPr>
            <a:xfrm>
              <a:off x="9081874" y="4383315"/>
              <a:ext cx="114771" cy="110662"/>
            </a:xfrm>
            <a:custGeom>
              <a:rect b="b" l="l" r="r" t="t"/>
              <a:pathLst>
                <a:path extrusionOk="0" h="1535" w="1592">
                  <a:moveTo>
                    <a:pt x="837" y="1"/>
                  </a:moveTo>
                  <a:cubicBezTo>
                    <a:pt x="458" y="1"/>
                    <a:pt x="140" y="393"/>
                    <a:pt x="40" y="794"/>
                  </a:cubicBezTo>
                  <a:cubicBezTo>
                    <a:pt x="0" y="974"/>
                    <a:pt x="0" y="1153"/>
                    <a:pt x="100" y="1292"/>
                  </a:cubicBezTo>
                  <a:cubicBezTo>
                    <a:pt x="199" y="1451"/>
                    <a:pt x="398" y="1491"/>
                    <a:pt x="597" y="1531"/>
                  </a:cubicBezTo>
                  <a:cubicBezTo>
                    <a:pt x="629" y="1533"/>
                    <a:pt x="662" y="1534"/>
                    <a:pt x="695" y="1534"/>
                  </a:cubicBezTo>
                  <a:cubicBezTo>
                    <a:pt x="924" y="1534"/>
                    <a:pt x="1161" y="1473"/>
                    <a:pt x="1353" y="1351"/>
                  </a:cubicBezTo>
                  <a:cubicBezTo>
                    <a:pt x="1432" y="1292"/>
                    <a:pt x="1512" y="1232"/>
                    <a:pt x="1532" y="1153"/>
                  </a:cubicBezTo>
                  <a:cubicBezTo>
                    <a:pt x="1552" y="1073"/>
                    <a:pt x="1591" y="974"/>
                    <a:pt x="1591" y="894"/>
                  </a:cubicBezTo>
                  <a:cubicBezTo>
                    <a:pt x="1591" y="635"/>
                    <a:pt x="1492" y="377"/>
                    <a:pt x="1293" y="198"/>
                  </a:cubicBezTo>
                  <a:cubicBezTo>
                    <a:pt x="1138" y="59"/>
                    <a:pt x="983" y="1"/>
                    <a:pt x="837" y="1"/>
                  </a:cubicBezTo>
                  <a:close/>
                </a:path>
              </a:pathLst>
            </a:custGeom>
            <a:solidFill>
              <a:srgbClr val="304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40"/>
            <p:cNvSpPr/>
            <p:nvPr/>
          </p:nvSpPr>
          <p:spPr>
            <a:xfrm>
              <a:off x="8987218" y="4485612"/>
              <a:ext cx="74616" cy="80455"/>
            </a:xfrm>
            <a:custGeom>
              <a:rect b="b" l="l" r="r" t="t"/>
              <a:pathLst>
                <a:path extrusionOk="0" h="1116" w="1035">
                  <a:moveTo>
                    <a:pt x="559" y="0"/>
                  </a:moveTo>
                  <a:cubicBezTo>
                    <a:pt x="532" y="0"/>
                    <a:pt x="504" y="4"/>
                    <a:pt x="478" y="12"/>
                  </a:cubicBezTo>
                  <a:cubicBezTo>
                    <a:pt x="318" y="32"/>
                    <a:pt x="179" y="310"/>
                    <a:pt x="120" y="470"/>
                  </a:cubicBezTo>
                  <a:cubicBezTo>
                    <a:pt x="60" y="629"/>
                    <a:pt x="0" y="808"/>
                    <a:pt x="80" y="927"/>
                  </a:cubicBezTo>
                  <a:cubicBezTo>
                    <a:pt x="159" y="1027"/>
                    <a:pt x="279" y="1106"/>
                    <a:pt x="418" y="1106"/>
                  </a:cubicBezTo>
                  <a:cubicBezTo>
                    <a:pt x="458" y="1106"/>
                    <a:pt x="506" y="1115"/>
                    <a:pt x="558" y="1115"/>
                  </a:cubicBezTo>
                  <a:cubicBezTo>
                    <a:pt x="584" y="1115"/>
                    <a:pt x="610" y="1113"/>
                    <a:pt x="637" y="1106"/>
                  </a:cubicBezTo>
                  <a:cubicBezTo>
                    <a:pt x="756" y="1046"/>
                    <a:pt x="856" y="927"/>
                    <a:pt x="915" y="808"/>
                  </a:cubicBezTo>
                  <a:cubicBezTo>
                    <a:pt x="975" y="649"/>
                    <a:pt x="1035" y="450"/>
                    <a:pt x="955" y="310"/>
                  </a:cubicBezTo>
                  <a:cubicBezTo>
                    <a:pt x="921" y="155"/>
                    <a:pt x="737" y="0"/>
                    <a:pt x="559" y="0"/>
                  </a:cubicBezTo>
                  <a:close/>
                </a:path>
              </a:pathLst>
            </a:custGeom>
            <a:solidFill>
              <a:srgbClr val="304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40"/>
            <p:cNvSpPr/>
            <p:nvPr/>
          </p:nvSpPr>
          <p:spPr>
            <a:xfrm>
              <a:off x="8019174" y="2288274"/>
              <a:ext cx="1606293" cy="1890049"/>
            </a:xfrm>
            <a:custGeom>
              <a:rect b="b" l="l" r="r" t="t"/>
              <a:pathLst>
                <a:path extrusionOk="0" h="26217" w="22281">
                  <a:moveTo>
                    <a:pt x="13129" y="0"/>
                  </a:moveTo>
                  <a:cubicBezTo>
                    <a:pt x="13083" y="0"/>
                    <a:pt x="13037" y="5"/>
                    <a:pt x="12991" y="16"/>
                  </a:cubicBezTo>
                  <a:cubicBezTo>
                    <a:pt x="12772" y="76"/>
                    <a:pt x="12593" y="255"/>
                    <a:pt x="12434" y="394"/>
                  </a:cubicBezTo>
                  <a:cubicBezTo>
                    <a:pt x="11081" y="1787"/>
                    <a:pt x="9927" y="3398"/>
                    <a:pt x="9092" y="5149"/>
                  </a:cubicBezTo>
                  <a:cubicBezTo>
                    <a:pt x="9231" y="4393"/>
                    <a:pt x="9092" y="3577"/>
                    <a:pt x="8714" y="2901"/>
                  </a:cubicBezTo>
                  <a:cubicBezTo>
                    <a:pt x="8594" y="2702"/>
                    <a:pt x="8415" y="2483"/>
                    <a:pt x="8196" y="2483"/>
                  </a:cubicBezTo>
                  <a:cubicBezTo>
                    <a:pt x="8185" y="2482"/>
                    <a:pt x="8173" y="2481"/>
                    <a:pt x="8162" y="2481"/>
                  </a:cubicBezTo>
                  <a:cubicBezTo>
                    <a:pt x="7994" y="2481"/>
                    <a:pt x="7829" y="2611"/>
                    <a:pt x="7699" y="2742"/>
                  </a:cubicBezTo>
                  <a:cubicBezTo>
                    <a:pt x="5968" y="4293"/>
                    <a:pt x="4835" y="6482"/>
                    <a:pt x="4516" y="8769"/>
                  </a:cubicBezTo>
                  <a:cubicBezTo>
                    <a:pt x="4377" y="8073"/>
                    <a:pt x="4059" y="7416"/>
                    <a:pt x="3621" y="6840"/>
                  </a:cubicBezTo>
                  <a:cubicBezTo>
                    <a:pt x="2308" y="7814"/>
                    <a:pt x="1751" y="9505"/>
                    <a:pt x="1433" y="11097"/>
                  </a:cubicBezTo>
                  <a:cubicBezTo>
                    <a:pt x="836" y="14140"/>
                    <a:pt x="1" y="19511"/>
                    <a:pt x="2050" y="22137"/>
                  </a:cubicBezTo>
                  <a:cubicBezTo>
                    <a:pt x="4092" y="24819"/>
                    <a:pt x="8322" y="26216"/>
                    <a:pt x="11768" y="26216"/>
                  </a:cubicBezTo>
                  <a:cubicBezTo>
                    <a:pt x="12182" y="26216"/>
                    <a:pt x="12584" y="26196"/>
                    <a:pt x="12971" y="26155"/>
                  </a:cubicBezTo>
                  <a:cubicBezTo>
                    <a:pt x="16372" y="25817"/>
                    <a:pt x="19674" y="23748"/>
                    <a:pt x="21067" y="20605"/>
                  </a:cubicBezTo>
                  <a:cubicBezTo>
                    <a:pt x="21763" y="19054"/>
                    <a:pt x="21962" y="17303"/>
                    <a:pt x="22081" y="15592"/>
                  </a:cubicBezTo>
                  <a:cubicBezTo>
                    <a:pt x="22241" y="13583"/>
                    <a:pt x="22280" y="11534"/>
                    <a:pt x="21922" y="9565"/>
                  </a:cubicBezTo>
                  <a:cubicBezTo>
                    <a:pt x="21785" y="8877"/>
                    <a:pt x="21394" y="8033"/>
                    <a:pt x="20694" y="8033"/>
                  </a:cubicBezTo>
                  <a:cubicBezTo>
                    <a:pt x="20685" y="8033"/>
                    <a:pt x="20677" y="8033"/>
                    <a:pt x="20669" y="8033"/>
                  </a:cubicBezTo>
                  <a:cubicBezTo>
                    <a:pt x="20351" y="8670"/>
                    <a:pt x="20072" y="9326"/>
                    <a:pt x="19834" y="9963"/>
                  </a:cubicBezTo>
                  <a:cubicBezTo>
                    <a:pt x="19774" y="8053"/>
                    <a:pt x="18978" y="6163"/>
                    <a:pt x="17645" y="4830"/>
                  </a:cubicBezTo>
                  <a:cubicBezTo>
                    <a:pt x="17009" y="5467"/>
                    <a:pt x="16671" y="6382"/>
                    <a:pt x="16710" y="7277"/>
                  </a:cubicBezTo>
                  <a:cubicBezTo>
                    <a:pt x="16512" y="4870"/>
                    <a:pt x="15596" y="2503"/>
                    <a:pt x="14085" y="613"/>
                  </a:cubicBezTo>
                  <a:cubicBezTo>
                    <a:pt x="13837" y="330"/>
                    <a:pt x="13495" y="0"/>
                    <a:pt x="13129" y="0"/>
                  </a:cubicBezTo>
                  <a:close/>
                </a:path>
              </a:pathLst>
            </a:custGeom>
            <a:solidFill>
              <a:srgbClr val="00D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40"/>
            <p:cNvSpPr/>
            <p:nvPr/>
          </p:nvSpPr>
          <p:spPr>
            <a:xfrm>
              <a:off x="8853849" y="3558592"/>
              <a:ext cx="490517" cy="288875"/>
            </a:xfrm>
            <a:custGeom>
              <a:rect b="b" l="l" r="r" t="t"/>
              <a:pathLst>
                <a:path extrusionOk="0" h="4007" w="6804">
                  <a:moveTo>
                    <a:pt x="3633" y="1"/>
                  </a:moveTo>
                  <a:cubicBezTo>
                    <a:pt x="3320" y="1"/>
                    <a:pt x="3006" y="52"/>
                    <a:pt x="2706" y="160"/>
                  </a:cubicBezTo>
                  <a:cubicBezTo>
                    <a:pt x="1631" y="538"/>
                    <a:pt x="0" y="2666"/>
                    <a:pt x="1432" y="3541"/>
                  </a:cubicBezTo>
                  <a:cubicBezTo>
                    <a:pt x="1711" y="3720"/>
                    <a:pt x="2029" y="3760"/>
                    <a:pt x="2347" y="3820"/>
                  </a:cubicBezTo>
                  <a:cubicBezTo>
                    <a:pt x="3230" y="3944"/>
                    <a:pt x="4113" y="4006"/>
                    <a:pt x="4991" y="4006"/>
                  </a:cubicBezTo>
                  <a:cubicBezTo>
                    <a:pt x="5518" y="4006"/>
                    <a:pt x="6043" y="3984"/>
                    <a:pt x="6565" y="3939"/>
                  </a:cubicBezTo>
                  <a:cubicBezTo>
                    <a:pt x="6803" y="2865"/>
                    <a:pt x="6505" y="1652"/>
                    <a:pt x="5749" y="876"/>
                  </a:cubicBezTo>
                  <a:cubicBezTo>
                    <a:pt x="5195" y="321"/>
                    <a:pt x="4417" y="1"/>
                    <a:pt x="3633" y="1"/>
                  </a:cubicBezTo>
                  <a:close/>
                </a:path>
              </a:pathLst>
            </a:custGeom>
            <a:solidFill>
              <a:srgbClr val="FFF3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40"/>
            <p:cNvSpPr/>
            <p:nvPr/>
          </p:nvSpPr>
          <p:spPr>
            <a:xfrm>
              <a:off x="8964221" y="3623835"/>
              <a:ext cx="291254" cy="195443"/>
            </a:xfrm>
            <a:custGeom>
              <a:rect b="b" l="l" r="r" t="t"/>
              <a:pathLst>
                <a:path extrusionOk="0" h="2711" w="4040">
                  <a:moveTo>
                    <a:pt x="1902" y="0"/>
                  </a:moveTo>
                  <a:cubicBezTo>
                    <a:pt x="1776" y="0"/>
                    <a:pt x="1658" y="10"/>
                    <a:pt x="1552" y="30"/>
                  </a:cubicBezTo>
                  <a:cubicBezTo>
                    <a:pt x="538" y="190"/>
                    <a:pt x="1" y="1741"/>
                    <a:pt x="896" y="2378"/>
                  </a:cubicBezTo>
                  <a:cubicBezTo>
                    <a:pt x="1155" y="2557"/>
                    <a:pt x="1433" y="2636"/>
                    <a:pt x="1732" y="2676"/>
                  </a:cubicBezTo>
                  <a:cubicBezTo>
                    <a:pt x="1865" y="2700"/>
                    <a:pt x="2005" y="2711"/>
                    <a:pt x="2145" y="2711"/>
                  </a:cubicBezTo>
                  <a:cubicBezTo>
                    <a:pt x="2362" y="2711"/>
                    <a:pt x="2581" y="2685"/>
                    <a:pt x="2786" y="2636"/>
                  </a:cubicBezTo>
                  <a:cubicBezTo>
                    <a:pt x="3084" y="2557"/>
                    <a:pt x="3422" y="2437"/>
                    <a:pt x="3641" y="2219"/>
                  </a:cubicBezTo>
                  <a:cubicBezTo>
                    <a:pt x="3880" y="1980"/>
                    <a:pt x="4039" y="1682"/>
                    <a:pt x="4039" y="1363"/>
                  </a:cubicBezTo>
                  <a:cubicBezTo>
                    <a:pt x="4022" y="477"/>
                    <a:pt x="2774" y="0"/>
                    <a:pt x="1902" y="0"/>
                  </a:cubicBezTo>
                  <a:close/>
                </a:path>
              </a:pathLst>
            </a:custGeom>
            <a:solidFill>
              <a:srgbClr val="DB2E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40"/>
            <p:cNvSpPr/>
            <p:nvPr/>
          </p:nvSpPr>
          <p:spPr>
            <a:xfrm>
              <a:off x="9023047" y="3675091"/>
              <a:ext cx="143464" cy="96388"/>
            </a:xfrm>
            <a:custGeom>
              <a:rect b="b" l="l" r="r" t="t"/>
              <a:pathLst>
                <a:path extrusionOk="0" h="1337" w="1990">
                  <a:moveTo>
                    <a:pt x="945" y="1"/>
                  </a:moveTo>
                  <a:cubicBezTo>
                    <a:pt x="884" y="1"/>
                    <a:pt x="827" y="6"/>
                    <a:pt x="776" y="16"/>
                  </a:cubicBezTo>
                  <a:cubicBezTo>
                    <a:pt x="259" y="75"/>
                    <a:pt x="0" y="831"/>
                    <a:pt x="458" y="1169"/>
                  </a:cubicBezTo>
                  <a:cubicBezTo>
                    <a:pt x="577" y="1269"/>
                    <a:pt x="736" y="1309"/>
                    <a:pt x="856" y="1329"/>
                  </a:cubicBezTo>
                  <a:cubicBezTo>
                    <a:pt x="908" y="1334"/>
                    <a:pt x="961" y="1337"/>
                    <a:pt x="1013" y="1337"/>
                  </a:cubicBezTo>
                  <a:cubicBezTo>
                    <a:pt x="1138" y="1337"/>
                    <a:pt x="1261" y="1323"/>
                    <a:pt x="1373" y="1309"/>
                  </a:cubicBezTo>
                  <a:cubicBezTo>
                    <a:pt x="1532" y="1269"/>
                    <a:pt x="1671" y="1209"/>
                    <a:pt x="1811" y="1110"/>
                  </a:cubicBezTo>
                  <a:cubicBezTo>
                    <a:pt x="1930" y="990"/>
                    <a:pt x="1990" y="851"/>
                    <a:pt x="1990" y="672"/>
                  </a:cubicBezTo>
                  <a:cubicBezTo>
                    <a:pt x="1990" y="238"/>
                    <a:pt x="1367" y="1"/>
                    <a:pt x="945" y="1"/>
                  </a:cubicBezTo>
                  <a:close/>
                </a:path>
              </a:pathLst>
            </a:custGeom>
            <a:solidFill>
              <a:srgbClr val="1414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40"/>
            <p:cNvSpPr/>
            <p:nvPr/>
          </p:nvSpPr>
          <p:spPr>
            <a:xfrm>
              <a:off x="8231411" y="3540858"/>
              <a:ext cx="493401" cy="288586"/>
            </a:xfrm>
            <a:custGeom>
              <a:rect b="b" l="l" r="r" t="t"/>
              <a:pathLst>
                <a:path extrusionOk="0" h="4003" w="6844">
                  <a:moveTo>
                    <a:pt x="3210" y="0"/>
                  </a:moveTo>
                  <a:cubicBezTo>
                    <a:pt x="2425" y="0"/>
                    <a:pt x="1636" y="322"/>
                    <a:pt x="1075" y="883"/>
                  </a:cubicBezTo>
                  <a:cubicBezTo>
                    <a:pt x="299" y="1639"/>
                    <a:pt x="1" y="2872"/>
                    <a:pt x="259" y="3927"/>
                  </a:cubicBezTo>
                  <a:cubicBezTo>
                    <a:pt x="775" y="3978"/>
                    <a:pt x="1294" y="4003"/>
                    <a:pt x="1814" y="4003"/>
                  </a:cubicBezTo>
                  <a:cubicBezTo>
                    <a:pt x="2696" y="4003"/>
                    <a:pt x="3580" y="3932"/>
                    <a:pt x="4457" y="3807"/>
                  </a:cubicBezTo>
                  <a:cubicBezTo>
                    <a:pt x="4775" y="3767"/>
                    <a:pt x="5093" y="3708"/>
                    <a:pt x="5372" y="3529"/>
                  </a:cubicBezTo>
                  <a:cubicBezTo>
                    <a:pt x="6844" y="2634"/>
                    <a:pt x="5173" y="525"/>
                    <a:pt x="4099" y="147"/>
                  </a:cubicBezTo>
                  <a:cubicBezTo>
                    <a:pt x="3812" y="48"/>
                    <a:pt x="3512" y="0"/>
                    <a:pt x="3210" y="0"/>
                  </a:cubicBezTo>
                  <a:close/>
                </a:path>
              </a:pathLst>
            </a:custGeom>
            <a:solidFill>
              <a:srgbClr val="FFF3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40"/>
            <p:cNvSpPr/>
            <p:nvPr/>
          </p:nvSpPr>
          <p:spPr>
            <a:xfrm>
              <a:off x="8317489" y="3625997"/>
              <a:ext cx="272510" cy="178934"/>
            </a:xfrm>
            <a:custGeom>
              <a:rect b="b" l="l" r="r" t="t"/>
              <a:pathLst>
                <a:path extrusionOk="0" h="2482" w="3780">
                  <a:moveTo>
                    <a:pt x="2005" y="0"/>
                  </a:moveTo>
                  <a:cubicBezTo>
                    <a:pt x="1198" y="0"/>
                    <a:pt x="18" y="423"/>
                    <a:pt x="0" y="1254"/>
                  </a:cubicBezTo>
                  <a:cubicBezTo>
                    <a:pt x="0" y="1552"/>
                    <a:pt x="159" y="1831"/>
                    <a:pt x="378" y="2029"/>
                  </a:cubicBezTo>
                  <a:cubicBezTo>
                    <a:pt x="597" y="2209"/>
                    <a:pt x="876" y="2328"/>
                    <a:pt x="1174" y="2407"/>
                  </a:cubicBezTo>
                  <a:cubicBezTo>
                    <a:pt x="1367" y="2456"/>
                    <a:pt x="1574" y="2482"/>
                    <a:pt x="1778" y="2482"/>
                  </a:cubicBezTo>
                  <a:cubicBezTo>
                    <a:pt x="1911" y="2482"/>
                    <a:pt x="2043" y="2471"/>
                    <a:pt x="2169" y="2447"/>
                  </a:cubicBezTo>
                  <a:cubicBezTo>
                    <a:pt x="2447" y="2427"/>
                    <a:pt x="2706" y="2348"/>
                    <a:pt x="2944" y="2189"/>
                  </a:cubicBezTo>
                  <a:cubicBezTo>
                    <a:pt x="3780" y="1552"/>
                    <a:pt x="3283" y="160"/>
                    <a:pt x="2288" y="20"/>
                  </a:cubicBezTo>
                  <a:cubicBezTo>
                    <a:pt x="2202" y="7"/>
                    <a:pt x="2106" y="0"/>
                    <a:pt x="2005" y="0"/>
                  </a:cubicBezTo>
                  <a:close/>
                </a:path>
              </a:pathLst>
            </a:custGeom>
            <a:solidFill>
              <a:srgbClr val="DB2E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40"/>
            <p:cNvSpPr/>
            <p:nvPr/>
          </p:nvSpPr>
          <p:spPr>
            <a:xfrm>
              <a:off x="8400682" y="3668243"/>
              <a:ext cx="133443" cy="90332"/>
            </a:xfrm>
            <a:custGeom>
              <a:rect b="b" l="l" r="r" t="t"/>
              <a:pathLst>
                <a:path extrusionOk="0" h="1253" w="1851">
                  <a:moveTo>
                    <a:pt x="985" y="1"/>
                  </a:moveTo>
                  <a:cubicBezTo>
                    <a:pt x="577" y="1"/>
                    <a:pt x="0" y="205"/>
                    <a:pt x="0" y="628"/>
                  </a:cubicBezTo>
                  <a:cubicBezTo>
                    <a:pt x="0" y="767"/>
                    <a:pt x="60" y="926"/>
                    <a:pt x="159" y="1026"/>
                  </a:cubicBezTo>
                  <a:cubicBezTo>
                    <a:pt x="298" y="1125"/>
                    <a:pt x="418" y="1205"/>
                    <a:pt x="557" y="1225"/>
                  </a:cubicBezTo>
                  <a:cubicBezTo>
                    <a:pt x="684" y="1239"/>
                    <a:pt x="790" y="1253"/>
                    <a:pt x="905" y="1253"/>
                  </a:cubicBezTo>
                  <a:cubicBezTo>
                    <a:pt x="953" y="1253"/>
                    <a:pt x="1002" y="1250"/>
                    <a:pt x="1054" y="1245"/>
                  </a:cubicBezTo>
                  <a:cubicBezTo>
                    <a:pt x="1174" y="1245"/>
                    <a:pt x="1333" y="1205"/>
                    <a:pt x="1432" y="1125"/>
                  </a:cubicBezTo>
                  <a:cubicBezTo>
                    <a:pt x="1850" y="827"/>
                    <a:pt x="1611" y="111"/>
                    <a:pt x="1134" y="11"/>
                  </a:cubicBezTo>
                  <a:cubicBezTo>
                    <a:pt x="1088" y="4"/>
                    <a:pt x="1038" y="1"/>
                    <a:pt x="985" y="1"/>
                  </a:cubicBezTo>
                  <a:close/>
                </a:path>
              </a:pathLst>
            </a:custGeom>
            <a:solidFill>
              <a:srgbClr val="1414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40"/>
            <p:cNvSpPr/>
            <p:nvPr/>
          </p:nvSpPr>
          <p:spPr>
            <a:xfrm>
              <a:off x="8578460" y="3847606"/>
              <a:ext cx="367239" cy="191550"/>
            </a:xfrm>
            <a:custGeom>
              <a:rect b="b" l="l" r="r" t="t"/>
              <a:pathLst>
                <a:path extrusionOk="0" h="2657" w="5094">
                  <a:moveTo>
                    <a:pt x="2257" y="0"/>
                  </a:moveTo>
                  <a:cubicBezTo>
                    <a:pt x="1871" y="0"/>
                    <a:pt x="1485" y="75"/>
                    <a:pt x="1135" y="229"/>
                  </a:cubicBezTo>
                  <a:cubicBezTo>
                    <a:pt x="1055" y="249"/>
                    <a:pt x="975" y="268"/>
                    <a:pt x="896" y="328"/>
                  </a:cubicBezTo>
                  <a:cubicBezTo>
                    <a:pt x="836" y="348"/>
                    <a:pt x="777" y="408"/>
                    <a:pt x="737" y="428"/>
                  </a:cubicBezTo>
                  <a:cubicBezTo>
                    <a:pt x="598" y="507"/>
                    <a:pt x="518" y="567"/>
                    <a:pt x="399" y="666"/>
                  </a:cubicBezTo>
                  <a:cubicBezTo>
                    <a:pt x="160" y="925"/>
                    <a:pt x="1" y="1243"/>
                    <a:pt x="60" y="1561"/>
                  </a:cubicBezTo>
                  <a:cubicBezTo>
                    <a:pt x="140" y="1999"/>
                    <a:pt x="538" y="2297"/>
                    <a:pt x="936" y="2397"/>
                  </a:cubicBezTo>
                  <a:cubicBezTo>
                    <a:pt x="1135" y="2457"/>
                    <a:pt x="1339" y="2472"/>
                    <a:pt x="1545" y="2472"/>
                  </a:cubicBezTo>
                  <a:cubicBezTo>
                    <a:pt x="1751" y="2472"/>
                    <a:pt x="1960" y="2457"/>
                    <a:pt x="2169" y="2457"/>
                  </a:cubicBezTo>
                  <a:cubicBezTo>
                    <a:pt x="2825" y="2457"/>
                    <a:pt x="3442" y="2556"/>
                    <a:pt x="4079" y="2636"/>
                  </a:cubicBezTo>
                  <a:cubicBezTo>
                    <a:pt x="4169" y="2649"/>
                    <a:pt x="4265" y="2657"/>
                    <a:pt x="4360" y="2657"/>
                  </a:cubicBezTo>
                  <a:cubicBezTo>
                    <a:pt x="4704" y="2657"/>
                    <a:pt x="5038" y="2548"/>
                    <a:pt x="5053" y="2158"/>
                  </a:cubicBezTo>
                  <a:cubicBezTo>
                    <a:pt x="5093" y="1721"/>
                    <a:pt x="4795" y="1263"/>
                    <a:pt x="4417" y="885"/>
                  </a:cubicBezTo>
                  <a:lnTo>
                    <a:pt x="4039" y="587"/>
                  </a:lnTo>
                  <a:cubicBezTo>
                    <a:pt x="3820" y="428"/>
                    <a:pt x="3562" y="288"/>
                    <a:pt x="3343" y="189"/>
                  </a:cubicBezTo>
                  <a:cubicBezTo>
                    <a:pt x="3303" y="169"/>
                    <a:pt x="3243" y="169"/>
                    <a:pt x="3184" y="149"/>
                  </a:cubicBezTo>
                  <a:cubicBezTo>
                    <a:pt x="2888" y="51"/>
                    <a:pt x="2573" y="0"/>
                    <a:pt x="2257" y="0"/>
                  </a:cubicBezTo>
                  <a:close/>
                </a:path>
              </a:pathLst>
            </a:custGeom>
            <a:solidFill>
              <a:srgbClr val="DB2E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40"/>
            <p:cNvSpPr/>
            <p:nvPr/>
          </p:nvSpPr>
          <p:spPr>
            <a:xfrm>
              <a:off x="8610036" y="3864042"/>
              <a:ext cx="51690" cy="82474"/>
            </a:xfrm>
            <a:custGeom>
              <a:rect b="b" l="l" r="r" t="t"/>
              <a:pathLst>
                <a:path extrusionOk="0" h="1144" w="717">
                  <a:moveTo>
                    <a:pt x="717" y="1"/>
                  </a:moveTo>
                  <a:lnTo>
                    <a:pt x="717" y="1"/>
                  </a:lnTo>
                  <a:cubicBezTo>
                    <a:pt x="637" y="21"/>
                    <a:pt x="577" y="40"/>
                    <a:pt x="498" y="100"/>
                  </a:cubicBezTo>
                  <a:cubicBezTo>
                    <a:pt x="418" y="120"/>
                    <a:pt x="378" y="160"/>
                    <a:pt x="319" y="200"/>
                  </a:cubicBezTo>
                  <a:cubicBezTo>
                    <a:pt x="199" y="259"/>
                    <a:pt x="100" y="339"/>
                    <a:pt x="0" y="438"/>
                  </a:cubicBezTo>
                  <a:cubicBezTo>
                    <a:pt x="80" y="637"/>
                    <a:pt x="239" y="876"/>
                    <a:pt x="378" y="1015"/>
                  </a:cubicBezTo>
                  <a:cubicBezTo>
                    <a:pt x="418" y="1055"/>
                    <a:pt x="478" y="1135"/>
                    <a:pt x="537" y="1135"/>
                  </a:cubicBezTo>
                  <a:cubicBezTo>
                    <a:pt x="537" y="1141"/>
                    <a:pt x="542" y="1143"/>
                    <a:pt x="549" y="1143"/>
                  </a:cubicBezTo>
                  <a:cubicBezTo>
                    <a:pt x="562" y="1143"/>
                    <a:pt x="584" y="1135"/>
                    <a:pt x="597" y="1135"/>
                  </a:cubicBezTo>
                  <a:cubicBezTo>
                    <a:pt x="597" y="1135"/>
                    <a:pt x="617" y="1115"/>
                    <a:pt x="617" y="1095"/>
                  </a:cubicBezTo>
                  <a:cubicBezTo>
                    <a:pt x="717" y="737"/>
                    <a:pt x="697" y="379"/>
                    <a:pt x="717" y="1"/>
                  </a:cubicBezTo>
                  <a:close/>
                </a:path>
              </a:pathLst>
            </a:custGeom>
            <a:solidFill>
              <a:srgbClr val="FFF3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40"/>
            <p:cNvSpPr/>
            <p:nvPr/>
          </p:nvSpPr>
          <p:spPr>
            <a:xfrm>
              <a:off x="8799348" y="3861159"/>
              <a:ext cx="96099" cy="91846"/>
            </a:xfrm>
            <a:custGeom>
              <a:rect b="b" l="l" r="r" t="t"/>
              <a:pathLst>
                <a:path extrusionOk="0" h="1274" w="1333">
                  <a:moveTo>
                    <a:pt x="239" y="1"/>
                  </a:moveTo>
                  <a:cubicBezTo>
                    <a:pt x="80" y="379"/>
                    <a:pt x="0" y="797"/>
                    <a:pt x="0" y="1194"/>
                  </a:cubicBezTo>
                  <a:cubicBezTo>
                    <a:pt x="0" y="1234"/>
                    <a:pt x="0" y="1254"/>
                    <a:pt x="40" y="1274"/>
                  </a:cubicBezTo>
                  <a:cubicBezTo>
                    <a:pt x="60" y="1274"/>
                    <a:pt x="80" y="1274"/>
                    <a:pt x="100" y="1254"/>
                  </a:cubicBezTo>
                  <a:cubicBezTo>
                    <a:pt x="358" y="1115"/>
                    <a:pt x="537" y="856"/>
                    <a:pt x="657" y="618"/>
                  </a:cubicBezTo>
                  <a:lnTo>
                    <a:pt x="657" y="618"/>
                  </a:lnTo>
                  <a:cubicBezTo>
                    <a:pt x="637" y="757"/>
                    <a:pt x="677" y="936"/>
                    <a:pt x="776" y="1055"/>
                  </a:cubicBezTo>
                  <a:cubicBezTo>
                    <a:pt x="796" y="1115"/>
                    <a:pt x="875" y="1135"/>
                    <a:pt x="935" y="1135"/>
                  </a:cubicBezTo>
                  <a:cubicBezTo>
                    <a:pt x="975" y="1135"/>
                    <a:pt x="1035" y="1115"/>
                    <a:pt x="1055" y="1055"/>
                  </a:cubicBezTo>
                  <a:cubicBezTo>
                    <a:pt x="1154" y="936"/>
                    <a:pt x="1234" y="836"/>
                    <a:pt x="1333" y="717"/>
                  </a:cubicBezTo>
                  <a:cubicBezTo>
                    <a:pt x="1234" y="618"/>
                    <a:pt x="1074" y="518"/>
                    <a:pt x="935" y="399"/>
                  </a:cubicBezTo>
                  <a:cubicBezTo>
                    <a:pt x="696" y="240"/>
                    <a:pt x="458" y="100"/>
                    <a:pt x="239" y="1"/>
                  </a:cubicBezTo>
                  <a:close/>
                </a:path>
              </a:pathLst>
            </a:custGeom>
            <a:solidFill>
              <a:srgbClr val="FFF3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40"/>
            <p:cNvSpPr/>
            <p:nvPr/>
          </p:nvSpPr>
          <p:spPr>
            <a:xfrm>
              <a:off x="8188373" y="3274913"/>
              <a:ext cx="385911" cy="234517"/>
            </a:xfrm>
            <a:custGeom>
              <a:rect b="b" l="l" r="r" t="t"/>
              <a:pathLst>
                <a:path extrusionOk="0" h="3253" w="5353">
                  <a:moveTo>
                    <a:pt x="4071" y="0"/>
                  </a:moveTo>
                  <a:cubicBezTo>
                    <a:pt x="3725" y="0"/>
                    <a:pt x="3379" y="112"/>
                    <a:pt x="3064" y="255"/>
                  </a:cubicBezTo>
                  <a:cubicBezTo>
                    <a:pt x="2289" y="593"/>
                    <a:pt x="1" y="1727"/>
                    <a:pt x="279" y="2901"/>
                  </a:cubicBezTo>
                  <a:cubicBezTo>
                    <a:pt x="343" y="3162"/>
                    <a:pt x="486" y="3253"/>
                    <a:pt x="664" y="3253"/>
                  </a:cubicBezTo>
                  <a:cubicBezTo>
                    <a:pt x="989" y="3253"/>
                    <a:pt x="1429" y="2950"/>
                    <a:pt x="1712" y="2821"/>
                  </a:cubicBezTo>
                  <a:cubicBezTo>
                    <a:pt x="2468" y="2483"/>
                    <a:pt x="3184" y="2125"/>
                    <a:pt x="3979" y="1906"/>
                  </a:cubicBezTo>
                  <a:cubicBezTo>
                    <a:pt x="4457" y="1747"/>
                    <a:pt x="4994" y="1628"/>
                    <a:pt x="5173" y="1170"/>
                  </a:cubicBezTo>
                  <a:cubicBezTo>
                    <a:pt x="5352" y="713"/>
                    <a:pt x="4954" y="176"/>
                    <a:pt x="4477" y="56"/>
                  </a:cubicBezTo>
                  <a:cubicBezTo>
                    <a:pt x="4343" y="17"/>
                    <a:pt x="4207" y="0"/>
                    <a:pt x="4071" y="0"/>
                  </a:cubicBezTo>
                  <a:close/>
                </a:path>
              </a:pathLst>
            </a:custGeom>
            <a:solidFill>
              <a:srgbClr val="304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40"/>
            <p:cNvSpPr/>
            <p:nvPr/>
          </p:nvSpPr>
          <p:spPr>
            <a:xfrm>
              <a:off x="8951316" y="3287313"/>
              <a:ext cx="400185" cy="274384"/>
            </a:xfrm>
            <a:custGeom>
              <a:rect b="b" l="l" r="r" t="t"/>
              <a:pathLst>
                <a:path extrusionOk="0" h="3806" w="5551">
                  <a:moveTo>
                    <a:pt x="1653" y="0"/>
                  </a:moveTo>
                  <a:cubicBezTo>
                    <a:pt x="1619" y="0"/>
                    <a:pt x="1586" y="1"/>
                    <a:pt x="1552" y="4"/>
                  </a:cubicBezTo>
                  <a:cubicBezTo>
                    <a:pt x="717" y="63"/>
                    <a:pt x="1" y="1177"/>
                    <a:pt x="637" y="1874"/>
                  </a:cubicBezTo>
                  <a:cubicBezTo>
                    <a:pt x="816" y="2073"/>
                    <a:pt x="1075" y="2212"/>
                    <a:pt x="1334" y="2331"/>
                  </a:cubicBezTo>
                  <a:cubicBezTo>
                    <a:pt x="2229" y="2729"/>
                    <a:pt x="3124" y="3127"/>
                    <a:pt x="4039" y="3485"/>
                  </a:cubicBezTo>
                  <a:cubicBezTo>
                    <a:pt x="4337" y="3624"/>
                    <a:pt x="4636" y="3744"/>
                    <a:pt x="4934" y="3783"/>
                  </a:cubicBezTo>
                  <a:cubicBezTo>
                    <a:pt x="4994" y="3797"/>
                    <a:pt x="5058" y="3805"/>
                    <a:pt x="5121" y="3805"/>
                  </a:cubicBezTo>
                  <a:cubicBezTo>
                    <a:pt x="5248" y="3805"/>
                    <a:pt x="5372" y="3770"/>
                    <a:pt x="5451" y="3664"/>
                  </a:cubicBezTo>
                  <a:cubicBezTo>
                    <a:pt x="5551" y="3545"/>
                    <a:pt x="5551" y="3386"/>
                    <a:pt x="5531" y="3246"/>
                  </a:cubicBezTo>
                  <a:cubicBezTo>
                    <a:pt x="5432" y="2371"/>
                    <a:pt x="4855" y="1615"/>
                    <a:pt x="4139" y="1078"/>
                  </a:cubicBezTo>
                  <a:cubicBezTo>
                    <a:pt x="3547" y="658"/>
                    <a:pt x="2461" y="0"/>
                    <a:pt x="1653" y="0"/>
                  </a:cubicBezTo>
                  <a:close/>
                </a:path>
              </a:pathLst>
            </a:custGeom>
            <a:solidFill>
              <a:srgbClr val="304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40"/>
            <p:cNvSpPr/>
            <p:nvPr/>
          </p:nvSpPr>
          <p:spPr>
            <a:xfrm>
              <a:off x="8372566" y="2673745"/>
              <a:ext cx="1031572" cy="597719"/>
            </a:xfrm>
            <a:custGeom>
              <a:rect b="b" l="l" r="r" t="t"/>
              <a:pathLst>
                <a:path extrusionOk="0" h="8291" w="14309">
                  <a:moveTo>
                    <a:pt x="6756" y="1"/>
                  </a:moveTo>
                  <a:cubicBezTo>
                    <a:pt x="6000" y="1"/>
                    <a:pt x="5582" y="717"/>
                    <a:pt x="5403" y="1373"/>
                  </a:cubicBezTo>
                  <a:cubicBezTo>
                    <a:pt x="5184" y="2109"/>
                    <a:pt x="5025" y="2885"/>
                    <a:pt x="4866" y="3661"/>
                  </a:cubicBezTo>
                  <a:cubicBezTo>
                    <a:pt x="4707" y="3462"/>
                    <a:pt x="4568" y="3283"/>
                    <a:pt x="4369" y="3124"/>
                  </a:cubicBezTo>
                  <a:cubicBezTo>
                    <a:pt x="4271" y="3051"/>
                    <a:pt x="4160" y="3008"/>
                    <a:pt x="4055" y="3008"/>
                  </a:cubicBezTo>
                  <a:cubicBezTo>
                    <a:pt x="3989" y="3008"/>
                    <a:pt x="3926" y="3025"/>
                    <a:pt x="3871" y="3064"/>
                  </a:cubicBezTo>
                  <a:cubicBezTo>
                    <a:pt x="3175" y="3482"/>
                    <a:pt x="2598" y="4099"/>
                    <a:pt x="2300" y="4854"/>
                  </a:cubicBezTo>
                  <a:cubicBezTo>
                    <a:pt x="2101" y="4596"/>
                    <a:pt x="1922" y="4357"/>
                    <a:pt x="1723" y="4079"/>
                  </a:cubicBezTo>
                  <a:cubicBezTo>
                    <a:pt x="1673" y="4019"/>
                    <a:pt x="1613" y="3989"/>
                    <a:pt x="1554" y="3989"/>
                  </a:cubicBezTo>
                  <a:cubicBezTo>
                    <a:pt x="1494" y="3989"/>
                    <a:pt x="1434" y="4019"/>
                    <a:pt x="1385" y="4079"/>
                  </a:cubicBezTo>
                  <a:cubicBezTo>
                    <a:pt x="748" y="4954"/>
                    <a:pt x="251" y="5789"/>
                    <a:pt x="12" y="6844"/>
                  </a:cubicBezTo>
                  <a:cubicBezTo>
                    <a:pt x="0" y="6880"/>
                    <a:pt x="31" y="6908"/>
                    <a:pt x="62" y="6908"/>
                  </a:cubicBezTo>
                  <a:cubicBezTo>
                    <a:pt x="83" y="6908"/>
                    <a:pt x="104" y="6895"/>
                    <a:pt x="112" y="6864"/>
                  </a:cubicBezTo>
                  <a:cubicBezTo>
                    <a:pt x="410" y="6008"/>
                    <a:pt x="828" y="5173"/>
                    <a:pt x="1484" y="4516"/>
                  </a:cubicBezTo>
                  <a:cubicBezTo>
                    <a:pt x="1643" y="4974"/>
                    <a:pt x="1882" y="5451"/>
                    <a:pt x="2121" y="5849"/>
                  </a:cubicBezTo>
                  <a:cubicBezTo>
                    <a:pt x="2198" y="5978"/>
                    <a:pt x="2324" y="6040"/>
                    <a:pt x="2450" y="6040"/>
                  </a:cubicBezTo>
                  <a:cubicBezTo>
                    <a:pt x="2615" y="6040"/>
                    <a:pt x="2780" y="5933"/>
                    <a:pt x="2837" y="5730"/>
                  </a:cubicBezTo>
                  <a:cubicBezTo>
                    <a:pt x="3036" y="4994"/>
                    <a:pt x="3414" y="4377"/>
                    <a:pt x="4030" y="3920"/>
                  </a:cubicBezTo>
                  <a:cubicBezTo>
                    <a:pt x="4309" y="4218"/>
                    <a:pt x="4508" y="4576"/>
                    <a:pt x="4627" y="4994"/>
                  </a:cubicBezTo>
                  <a:cubicBezTo>
                    <a:pt x="4698" y="5195"/>
                    <a:pt x="4885" y="5300"/>
                    <a:pt x="5066" y="5300"/>
                  </a:cubicBezTo>
                  <a:cubicBezTo>
                    <a:pt x="5243" y="5300"/>
                    <a:pt x="5414" y="5200"/>
                    <a:pt x="5463" y="4994"/>
                  </a:cubicBezTo>
                  <a:cubicBezTo>
                    <a:pt x="5662" y="4178"/>
                    <a:pt x="5861" y="3382"/>
                    <a:pt x="6020" y="2547"/>
                  </a:cubicBezTo>
                  <a:cubicBezTo>
                    <a:pt x="6099" y="2189"/>
                    <a:pt x="6179" y="1791"/>
                    <a:pt x="6298" y="1433"/>
                  </a:cubicBezTo>
                  <a:cubicBezTo>
                    <a:pt x="6363" y="1239"/>
                    <a:pt x="6466" y="941"/>
                    <a:pt x="6662" y="941"/>
                  </a:cubicBezTo>
                  <a:cubicBezTo>
                    <a:pt x="6708" y="941"/>
                    <a:pt x="6759" y="958"/>
                    <a:pt x="6815" y="995"/>
                  </a:cubicBezTo>
                  <a:cubicBezTo>
                    <a:pt x="7074" y="1174"/>
                    <a:pt x="7253" y="1612"/>
                    <a:pt x="7412" y="1871"/>
                  </a:cubicBezTo>
                  <a:cubicBezTo>
                    <a:pt x="7611" y="2189"/>
                    <a:pt x="7790" y="2487"/>
                    <a:pt x="7969" y="2806"/>
                  </a:cubicBezTo>
                  <a:cubicBezTo>
                    <a:pt x="8347" y="3502"/>
                    <a:pt x="8665" y="4238"/>
                    <a:pt x="8944" y="4994"/>
                  </a:cubicBezTo>
                  <a:cubicBezTo>
                    <a:pt x="9045" y="5269"/>
                    <a:pt x="9298" y="5404"/>
                    <a:pt x="9541" y="5404"/>
                  </a:cubicBezTo>
                  <a:cubicBezTo>
                    <a:pt x="9826" y="5404"/>
                    <a:pt x="10098" y="5219"/>
                    <a:pt x="10098" y="4854"/>
                  </a:cubicBezTo>
                  <a:cubicBezTo>
                    <a:pt x="10098" y="4695"/>
                    <a:pt x="10098" y="4576"/>
                    <a:pt x="10137" y="4457"/>
                  </a:cubicBezTo>
                  <a:cubicBezTo>
                    <a:pt x="10476" y="5014"/>
                    <a:pt x="10734" y="5670"/>
                    <a:pt x="10893" y="6307"/>
                  </a:cubicBezTo>
                  <a:cubicBezTo>
                    <a:pt x="10960" y="6525"/>
                    <a:pt x="11130" y="6621"/>
                    <a:pt x="11303" y="6621"/>
                  </a:cubicBezTo>
                  <a:cubicBezTo>
                    <a:pt x="11493" y="6621"/>
                    <a:pt x="11686" y="6505"/>
                    <a:pt x="11749" y="6307"/>
                  </a:cubicBezTo>
                  <a:cubicBezTo>
                    <a:pt x="11769" y="6207"/>
                    <a:pt x="11987" y="5789"/>
                    <a:pt x="12087" y="5491"/>
                  </a:cubicBezTo>
                  <a:cubicBezTo>
                    <a:pt x="12167" y="5610"/>
                    <a:pt x="12226" y="5750"/>
                    <a:pt x="12286" y="5869"/>
                  </a:cubicBezTo>
                  <a:cubicBezTo>
                    <a:pt x="12624" y="6545"/>
                    <a:pt x="12942" y="7202"/>
                    <a:pt x="13221" y="7898"/>
                  </a:cubicBezTo>
                  <a:cubicBezTo>
                    <a:pt x="13286" y="8174"/>
                    <a:pt x="13496" y="8291"/>
                    <a:pt x="13705" y="8291"/>
                  </a:cubicBezTo>
                  <a:cubicBezTo>
                    <a:pt x="14009" y="8291"/>
                    <a:pt x="14309" y="8044"/>
                    <a:pt x="14156" y="7679"/>
                  </a:cubicBezTo>
                  <a:cubicBezTo>
                    <a:pt x="13937" y="7102"/>
                    <a:pt x="13678" y="6545"/>
                    <a:pt x="13420" y="5988"/>
                  </a:cubicBezTo>
                  <a:cubicBezTo>
                    <a:pt x="13161" y="5511"/>
                    <a:pt x="12942" y="4894"/>
                    <a:pt x="12525" y="4516"/>
                  </a:cubicBezTo>
                  <a:cubicBezTo>
                    <a:pt x="12340" y="4358"/>
                    <a:pt x="12173" y="4292"/>
                    <a:pt x="12022" y="4292"/>
                  </a:cubicBezTo>
                  <a:cubicBezTo>
                    <a:pt x="11717" y="4292"/>
                    <a:pt x="11477" y="4562"/>
                    <a:pt x="11291" y="4894"/>
                  </a:cubicBezTo>
                  <a:cubicBezTo>
                    <a:pt x="11053" y="4278"/>
                    <a:pt x="10734" y="3701"/>
                    <a:pt x="10336" y="3164"/>
                  </a:cubicBezTo>
                  <a:cubicBezTo>
                    <a:pt x="10225" y="3015"/>
                    <a:pt x="10037" y="2905"/>
                    <a:pt x="9858" y="2905"/>
                  </a:cubicBezTo>
                  <a:cubicBezTo>
                    <a:pt x="9749" y="2905"/>
                    <a:pt x="9643" y="2946"/>
                    <a:pt x="9561" y="3044"/>
                  </a:cubicBezTo>
                  <a:cubicBezTo>
                    <a:pt x="9501" y="3124"/>
                    <a:pt x="9461" y="3183"/>
                    <a:pt x="9401" y="3243"/>
                  </a:cubicBezTo>
                  <a:cubicBezTo>
                    <a:pt x="9183" y="2786"/>
                    <a:pt x="8904" y="2308"/>
                    <a:pt x="8646" y="1871"/>
                  </a:cubicBezTo>
                  <a:cubicBezTo>
                    <a:pt x="8248" y="1214"/>
                    <a:pt x="7611" y="1"/>
                    <a:pt x="6756" y="1"/>
                  </a:cubicBezTo>
                  <a:close/>
                </a:path>
              </a:pathLst>
            </a:custGeom>
            <a:solidFill>
              <a:srgbClr val="304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99" name="Google Shape;1499;p40"/>
          <p:cNvSpPr txBox="1"/>
          <p:nvPr/>
        </p:nvSpPr>
        <p:spPr>
          <a:xfrm>
            <a:off x="1100400" y="374500"/>
            <a:ext cx="6943200" cy="332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2"/>
                </a:solidFill>
                <a:latin typeface="Montserrat Medium"/>
                <a:ea typeface="Montserrat Medium"/>
                <a:cs typeface="Montserrat Medium"/>
                <a:sym typeface="Montserrat Medium"/>
              </a:rPr>
              <a:t>2. Put these pieces of paper into a container. What do you think will happen? Predict and type your answers below </a:t>
            </a:r>
            <a:r>
              <a:rPr lang="en" sz="1700" u="sng">
                <a:solidFill>
                  <a:schemeClr val="dk2"/>
                </a:solidFill>
                <a:latin typeface="Montserrat Medium"/>
                <a:ea typeface="Montserrat Medium"/>
                <a:cs typeface="Montserrat Medium"/>
                <a:sym typeface="Montserrat Medium"/>
              </a:rPr>
              <a:t>before</a:t>
            </a:r>
            <a:r>
              <a:rPr lang="en" sz="1700">
                <a:solidFill>
                  <a:schemeClr val="dk2"/>
                </a:solidFill>
                <a:latin typeface="Montserrat Medium"/>
                <a:ea typeface="Montserrat Medium"/>
                <a:cs typeface="Montserrat Medium"/>
                <a:sym typeface="Montserrat Medium"/>
              </a:rPr>
              <a:t> you pull the pieces of paper out. </a:t>
            </a:r>
            <a:endParaRPr sz="1700">
              <a:solidFill>
                <a:schemeClr val="dk2"/>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700">
              <a:solidFill>
                <a:schemeClr val="dk2"/>
              </a:solidFill>
              <a:latin typeface="Montserrat Medium"/>
              <a:ea typeface="Montserrat Medium"/>
              <a:cs typeface="Montserrat Medium"/>
              <a:sym typeface="Montserrat Medium"/>
            </a:endParaRPr>
          </a:p>
          <a:p>
            <a:pPr indent="0" lvl="0" marL="0" rtl="0" algn="l">
              <a:spcBef>
                <a:spcPts val="0"/>
              </a:spcBef>
              <a:spcAft>
                <a:spcPts val="0"/>
              </a:spcAft>
              <a:buNone/>
            </a:pPr>
            <a:r>
              <a:rPr b="1" lang="en" sz="2000">
                <a:solidFill>
                  <a:schemeClr val="dk2"/>
                </a:solidFill>
                <a:latin typeface="Montserrat"/>
                <a:ea typeface="Montserrat"/>
                <a:cs typeface="Montserrat"/>
                <a:sym typeface="Montserrat"/>
              </a:rPr>
              <a:t>Predictions:</a:t>
            </a:r>
            <a:endParaRPr b="1" sz="2000">
              <a:solidFill>
                <a:schemeClr val="dk2"/>
              </a:solidFill>
              <a:latin typeface="Montserrat"/>
              <a:ea typeface="Montserrat"/>
              <a:cs typeface="Montserrat"/>
              <a:sym typeface="Montserrat"/>
            </a:endParaRPr>
          </a:p>
          <a:p>
            <a:pPr indent="-355600" lvl="0" marL="457200" rtl="0" algn="l">
              <a:spcBef>
                <a:spcPts val="0"/>
              </a:spcBef>
              <a:spcAft>
                <a:spcPts val="0"/>
              </a:spcAft>
              <a:buClr>
                <a:schemeClr val="accent2"/>
              </a:buClr>
              <a:buSzPts val="2000"/>
              <a:buFont typeface="Montserrat Medium"/>
              <a:buAutoNum type="arabicPeriod"/>
            </a:pPr>
            <a:r>
              <a:rPr lang="en" sz="2000">
                <a:solidFill>
                  <a:schemeClr val="accent2"/>
                </a:solidFill>
                <a:latin typeface="Montserrat Medium"/>
                <a:ea typeface="Montserrat Medium"/>
                <a:cs typeface="Montserrat Medium"/>
                <a:sym typeface="Montserrat Medium"/>
              </a:rPr>
              <a:t>What are the chances of pulling your name out?</a:t>
            </a:r>
            <a:r>
              <a:rPr lang="en" sz="2000">
                <a:solidFill>
                  <a:schemeClr val="accent3"/>
                </a:solidFill>
                <a:latin typeface="Montserrat Medium"/>
                <a:ea typeface="Montserrat Medium"/>
                <a:cs typeface="Montserrat Medium"/>
                <a:sym typeface="Montserrat Medium"/>
              </a:rPr>
              <a:t> </a:t>
            </a:r>
            <a:endParaRPr sz="2000">
              <a:solidFill>
                <a:schemeClr val="accent3"/>
              </a:solidFill>
              <a:latin typeface="Montserrat Medium"/>
              <a:ea typeface="Montserrat Medium"/>
              <a:cs typeface="Montserrat Medium"/>
              <a:sym typeface="Montserrat Medium"/>
            </a:endParaRPr>
          </a:p>
          <a:p>
            <a:pPr indent="0" lvl="0" marL="457200" rtl="0" algn="l">
              <a:spcBef>
                <a:spcPts val="0"/>
              </a:spcBef>
              <a:spcAft>
                <a:spcPts val="0"/>
              </a:spcAft>
              <a:buNone/>
            </a:pPr>
            <a:r>
              <a:rPr lang="en">
                <a:solidFill>
                  <a:schemeClr val="lt2"/>
                </a:solidFill>
                <a:latin typeface="Montserrat Medium"/>
                <a:ea typeface="Montserrat Medium"/>
                <a:cs typeface="Montserrat Medium"/>
                <a:sym typeface="Montserrat Medium"/>
              </a:rPr>
              <a:t>Type your answer here</a:t>
            </a:r>
            <a:endParaRPr>
              <a:solidFill>
                <a:schemeClr val="lt2"/>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a:solidFill>
                <a:schemeClr val="lt2"/>
              </a:solidFill>
              <a:latin typeface="Montserrat Medium"/>
              <a:ea typeface="Montserrat Medium"/>
              <a:cs typeface="Montserrat Medium"/>
              <a:sym typeface="Montserrat Medium"/>
            </a:endParaRPr>
          </a:p>
          <a:p>
            <a:pPr indent="0" lvl="0" marL="457200" rtl="0" algn="l">
              <a:spcBef>
                <a:spcPts val="0"/>
              </a:spcBef>
              <a:spcAft>
                <a:spcPts val="0"/>
              </a:spcAft>
              <a:buNone/>
            </a:pPr>
            <a:r>
              <a:t/>
            </a:r>
            <a:endParaRPr>
              <a:solidFill>
                <a:schemeClr val="lt2"/>
              </a:solidFill>
              <a:latin typeface="Montserrat Medium"/>
              <a:ea typeface="Montserrat Medium"/>
              <a:cs typeface="Montserrat Medium"/>
              <a:sym typeface="Montserrat Medium"/>
            </a:endParaRPr>
          </a:p>
          <a:p>
            <a:pPr indent="-355600" lvl="0" marL="457200" rtl="0" algn="l">
              <a:spcBef>
                <a:spcPts val="0"/>
              </a:spcBef>
              <a:spcAft>
                <a:spcPts val="0"/>
              </a:spcAft>
              <a:buClr>
                <a:schemeClr val="accent2"/>
              </a:buClr>
              <a:buSzPts val="2000"/>
              <a:buFont typeface="Montserrat Medium"/>
              <a:buAutoNum type="arabicPeriod"/>
            </a:pPr>
            <a:r>
              <a:rPr lang="en" sz="2000">
                <a:solidFill>
                  <a:schemeClr val="accent2"/>
                </a:solidFill>
                <a:latin typeface="Montserrat Medium"/>
                <a:ea typeface="Montserrat Medium"/>
                <a:cs typeface="Montserrat Medium"/>
                <a:sym typeface="Montserrat Medium"/>
              </a:rPr>
              <a:t>What are the chances of pulling a rabbit out?</a:t>
            </a:r>
            <a:endParaRPr sz="2000">
              <a:solidFill>
                <a:schemeClr val="accent2"/>
              </a:solidFill>
              <a:latin typeface="Montserrat Medium"/>
              <a:ea typeface="Montserrat Medium"/>
              <a:cs typeface="Montserrat Medium"/>
              <a:sym typeface="Montserrat Medium"/>
            </a:endParaRPr>
          </a:p>
          <a:p>
            <a:pPr indent="0" lvl="0" marL="457200" rtl="0" algn="l">
              <a:spcBef>
                <a:spcPts val="0"/>
              </a:spcBef>
              <a:spcAft>
                <a:spcPts val="0"/>
              </a:spcAft>
              <a:buNone/>
            </a:pPr>
            <a:r>
              <a:rPr lang="en">
                <a:solidFill>
                  <a:schemeClr val="lt2"/>
                </a:solidFill>
                <a:latin typeface="Montserrat Medium"/>
                <a:ea typeface="Montserrat Medium"/>
                <a:cs typeface="Montserrat Medium"/>
                <a:sym typeface="Montserrat Medium"/>
              </a:rPr>
              <a:t>Type your answer here</a:t>
            </a:r>
            <a:endParaRPr sz="2000">
              <a:solidFill>
                <a:schemeClr val="accent3"/>
              </a:solidFill>
              <a:latin typeface="Montserrat Medium"/>
              <a:ea typeface="Montserrat Medium"/>
              <a:cs typeface="Montserrat Medium"/>
              <a:sym typeface="Montserrat Medium"/>
            </a:endParaRPr>
          </a:p>
          <a:p>
            <a:pPr indent="0" lvl="0" marL="457200" rtl="0" algn="l">
              <a:spcBef>
                <a:spcPts val="0"/>
              </a:spcBef>
              <a:spcAft>
                <a:spcPts val="0"/>
              </a:spcAft>
              <a:buNone/>
            </a:pPr>
            <a:r>
              <a:t/>
            </a:r>
            <a:endParaRPr sz="2000">
              <a:solidFill>
                <a:schemeClr val="accent3"/>
              </a:solidFill>
              <a:latin typeface="Montserrat Medium"/>
              <a:ea typeface="Montserrat Medium"/>
              <a:cs typeface="Montserrat Medium"/>
              <a:sym typeface="Montserrat Medium"/>
            </a:endParaRPr>
          </a:p>
        </p:txBody>
      </p:sp>
      <p:sp>
        <p:nvSpPr>
          <p:cNvPr id="1500" name="Google Shape;1500;p40"/>
          <p:cNvSpPr txBox="1"/>
          <p:nvPr/>
        </p:nvSpPr>
        <p:spPr>
          <a:xfrm>
            <a:off x="1146750" y="3699100"/>
            <a:ext cx="6696300" cy="92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Montserrat Medium"/>
                <a:ea typeface="Montserrat Medium"/>
                <a:cs typeface="Montserrat Medium"/>
                <a:sym typeface="Montserrat Medium"/>
              </a:rPr>
              <a:t>Now pull a piece of paper out of the bag. Were you correct? Highlight your answer.   </a:t>
            </a:r>
            <a:r>
              <a:rPr lang="en" sz="1800">
                <a:solidFill>
                  <a:schemeClr val="lt2"/>
                </a:solidFill>
                <a:latin typeface="Montserrat Medium"/>
                <a:ea typeface="Montserrat Medium"/>
                <a:cs typeface="Montserrat Medium"/>
                <a:sym typeface="Montserrat Medium"/>
              </a:rPr>
              <a:t>Yes or no?</a:t>
            </a:r>
            <a:endParaRPr sz="1800">
              <a:solidFill>
                <a:schemeClr val="lt2"/>
              </a:solidFill>
              <a:latin typeface="Montserrat Medium"/>
              <a:ea typeface="Montserrat Medium"/>
              <a:cs typeface="Montserrat Medium"/>
              <a:sym typeface="Montserrat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4" name="Shape 1504"/>
        <p:cNvGrpSpPr/>
        <p:nvPr/>
      </p:nvGrpSpPr>
      <p:grpSpPr>
        <a:xfrm>
          <a:off x="0" y="0"/>
          <a:ext cx="0" cy="0"/>
          <a:chOff x="0" y="0"/>
          <a:chExt cx="0" cy="0"/>
        </a:xfrm>
      </p:grpSpPr>
      <p:sp>
        <p:nvSpPr>
          <p:cNvPr id="1505" name="Google Shape;1505;p41"/>
          <p:cNvSpPr txBox="1"/>
          <p:nvPr>
            <p:ph type="title"/>
          </p:nvPr>
        </p:nvSpPr>
        <p:spPr>
          <a:xfrm>
            <a:off x="720000" y="259250"/>
            <a:ext cx="7861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chemeClr val="accent3"/>
                </a:solidFill>
              </a:rPr>
              <a:t>aCTIVITY 2</a:t>
            </a:r>
            <a:endParaRPr sz="3500">
              <a:solidFill>
                <a:schemeClr val="accent3"/>
              </a:solidFill>
            </a:endParaRPr>
          </a:p>
        </p:txBody>
      </p:sp>
      <p:sp>
        <p:nvSpPr>
          <p:cNvPr id="1506" name="Google Shape;1506;p41"/>
          <p:cNvSpPr txBox="1"/>
          <p:nvPr>
            <p:ph idx="1" type="body"/>
          </p:nvPr>
        </p:nvSpPr>
        <p:spPr>
          <a:xfrm>
            <a:off x="476025" y="890000"/>
            <a:ext cx="8382900" cy="4172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400">
                <a:latin typeface="Montserrat"/>
                <a:ea typeface="Montserrat"/>
                <a:cs typeface="Montserrat"/>
                <a:sym typeface="Montserrat"/>
              </a:rPr>
              <a:t>It is now your job to write an example of each event next to each term and provide a reason. </a:t>
            </a:r>
            <a:endParaRPr b="1" sz="1400">
              <a:latin typeface="Montserrat"/>
              <a:ea typeface="Montserrat"/>
              <a:cs typeface="Montserrat"/>
              <a:sym typeface="Montserrat"/>
            </a:endParaRPr>
          </a:p>
          <a:p>
            <a:pPr indent="0" lvl="0" marL="0" rtl="0" algn="l">
              <a:lnSpc>
                <a:spcPct val="100000"/>
              </a:lnSpc>
              <a:spcBef>
                <a:spcPts val="1600"/>
              </a:spcBef>
              <a:spcAft>
                <a:spcPts val="0"/>
              </a:spcAft>
              <a:buNone/>
            </a:pPr>
            <a:r>
              <a:rPr lang="en" sz="1400">
                <a:solidFill>
                  <a:schemeClr val="accent3"/>
                </a:solidFill>
                <a:latin typeface="Montserrat"/>
                <a:ea typeface="Montserrat"/>
                <a:cs typeface="Montserrat"/>
                <a:sym typeface="Montserrat"/>
              </a:rPr>
              <a:t>For example:</a:t>
            </a:r>
            <a:br>
              <a:rPr lang="en" sz="1400">
                <a:solidFill>
                  <a:schemeClr val="accent3"/>
                </a:solidFill>
                <a:latin typeface="Montserrat"/>
                <a:ea typeface="Montserrat"/>
                <a:cs typeface="Montserrat"/>
                <a:sym typeface="Montserrat"/>
              </a:rPr>
            </a:br>
            <a:r>
              <a:rPr lang="en" sz="1400">
                <a:solidFill>
                  <a:schemeClr val="accent3"/>
                </a:solidFill>
                <a:latin typeface="Montserrat"/>
                <a:ea typeface="Montserrat"/>
                <a:cs typeface="Montserrat"/>
                <a:sym typeface="Montserrat"/>
              </a:rPr>
              <a:t>Impossible - The chance of </a:t>
            </a:r>
            <a:r>
              <a:rPr lang="en" sz="1400">
                <a:solidFill>
                  <a:schemeClr val="accent3"/>
                </a:solidFill>
                <a:latin typeface="Montserrat"/>
                <a:ea typeface="Montserrat"/>
                <a:cs typeface="Montserrat"/>
                <a:sym typeface="Montserrat"/>
              </a:rPr>
              <a:t>seeing a flying pig is impossible because pigs don’t have wings and they can’t fly. </a:t>
            </a:r>
            <a:endParaRPr sz="1400">
              <a:solidFill>
                <a:schemeClr val="accent3"/>
              </a:solidFill>
              <a:latin typeface="Montserrat"/>
              <a:ea typeface="Montserrat"/>
              <a:cs typeface="Montserrat"/>
              <a:sym typeface="Montserrat"/>
            </a:endParaRPr>
          </a:p>
          <a:p>
            <a:pPr indent="0" lvl="0" marL="0" rtl="0" algn="l">
              <a:lnSpc>
                <a:spcPct val="100000"/>
              </a:lnSpc>
              <a:spcBef>
                <a:spcPts val="1600"/>
              </a:spcBef>
              <a:spcAft>
                <a:spcPts val="0"/>
              </a:spcAft>
              <a:buNone/>
            </a:pPr>
            <a:r>
              <a:rPr b="1" lang="en" sz="1400">
                <a:solidFill>
                  <a:schemeClr val="accent2"/>
                </a:solidFill>
                <a:latin typeface="Montserrat"/>
                <a:ea typeface="Montserrat"/>
                <a:cs typeface="Montserrat"/>
                <a:sym typeface="Montserrat"/>
              </a:rPr>
              <a:t>Certain: </a:t>
            </a:r>
            <a:br>
              <a:rPr b="1" lang="en" sz="1400">
                <a:solidFill>
                  <a:schemeClr val="accent2"/>
                </a:solidFill>
                <a:latin typeface="Montserrat"/>
                <a:ea typeface="Montserrat"/>
                <a:cs typeface="Montserrat"/>
                <a:sym typeface="Montserrat"/>
              </a:rPr>
            </a:br>
            <a:r>
              <a:rPr lang="en" sz="1400">
                <a:solidFill>
                  <a:schemeClr val="lt2"/>
                </a:solidFill>
                <a:latin typeface="Montserrat"/>
                <a:ea typeface="Montserrat"/>
                <a:cs typeface="Montserrat"/>
                <a:sym typeface="Montserrat"/>
              </a:rPr>
              <a:t>Type your example and reason here</a:t>
            </a:r>
            <a:endParaRPr sz="1400">
              <a:solidFill>
                <a:schemeClr val="lt2"/>
              </a:solidFill>
              <a:latin typeface="Montserrat"/>
              <a:ea typeface="Montserrat"/>
              <a:cs typeface="Montserrat"/>
              <a:sym typeface="Montserrat"/>
            </a:endParaRPr>
          </a:p>
          <a:p>
            <a:pPr indent="0" lvl="0" marL="0" rtl="0" algn="l">
              <a:lnSpc>
                <a:spcPct val="100000"/>
              </a:lnSpc>
              <a:spcBef>
                <a:spcPts val="1600"/>
              </a:spcBef>
              <a:spcAft>
                <a:spcPts val="0"/>
              </a:spcAft>
              <a:buNone/>
            </a:pPr>
            <a:r>
              <a:t/>
            </a:r>
            <a:endParaRPr b="1" sz="1400">
              <a:solidFill>
                <a:schemeClr val="accent2"/>
              </a:solidFill>
              <a:latin typeface="Montserrat"/>
              <a:ea typeface="Montserrat"/>
              <a:cs typeface="Montserrat"/>
              <a:sym typeface="Montserrat"/>
            </a:endParaRPr>
          </a:p>
          <a:p>
            <a:pPr indent="0" lvl="0" marL="0" rtl="0" algn="l">
              <a:lnSpc>
                <a:spcPct val="100000"/>
              </a:lnSpc>
              <a:spcBef>
                <a:spcPts val="1600"/>
              </a:spcBef>
              <a:spcAft>
                <a:spcPts val="0"/>
              </a:spcAft>
              <a:buNone/>
            </a:pPr>
            <a:r>
              <a:rPr b="1" lang="en" sz="1400">
                <a:solidFill>
                  <a:schemeClr val="accent2"/>
                </a:solidFill>
                <a:latin typeface="Montserrat"/>
                <a:ea typeface="Montserrat"/>
                <a:cs typeface="Montserrat"/>
                <a:sym typeface="Montserrat"/>
              </a:rPr>
              <a:t>Possible:</a:t>
            </a:r>
            <a:br>
              <a:rPr b="1" lang="en" sz="1400">
                <a:solidFill>
                  <a:schemeClr val="accent2"/>
                </a:solidFill>
                <a:latin typeface="Montserrat"/>
                <a:ea typeface="Montserrat"/>
                <a:cs typeface="Montserrat"/>
                <a:sym typeface="Montserrat"/>
              </a:rPr>
            </a:br>
            <a:r>
              <a:rPr lang="en" sz="1400">
                <a:solidFill>
                  <a:schemeClr val="lt2"/>
                </a:solidFill>
                <a:latin typeface="Montserrat"/>
                <a:ea typeface="Montserrat"/>
                <a:cs typeface="Montserrat"/>
                <a:sym typeface="Montserrat"/>
              </a:rPr>
              <a:t>Type your example and reason here</a:t>
            </a:r>
            <a:endParaRPr sz="1400">
              <a:solidFill>
                <a:schemeClr val="lt2"/>
              </a:solidFill>
              <a:latin typeface="Montserrat"/>
              <a:ea typeface="Montserrat"/>
              <a:cs typeface="Montserrat"/>
              <a:sym typeface="Montserrat"/>
            </a:endParaRPr>
          </a:p>
          <a:p>
            <a:pPr indent="0" lvl="0" marL="0" rtl="0" algn="l">
              <a:lnSpc>
                <a:spcPct val="100000"/>
              </a:lnSpc>
              <a:spcBef>
                <a:spcPts val="1600"/>
              </a:spcBef>
              <a:spcAft>
                <a:spcPts val="0"/>
              </a:spcAft>
              <a:buNone/>
            </a:pPr>
            <a:r>
              <a:t/>
            </a:r>
            <a:endParaRPr sz="1400">
              <a:solidFill>
                <a:schemeClr val="lt2"/>
              </a:solidFill>
              <a:latin typeface="Montserrat"/>
              <a:ea typeface="Montserrat"/>
              <a:cs typeface="Montserrat"/>
              <a:sym typeface="Montserrat"/>
            </a:endParaRPr>
          </a:p>
          <a:p>
            <a:pPr indent="0" lvl="0" marL="0" rtl="0" algn="l">
              <a:lnSpc>
                <a:spcPct val="100000"/>
              </a:lnSpc>
              <a:spcBef>
                <a:spcPts val="1600"/>
              </a:spcBef>
              <a:spcAft>
                <a:spcPts val="0"/>
              </a:spcAft>
              <a:buNone/>
            </a:pPr>
            <a:r>
              <a:rPr b="1" lang="en" sz="1400">
                <a:solidFill>
                  <a:schemeClr val="accent2"/>
                </a:solidFill>
                <a:latin typeface="Montserrat"/>
                <a:ea typeface="Montserrat"/>
                <a:cs typeface="Montserrat"/>
                <a:sym typeface="Montserrat"/>
              </a:rPr>
              <a:t>Impossible:</a:t>
            </a:r>
            <a:br>
              <a:rPr b="1" lang="en" sz="1400">
                <a:solidFill>
                  <a:schemeClr val="accent2"/>
                </a:solidFill>
                <a:latin typeface="Montserrat"/>
                <a:ea typeface="Montserrat"/>
                <a:cs typeface="Montserrat"/>
                <a:sym typeface="Montserrat"/>
              </a:rPr>
            </a:br>
            <a:r>
              <a:rPr lang="en" sz="1400">
                <a:solidFill>
                  <a:schemeClr val="lt2"/>
                </a:solidFill>
                <a:latin typeface="Montserrat"/>
                <a:ea typeface="Montserrat"/>
                <a:cs typeface="Montserrat"/>
                <a:sym typeface="Montserrat"/>
              </a:rPr>
              <a:t>Type your example and reason here</a:t>
            </a:r>
            <a:endParaRPr sz="1400">
              <a:solidFill>
                <a:schemeClr val="lt2"/>
              </a:solidFill>
              <a:latin typeface="Montserrat"/>
              <a:ea typeface="Montserrat"/>
              <a:cs typeface="Montserrat"/>
              <a:sym typeface="Montserrat"/>
            </a:endParaRPr>
          </a:p>
          <a:p>
            <a:pPr indent="0" lvl="0" marL="0" rtl="0" algn="l">
              <a:lnSpc>
                <a:spcPct val="100000"/>
              </a:lnSpc>
              <a:spcBef>
                <a:spcPts val="1600"/>
              </a:spcBef>
              <a:spcAft>
                <a:spcPts val="0"/>
              </a:spcAft>
              <a:buNone/>
            </a:pPr>
            <a:r>
              <a:t/>
            </a:r>
            <a:endParaRPr sz="1800">
              <a:solidFill>
                <a:schemeClr val="lt2"/>
              </a:solidFill>
              <a:latin typeface="Montserrat"/>
              <a:ea typeface="Montserrat"/>
              <a:cs typeface="Montserrat"/>
              <a:sym typeface="Montserrat"/>
            </a:endParaRPr>
          </a:p>
          <a:p>
            <a:pPr indent="0" lvl="0" marL="0" rtl="0" algn="l">
              <a:lnSpc>
                <a:spcPct val="100000"/>
              </a:lnSpc>
              <a:spcBef>
                <a:spcPts val="1600"/>
              </a:spcBef>
              <a:spcAft>
                <a:spcPts val="0"/>
              </a:spcAft>
              <a:buNone/>
            </a:pPr>
            <a:r>
              <a:t/>
            </a:r>
            <a:endParaRPr b="1" sz="1800">
              <a:solidFill>
                <a:schemeClr val="accent2"/>
              </a:solidFill>
              <a:latin typeface="Montserrat"/>
              <a:ea typeface="Montserrat"/>
              <a:cs typeface="Montserrat"/>
              <a:sym typeface="Montserrat"/>
            </a:endParaRPr>
          </a:p>
          <a:p>
            <a:pPr indent="0" lvl="0" marL="914400" rtl="0" algn="l">
              <a:spcBef>
                <a:spcPts val="1600"/>
              </a:spcBef>
              <a:spcAft>
                <a:spcPts val="0"/>
              </a:spcAft>
              <a:buNone/>
            </a:pPr>
            <a:r>
              <a:t/>
            </a:r>
            <a:endParaRPr b="1" sz="1400">
              <a:solidFill>
                <a:srgbClr val="000000"/>
              </a:solidFill>
              <a:latin typeface="Arial"/>
              <a:ea typeface="Arial"/>
              <a:cs typeface="Arial"/>
              <a:sym typeface="Arial"/>
            </a:endParaRPr>
          </a:p>
          <a:p>
            <a:pPr indent="0" lvl="0" marL="914400" rtl="0" algn="l">
              <a:spcBef>
                <a:spcPts val="0"/>
              </a:spcBef>
              <a:spcAft>
                <a:spcPts val="0"/>
              </a:spcAft>
              <a:buNone/>
            </a:pPr>
            <a:r>
              <a:t/>
            </a:r>
            <a:endParaRPr b="1" sz="1500">
              <a:solidFill>
                <a:schemeClr val="accent2"/>
              </a:solidFill>
              <a:latin typeface="Source Sans Pro"/>
              <a:ea typeface="Source Sans Pro"/>
              <a:cs typeface="Source Sans Pro"/>
              <a:sym typeface="Source Sans Pro"/>
            </a:endParaRPr>
          </a:p>
          <a:p>
            <a:pPr indent="0" lvl="0" marL="0" rtl="0" algn="l">
              <a:spcBef>
                <a:spcPts val="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0" name="Shape 1510"/>
        <p:cNvGrpSpPr/>
        <p:nvPr/>
      </p:nvGrpSpPr>
      <p:grpSpPr>
        <a:xfrm>
          <a:off x="0" y="0"/>
          <a:ext cx="0" cy="0"/>
          <a:chOff x="0" y="0"/>
          <a:chExt cx="0" cy="0"/>
        </a:xfrm>
      </p:grpSpPr>
      <p:sp>
        <p:nvSpPr>
          <p:cNvPr id="1511" name="Google Shape;1511;p42"/>
          <p:cNvSpPr txBox="1"/>
          <p:nvPr>
            <p:ph idx="1" type="subTitle"/>
          </p:nvPr>
        </p:nvSpPr>
        <p:spPr>
          <a:xfrm>
            <a:off x="894725" y="678375"/>
            <a:ext cx="7440600" cy="713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latin typeface="Montserrat"/>
                <a:ea typeface="Montserrat"/>
                <a:cs typeface="Montserrat"/>
                <a:sym typeface="Montserrat"/>
              </a:rPr>
              <a:t>Read the questions below and </a:t>
            </a:r>
            <a:r>
              <a:rPr b="1" lang="en">
                <a:latin typeface="Montserrat"/>
                <a:ea typeface="Montserrat"/>
                <a:cs typeface="Montserrat"/>
                <a:sym typeface="Montserrat"/>
              </a:rPr>
              <a:t>highlight</a:t>
            </a:r>
            <a:r>
              <a:rPr b="1" lang="en">
                <a:latin typeface="Montserrat"/>
                <a:ea typeface="Montserrat"/>
                <a:cs typeface="Montserrat"/>
                <a:sym typeface="Montserrat"/>
              </a:rPr>
              <a:t> the correct answer using the </a:t>
            </a:r>
            <a:r>
              <a:rPr b="1" lang="en">
                <a:latin typeface="Montserrat"/>
                <a:ea typeface="Montserrat"/>
                <a:cs typeface="Montserrat"/>
                <a:sym typeface="Montserrat"/>
              </a:rPr>
              <a:t>highlighter tool above or delete the unwanted answer. </a:t>
            </a:r>
            <a:endParaRPr b="1">
              <a:latin typeface="Montserrat"/>
              <a:ea typeface="Montserrat"/>
              <a:cs typeface="Montserrat"/>
              <a:sym typeface="Montserrat"/>
            </a:endParaRPr>
          </a:p>
        </p:txBody>
      </p:sp>
      <p:sp>
        <p:nvSpPr>
          <p:cNvPr id="1512" name="Google Shape;1512;p42"/>
          <p:cNvSpPr txBox="1"/>
          <p:nvPr>
            <p:ph idx="2" type="title"/>
          </p:nvPr>
        </p:nvSpPr>
        <p:spPr>
          <a:xfrm>
            <a:off x="1300777" y="-25625"/>
            <a:ext cx="67551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500">
                <a:solidFill>
                  <a:schemeClr val="accent2"/>
                </a:solidFill>
              </a:rPr>
              <a:t>Activity 3</a:t>
            </a:r>
            <a:endParaRPr sz="3500">
              <a:solidFill>
                <a:schemeClr val="accent2"/>
              </a:solidFill>
            </a:endParaRPr>
          </a:p>
        </p:txBody>
      </p:sp>
      <p:sp>
        <p:nvSpPr>
          <p:cNvPr id="1513" name="Google Shape;1513;p42"/>
          <p:cNvSpPr/>
          <p:nvPr/>
        </p:nvSpPr>
        <p:spPr>
          <a:xfrm>
            <a:off x="3688263" y="643508"/>
            <a:ext cx="23546" cy="23546"/>
          </a:xfrm>
          <a:custGeom>
            <a:rect b="b" l="l" r="r" t="t"/>
            <a:pathLst>
              <a:path extrusionOk="0" h="399" w="399">
                <a:moveTo>
                  <a:pt x="200" y="0"/>
                </a:moveTo>
                <a:cubicBezTo>
                  <a:pt x="100" y="0"/>
                  <a:pt x="1" y="80"/>
                  <a:pt x="1" y="199"/>
                </a:cubicBezTo>
                <a:cubicBezTo>
                  <a:pt x="1" y="299"/>
                  <a:pt x="100" y="398"/>
                  <a:pt x="200" y="398"/>
                </a:cubicBezTo>
                <a:cubicBezTo>
                  <a:pt x="319" y="398"/>
                  <a:pt x="399" y="299"/>
                  <a:pt x="399" y="199"/>
                </a:cubicBezTo>
                <a:cubicBezTo>
                  <a:pt x="399" y="80"/>
                  <a:pt x="319" y="0"/>
                  <a:pt x="200"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42"/>
          <p:cNvSpPr/>
          <p:nvPr/>
        </p:nvSpPr>
        <p:spPr>
          <a:xfrm>
            <a:off x="3688287" y="1200748"/>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42"/>
          <p:cNvSpPr/>
          <p:nvPr/>
        </p:nvSpPr>
        <p:spPr>
          <a:xfrm>
            <a:off x="4653650" y="4884761"/>
            <a:ext cx="49362" cy="50515"/>
          </a:xfrm>
          <a:custGeom>
            <a:rect b="b" l="l" r="r" t="t"/>
            <a:pathLst>
              <a:path extrusionOk="0" h="856" w="836">
                <a:moveTo>
                  <a:pt x="418" y="0"/>
                </a:moveTo>
                <a:cubicBezTo>
                  <a:pt x="199" y="0"/>
                  <a:pt x="0" y="179"/>
                  <a:pt x="0" y="418"/>
                </a:cubicBezTo>
                <a:cubicBezTo>
                  <a:pt x="0" y="657"/>
                  <a:pt x="159" y="855"/>
                  <a:pt x="418" y="855"/>
                </a:cubicBezTo>
                <a:cubicBezTo>
                  <a:pt x="637" y="855"/>
                  <a:pt x="836" y="676"/>
                  <a:pt x="836" y="418"/>
                </a:cubicBezTo>
                <a:cubicBezTo>
                  <a:pt x="836" y="199"/>
                  <a:pt x="637" y="0"/>
                  <a:pt x="418"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42"/>
          <p:cNvSpPr/>
          <p:nvPr/>
        </p:nvSpPr>
        <p:spPr>
          <a:xfrm>
            <a:off x="3888865" y="4285015"/>
            <a:ext cx="23546" cy="23546"/>
          </a:xfrm>
          <a:custGeom>
            <a:rect b="b" l="l" r="r" t="t"/>
            <a:pathLst>
              <a:path extrusionOk="0" h="399" w="399">
                <a:moveTo>
                  <a:pt x="200" y="1"/>
                </a:moveTo>
                <a:cubicBezTo>
                  <a:pt x="80" y="1"/>
                  <a:pt x="1" y="80"/>
                  <a:pt x="1" y="200"/>
                </a:cubicBezTo>
                <a:cubicBezTo>
                  <a:pt x="1" y="299"/>
                  <a:pt x="80" y="398"/>
                  <a:pt x="200" y="398"/>
                </a:cubicBezTo>
                <a:cubicBezTo>
                  <a:pt x="299" y="398"/>
                  <a:pt x="399" y="299"/>
                  <a:pt x="399" y="200"/>
                </a:cubicBezTo>
                <a:cubicBezTo>
                  <a:pt x="399" y="80"/>
                  <a:pt x="299" y="1"/>
                  <a:pt x="20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42"/>
          <p:cNvSpPr/>
          <p:nvPr/>
        </p:nvSpPr>
        <p:spPr>
          <a:xfrm>
            <a:off x="8518159" y="713611"/>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42"/>
          <p:cNvSpPr/>
          <p:nvPr/>
        </p:nvSpPr>
        <p:spPr>
          <a:xfrm rot="10800000">
            <a:off x="8532950" y="1339687"/>
            <a:ext cx="137173" cy="117594"/>
          </a:xfrm>
          <a:custGeom>
            <a:rect b="b" l="l" r="r" t="t"/>
            <a:pathLst>
              <a:path extrusionOk="0" h="2985" w="3482">
                <a:moveTo>
                  <a:pt x="756" y="0"/>
                </a:moveTo>
                <a:lnTo>
                  <a:pt x="0" y="2487"/>
                </a:lnTo>
                <a:lnTo>
                  <a:pt x="3481" y="2984"/>
                </a:lnTo>
                <a:lnTo>
                  <a:pt x="7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42"/>
          <p:cNvSpPr/>
          <p:nvPr/>
        </p:nvSpPr>
        <p:spPr>
          <a:xfrm rot="10800000">
            <a:off x="8673278" y="4142474"/>
            <a:ext cx="280571" cy="136425"/>
          </a:xfrm>
          <a:custGeom>
            <a:rect b="b" l="l" r="r" t="t"/>
            <a:pathLst>
              <a:path extrusionOk="0" h="3463" w="7122">
                <a:moveTo>
                  <a:pt x="6306" y="1"/>
                </a:moveTo>
                <a:lnTo>
                  <a:pt x="0" y="3462"/>
                </a:lnTo>
                <a:lnTo>
                  <a:pt x="7122" y="2209"/>
                </a:lnTo>
                <a:lnTo>
                  <a:pt x="6306" y="1"/>
                </a:ln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42"/>
          <p:cNvSpPr/>
          <p:nvPr/>
        </p:nvSpPr>
        <p:spPr>
          <a:xfrm rot="10800000">
            <a:off x="8360520" y="2332724"/>
            <a:ext cx="126970" cy="107391"/>
          </a:xfrm>
          <a:custGeom>
            <a:rect b="b" l="l" r="r" t="t"/>
            <a:pathLst>
              <a:path extrusionOk="0" h="2726" w="3223">
                <a:moveTo>
                  <a:pt x="3223" y="1"/>
                </a:moveTo>
                <a:lnTo>
                  <a:pt x="0" y="120"/>
                </a:lnTo>
                <a:lnTo>
                  <a:pt x="358" y="2726"/>
                </a:lnTo>
                <a:lnTo>
                  <a:pt x="32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42"/>
          <p:cNvSpPr/>
          <p:nvPr/>
        </p:nvSpPr>
        <p:spPr>
          <a:xfrm>
            <a:off x="8946445" y="2078332"/>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42"/>
          <p:cNvSpPr/>
          <p:nvPr/>
        </p:nvSpPr>
        <p:spPr>
          <a:xfrm>
            <a:off x="8694447" y="3368611"/>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42"/>
          <p:cNvSpPr/>
          <p:nvPr/>
        </p:nvSpPr>
        <p:spPr>
          <a:xfrm rot="10800000">
            <a:off x="8083874" y="417263"/>
            <a:ext cx="251576" cy="142649"/>
          </a:xfrm>
          <a:custGeom>
            <a:rect b="b" l="l" r="r" t="t"/>
            <a:pathLst>
              <a:path extrusionOk="0" h="3621" w="6386">
                <a:moveTo>
                  <a:pt x="0" y="0"/>
                </a:moveTo>
                <a:lnTo>
                  <a:pt x="617" y="3621"/>
                </a:lnTo>
                <a:lnTo>
                  <a:pt x="6386" y="2129"/>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42"/>
          <p:cNvSpPr/>
          <p:nvPr/>
        </p:nvSpPr>
        <p:spPr>
          <a:xfrm>
            <a:off x="1189852" y="255616"/>
            <a:ext cx="137173" cy="117594"/>
          </a:xfrm>
          <a:custGeom>
            <a:rect b="b" l="l" r="r" t="t"/>
            <a:pathLst>
              <a:path extrusionOk="0" h="2985" w="3482">
                <a:moveTo>
                  <a:pt x="756" y="0"/>
                </a:moveTo>
                <a:lnTo>
                  <a:pt x="0" y="2487"/>
                </a:lnTo>
                <a:lnTo>
                  <a:pt x="3481" y="2984"/>
                </a:lnTo>
                <a:lnTo>
                  <a:pt x="7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42"/>
          <p:cNvSpPr/>
          <p:nvPr/>
        </p:nvSpPr>
        <p:spPr>
          <a:xfrm>
            <a:off x="4369955" y="300464"/>
            <a:ext cx="137173" cy="181059"/>
          </a:xfrm>
          <a:custGeom>
            <a:rect b="b" l="l" r="r" t="t"/>
            <a:pathLst>
              <a:path extrusionOk="0" h="4596" w="3482">
                <a:moveTo>
                  <a:pt x="3482" y="0"/>
                </a:moveTo>
                <a:lnTo>
                  <a:pt x="1" y="2845"/>
                </a:lnTo>
                <a:lnTo>
                  <a:pt x="2627" y="4596"/>
                </a:lnTo>
                <a:lnTo>
                  <a:pt x="348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42"/>
          <p:cNvSpPr/>
          <p:nvPr/>
        </p:nvSpPr>
        <p:spPr>
          <a:xfrm>
            <a:off x="2247812" y="231342"/>
            <a:ext cx="210842" cy="141861"/>
          </a:xfrm>
          <a:custGeom>
            <a:rect b="b" l="l" r="r" t="t"/>
            <a:pathLst>
              <a:path extrusionOk="0" h="3601" w="5352">
                <a:moveTo>
                  <a:pt x="1" y="0"/>
                </a:moveTo>
                <a:lnTo>
                  <a:pt x="3860" y="3601"/>
                </a:lnTo>
                <a:lnTo>
                  <a:pt x="5352" y="1114"/>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42"/>
          <p:cNvSpPr/>
          <p:nvPr/>
        </p:nvSpPr>
        <p:spPr>
          <a:xfrm rot="10800000">
            <a:off x="422534" y="285613"/>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42"/>
          <p:cNvSpPr/>
          <p:nvPr/>
        </p:nvSpPr>
        <p:spPr>
          <a:xfrm rot="10800000">
            <a:off x="7621937" y="63688"/>
            <a:ext cx="111593" cy="110353"/>
          </a:xfrm>
          <a:custGeom>
            <a:rect b="b" l="l" r="r" t="t"/>
            <a:pathLst>
              <a:path extrusionOk="0" h="1870" w="1891">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42"/>
          <p:cNvSpPr/>
          <p:nvPr/>
        </p:nvSpPr>
        <p:spPr>
          <a:xfrm rot="10800000">
            <a:off x="5861309" y="174038"/>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42"/>
          <p:cNvSpPr/>
          <p:nvPr/>
        </p:nvSpPr>
        <p:spPr>
          <a:xfrm>
            <a:off x="3857661" y="4706629"/>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42"/>
          <p:cNvSpPr/>
          <p:nvPr/>
        </p:nvSpPr>
        <p:spPr>
          <a:xfrm rot="10800000">
            <a:off x="2293352" y="4859300"/>
            <a:ext cx="191263" cy="162268"/>
          </a:xfrm>
          <a:custGeom>
            <a:rect b="b" l="l" r="r" t="t"/>
            <a:pathLst>
              <a:path extrusionOk="0" h="4119" w="4855">
                <a:moveTo>
                  <a:pt x="2984" y="0"/>
                </a:moveTo>
                <a:lnTo>
                  <a:pt x="0" y="4118"/>
                </a:lnTo>
                <a:lnTo>
                  <a:pt x="4854" y="3979"/>
                </a:lnTo>
                <a:lnTo>
                  <a:pt x="298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42"/>
          <p:cNvSpPr/>
          <p:nvPr/>
        </p:nvSpPr>
        <p:spPr>
          <a:xfrm rot="10800000">
            <a:off x="7506713" y="4818219"/>
            <a:ext cx="180272" cy="145801"/>
          </a:xfrm>
          <a:custGeom>
            <a:rect b="b" l="l" r="r" t="t"/>
            <a:pathLst>
              <a:path extrusionOk="0" h="3701" w="4576">
                <a:moveTo>
                  <a:pt x="199" y="0"/>
                </a:moveTo>
                <a:lnTo>
                  <a:pt x="0" y="1512"/>
                </a:lnTo>
                <a:lnTo>
                  <a:pt x="4575" y="3700"/>
                </a:lnTo>
                <a:lnTo>
                  <a:pt x="1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42"/>
          <p:cNvSpPr/>
          <p:nvPr/>
        </p:nvSpPr>
        <p:spPr>
          <a:xfrm rot="10800000">
            <a:off x="410853" y="4581178"/>
            <a:ext cx="63505" cy="141901"/>
          </a:xfrm>
          <a:custGeom>
            <a:rect b="b" l="l" r="r" t="t"/>
            <a:pathLst>
              <a:path extrusionOk="0" h="3602" w="1612">
                <a:moveTo>
                  <a:pt x="995" y="1"/>
                </a:moveTo>
                <a:lnTo>
                  <a:pt x="0" y="3601"/>
                </a:lnTo>
                <a:lnTo>
                  <a:pt x="1612" y="3482"/>
                </a:lnTo>
                <a:lnTo>
                  <a:pt x="9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42"/>
          <p:cNvSpPr/>
          <p:nvPr/>
        </p:nvSpPr>
        <p:spPr>
          <a:xfrm rot="10800000">
            <a:off x="6716915" y="4872212"/>
            <a:ext cx="280571" cy="136425"/>
          </a:xfrm>
          <a:custGeom>
            <a:rect b="b" l="l" r="r" t="t"/>
            <a:pathLst>
              <a:path extrusionOk="0" h="3463" w="7122">
                <a:moveTo>
                  <a:pt x="6306" y="1"/>
                </a:moveTo>
                <a:lnTo>
                  <a:pt x="0" y="3462"/>
                </a:lnTo>
                <a:lnTo>
                  <a:pt x="7122" y="2209"/>
                </a:lnTo>
                <a:lnTo>
                  <a:pt x="630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42"/>
          <p:cNvSpPr/>
          <p:nvPr/>
        </p:nvSpPr>
        <p:spPr>
          <a:xfrm>
            <a:off x="1254037" y="4915759"/>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42"/>
          <p:cNvSpPr/>
          <p:nvPr/>
        </p:nvSpPr>
        <p:spPr>
          <a:xfrm>
            <a:off x="8694437" y="4866447"/>
            <a:ext cx="50543" cy="49334"/>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42"/>
          <p:cNvSpPr/>
          <p:nvPr/>
        </p:nvSpPr>
        <p:spPr>
          <a:xfrm>
            <a:off x="170178" y="3569421"/>
            <a:ext cx="23546" cy="23546"/>
          </a:xfrm>
          <a:custGeom>
            <a:rect b="b" l="l" r="r" t="t"/>
            <a:pathLst>
              <a:path extrusionOk="0" h="399" w="399">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42"/>
          <p:cNvSpPr/>
          <p:nvPr/>
        </p:nvSpPr>
        <p:spPr>
          <a:xfrm rot="10800000">
            <a:off x="214363" y="2009682"/>
            <a:ext cx="180272" cy="145801"/>
          </a:xfrm>
          <a:custGeom>
            <a:rect b="b" l="l" r="r" t="t"/>
            <a:pathLst>
              <a:path extrusionOk="0" h="3701" w="4576">
                <a:moveTo>
                  <a:pt x="199" y="0"/>
                </a:moveTo>
                <a:lnTo>
                  <a:pt x="0" y="1512"/>
                </a:lnTo>
                <a:lnTo>
                  <a:pt x="4575" y="3700"/>
                </a:lnTo>
                <a:lnTo>
                  <a:pt x="1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42"/>
          <p:cNvSpPr/>
          <p:nvPr/>
        </p:nvSpPr>
        <p:spPr>
          <a:xfrm rot="10800000">
            <a:off x="474353" y="3881178"/>
            <a:ext cx="63505" cy="141901"/>
          </a:xfrm>
          <a:custGeom>
            <a:rect b="b" l="l" r="r" t="t"/>
            <a:pathLst>
              <a:path extrusionOk="0" h="3602" w="1612">
                <a:moveTo>
                  <a:pt x="995" y="1"/>
                </a:moveTo>
                <a:lnTo>
                  <a:pt x="0" y="3601"/>
                </a:lnTo>
                <a:lnTo>
                  <a:pt x="1612" y="3482"/>
                </a:lnTo>
                <a:lnTo>
                  <a:pt x="9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42"/>
          <p:cNvSpPr/>
          <p:nvPr/>
        </p:nvSpPr>
        <p:spPr>
          <a:xfrm>
            <a:off x="193723" y="4729367"/>
            <a:ext cx="111593" cy="111593"/>
          </a:xfrm>
          <a:custGeom>
            <a:rect b="b" l="l" r="r" t="t"/>
            <a:pathLst>
              <a:path extrusionOk="0" h="1891" w="1891">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42"/>
          <p:cNvSpPr/>
          <p:nvPr/>
        </p:nvSpPr>
        <p:spPr>
          <a:xfrm>
            <a:off x="99734" y="1613999"/>
            <a:ext cx="50515" cy="49393"/>
          </a:xfrm>
          <a:custGeom>
            <a:rect b="b" l="l" r="r" t="t"/>
            <a:pathLst>
              <a:path extrusionOk="0" h="837" w="856">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42"/>
          <p:cNvSpPr/>
          <p:nvPr/>
        </p:nvSpPr>
        <p:spPr>
          <a:xfrm>
            <a:off x="394635" y="1020434"/>
            <a:ext cx="63845" cy="62318"/>
          </a:xfrm>
          <a:custGeom>
            <a:rect b="b" l="l" r="r" t="t"/>
            <a:pathLst>
              <a:path extrusionOk="0" h="836" w="856">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43" name="Google Shape;1543;p42"/>
          <p:cNvGrpSpPr/>
          <p:nvPr/>
        </p:nvGrpSpPr>
        <p:grpSpPr>
          <a:xfrm>
            <a:off x="99734" y="1750640"/>
            <a:ext cx="1861598" cy="2043293"/>
            <a:chOff x="3688276" y="3016523"/>
            <a:chExt cx="2452698" cy="2560517"/>
          </a:xfrm>
        </p:grpSpPr>
        <p:sp>
          <p:nvSpPr>
            <p:cNvPr id="1544" name="Google Shape;1544;p42"/>
            <p:cNvSpPr/>
            <p:nvPr/>
          </p:nvSpPr>
          <p:spPr>
            <a:xfrm rot="644707">
              <a:off x="4530811" y="3687017"/>
              <a:ext cx="21716" cy="21759"/>
            </a:xfrm>
            <a:custGeom>
              <a:rect b="b" l="l" r="r" t="t"/>
              <a:pathLst>
                <a:path extrusionOk="0" h="399" w="398">
                  <a:moveTo>
                    <a:pt x="199" y="1"/>
                  </a:moveTo>
                  <a:cubicBezTo>
                    <a:pt x="80" y="1"/>
                    <a:pt x="0" y="80"/>
                    <a:pt x="0" y="200"/>
                  </a:cubicBezTo>
                  <a:cubicBezTo>
                    <a:pt x="0" y="299"/>
                    <a:pt x="80" y="399"/>
                    <a:pt x="199" y="399"/>
                  </a:cubicBezTo>
                  <a:cubicBezTo>
                    <a:pt x="298" y="399"/>
                    <a:pt x="398" y="299"/>
                    <a:pt x="398" y="200"/>
                  </a:cubicBezTo>
                  <a:cubicBezTo>
                    <a:pt x="398" y="80"/>
                    <a:pt x="298" y="1"/>
                    <a:pt x="1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42"/>
            <p:cNvSpPr/>
            <p:nvPr/>
          </p:nvSpPr>
          <p:spPr>
            <a:xfrm flipH="1" rot="614797">
              <a:off x="5036589" y="5379303"/>
              <a:ext cx="207648" cy="123658"/>
            </a:xfrm>
            <a:custGeom>
              <a:rect b="b" l="l" r="r" t="t"/>
              <a:pathLst>
                <a:path extrusionOk="0" h="1861" w="3125">
                  <a:moveTo>
                    <a:pt x="2190" y="0"/>
                  </a:moveTo>
                  <a:cubicBezTo>
                    <a:pt x="1837" y="0"/>
                    <a:pt x="1440" y="97"/>
                    <a:pt x="1234" y="154"/>
                  </a:cubicBezTo>
                  <a:cubicBezTo>
                    <a:pt x="657" y="333"/>
                    <a:pt x="140" y="751"/>
                    <a:pt x="21" y="1328"/>
                  </a:cubicBezTo>
                  <a:cubicBezTo>
                    <a:pt x="1" y="1408"/>
                    <a:pt x="1" y="1447"/>
                    <a:pt x="21" y="1527"/>
                  </a:cubicBezTo>
                  <a:cubicBezTo>
                    <a:pt x="41" y="1626"/>
                    <a:pt x="120" y="1666"/>
                    <a:pt x="220" y="1726"/>
                  </a:cubicBezTo>
                  <a:cubicBezTo>
                    <a:pt x="406" y="1812"/>
                    <a:pt x="607" y="1861"/>
                    <a:pt x="804" y="1861"/>
                  </a:cubicBezTo>
                  <a:cubicBezTo>
                    <a:pt x="924" y="1861"/>
                    <a:pt x="1042" y="1843"/>
                    <a:pt x="1155" y="1805"/>
                  </a:cubicBezTo>
                  <a:cubicBezTo>
                    <a:pt x="1473" y="1726"/>
                    <a:pt x="1752" y="1547"/>
                    <a:pt x="2050" y="1368"/>
                  </a:cubicBezTo>
                  <a:cubicBezTo>
                    <a:pt x="2388" y="1169"/>
                    <a:pt x="3124" y="652"/>
                    <a:pt x="2806" y="214"/>
                  </a:cubicBezTo>
                  <a:cubicBezTo>
                    <a:pt x="2687" y="53"/>
                    <a:pt x="2450" y="0"/>
                    <a:pt x="219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42"/>
            <p:cNvSpPr/>
            <p:nvPr/>
          </p:nvSpPr>
          <p:spPr>
            <a:xfrm flipH="1" rot="614797">
              <a:off x="4953539" y="5394281"/>
              <a:ext cx="125652" cy="172962"/>
            </a:xfrm>
            <a:custGeom>
              <a:rect b="b" l="l" r="r" t="t"/>
              <a:pathLst>
                <a:path extrusionOk="0" h="2603" w="1891">
                  <a:moveTo>
                    <a:pt x="1563" y="0"/>
                  </a:moveTo>
                  <a:cubicBezTo>
                    <a:pt x="1171" y="0"/>
                    <a:pt x="524" y="814"/>
                    <a:pt x="358" y="1118"/>
                  </a:cubicBezTo>
                  <a:cubicBezTo>
                    <a:pt x="239" y="1357"/>
                    <a:pt x="140" y="1576"/>
                    <a:pt x="60" y="1814"/>
                  </a:cubicBezTo>
                  <a:cubicBezTo>
                    <a:pt x="40" y="1954"/>
                    <a:pt x="0" y="2093"/>
                    <a:pt x="40" y="2212"/>
                  </a:cubicBezTo>
                  <a:cubicBezTo>
                    <a:pt x="91" y="2452"/>
                    <a:pt x="363" y="2603"/>
                    <a:pt x="602" y="2603"/>
                  </a:cubicBezTo>
                  <a:cubicBezTo>
                    <a:pt x="642" y="2603"/>
                    <a:pt x="680" y="2599"/>
                    <a:pt x="716" y="2590"/>
                  </a:cubicBezTo>
                  <a:cubicBezTo>
                    <a:pt x="1035" y="2550"/>
                    <a:pt x="1254" y="2312"/>
                    <a:pt x="1413" y="2073"/>
                  </a:cubicBezTo>
                  <a:cubicBezTo>
                    <a:pt x="1711" y="1655"/>
                    <a:pt x="1890" y="1098"/>
                    <a:pt x="1870" y="581"/>
                  </a:cubicBezTo>
                  <a:cubicBezTo>
                    <a:pt x="1858" y="157"/>
                    <a:pt x="1735" y="0"/>
                    <a:pt x="156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42"/>
            <p:cNvSpPr/>
            <p:nvPr/>
          </p:nvSpPr>
          <p:spPr>
            <a:xfrm flipH="1" rot="614797">
              <a:off x="4812220" y="5336367"/>
              <a:ext cx="104455" cy="156816"/>
            </a:xfrm>
            <a:custGeom>
              <a:rect b="b" l="l" r="r" t="t"/>
              <a:pathLst>
                <a:path extrusionOk="0" h="2360" w="1572">
                  <a:moveTo>
                    <a:pt x="527" y="0"/>
                  </a:moveTo>
                  <a:cubicBezTo>
                    <a:pt x="465" y="0"/>
                    <a:pt x="402" y="17"/>
                    <a:pt x="339" y="55"/>
                  </a:cubicBezTo>
                  <a:cubicBezTo>
                    <a:pt x="0" y="254"/>
                    <a:pt x="179" y="1209"/>
                    <a:pt x="239" y="1507"/>
                  </a:cubicBezTo>
                  <a:cubicBezTo>
                    <a:pt x="279" y="1746"/>
                    <a:pt x="378" y="2005"/>
                    <a:pt x="577" y="2164"/>
                  </a:cubicBezTo>
                  <a:cubicBezTo>
                    <a:pt x="711" y="2284"/>
                    <a:pt x="890" y="2360"/>
                    <a:pt x="1054" y="2360"/>
                  </a:cubicBezTo>
                  <a:cubicBezTo>
                    <a:pt x="1133" y="2360"/>
                    <a:pt x="1209" y="2342"/>
                    <a:pt x="1274" y="2303"/>
                  </a:cubicBezTo>
                  <a:cubicBezTo>
                    <a:pt x="1472" y="2204"/>
                    <a:pt x="1572" y="1945"/>
                    <a:pt x="1572" y="1726"/>
                  </a:cubicBezTo>
                  <a:cubicBezTo>
                    <a:pt x="1572" y="1507"/>
                    <a:pt x="1492" y="1309"/>
                    <a:pt x="1433" y="1070"/>
                  </a:cubicBezTo>
                  <a:cubicBezTo>
                    <a:pt x="1311" y="792"/>
                    <a:pt x="948" y="0"/>
                    <a:pt x="52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42"/>
            <p:cNvSpPr/>
            <p:nvPr/>
          </p:nvSpPr>
          <p:spPr>
            <a:xfrm flipH="1" rot="614797">
              <a:off x="4746147" y="5222767"/>
              <a:ext cx="137546" cy="92295"/>
            </a:xfrm>
            <a:custGeom>
              <a:rect b="b" l="l" r="r" t="t"/>
              <a:pathLst>
                <a:path extrusionOk="0" h="1389" w="2070">
                  <a:moveTo>
                    <a:pt x="715" y="1"/>
                  </a:moveTo>
                  <a:cubicBezTo>
                    <a:pt x="675" y="1"/>
                    <a:pt x="636" y="2"/>
                    <a:pt x="597" y="6"/>
                  </a:cubicBezTo>
                  <a:cubicBezTo>
                    <a:pt x="160" y="26"/>
                    <a:pt x="1" y="364"/>
                    <a:pt x="219" y="702"/>
                  </a:cubicBezTo>
                  <a:cubicBezTo>
                    <a:pt x="458" y="1080"/>
                    <a:pt x="995" y="1319"/>
                    <a:pt x="1413" y="1378"/>
                  </a:cubicBezTo>
                  <a:cubicBezTo>
                    <a:pt x="1465" y="1384"/>
                    <a:pt x="1520" y="1388"/>
                    <a:pt x="1576" y="1388"/>
                  </a:cubicBezTo>
                  <a:cubicBezTo>
                    <a:pt x="1712" y="1388"/>
                    <a:pt x="1851" y="1364"/>
                    <a:pt x="1950" y="1279"/>
                  </a:cubicBezTo>
                  <a:cubicBezTo>
                    <a:pt x="2050" y="1180"/>
                    <a:pt x="2069" y="1020"/>
                    <a:pt x="2050" y="881"/>
                  </a:cubicBezTo>
                  <a:cubicBezTo>
                    <a:pt x="2010" y="722"/>
                    <a:pt x="1950" y="623"/>
                    <a:pt x="1851" y="503"/>
                  </a:cubicBezTo>
                  <a:cubicBezTo>
                    <a:pt x="1578" y="194"/>
                    <a:pt x="1138" y="1"/>
                    <a:pt x="7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42"/>
            <p:cNvSpPr/>
            <p:nvPr/>
          </p:nvSpPr>
          <p:spPr>
            <a:xfrm flipH="1" rot="614797">
              <a:off x="4887477" y="4723149"/>
              <a:ext cx="343732" cy="705869"/>
            </a:xfrm>
            <a:custGeom>
              <a:rect b="b" l="l" r="r" t="t"/>
              <a:pathLst>
                <a:path extrusionOk="0" h="10623" w="5173">
                  <a:moveTo>
                    <a:pt x="449" y="0"/>
                  </a:moveTo>
                  <a:cubicBezTo>
                    <a:pt x="379" y="0"/>
                    <a:pt x="315" y="18"/>
                    <a:pt x="259" y="56"/>
                  </a:cubicBezTo>
                  <a:cubicBezTo>
                    <a:pt x="1" y="235"/>
                    <a:pt x="995" y="2125"/>
                    <a:pt x="1135" y="2523"/>
                  </a:cubicBezTo>
                  <a:cubicBezTo>
                    <a:pt x="1692" y="4413"/>
                    <a:pt x="1751" y="6442"/>
                    <a:pt x="1194" y="8332"/>
                  </a:cubicBezTo>
                  <a:cubicBezTo>
                    <a:pt x="1035" y="8929"/>
                    <a:pt x="836" y="9625"/>
                    <a:pt x="1234" y="10102"/>
                  </a:cubicBezTo>
                  <a:cubicBezTo>
                    <a:pt x="1393" y="10301"/>
                    <a:pt x="1652" y="10421"/>
                    <a:pt x="1891" y="10500"/>
                  </a:cubicBezTo>
                  <a:cubicBezTo>
                    <a:pt x="2164" y="10582"/>
                    <a:pt x="2454" y="10623"/>
                    <a:pt x="2743" y="10623"/>
                  </a:cubicBezTo>
                  <a:cubicBezTo>
                    <a:pt x="3651" y="10623"/>
                    <a:pt x="4552" y="10216"/>
                    <a:pt x="4914" y="9386"/>
                  </a:cubicBezTo>
                  <a:cubicBezTo>
                    <a:pt x="5173" y="8750"/>
                    <a:pt x="5073" y="8033"/>
                    <a:pt x="4954" y="7357"/>
                  </a:cubicBezTo>
                  <a:cubicBezTo>
                    <a:pt x="4477" y="5229"/>
                    <a:pt x="3542" y="3180"/>
                    <a:pt x="2189" y="1469"/>
                  </a:cubicBezTo>
                  <a:cubicBezTo>
                    <a:pt x="1976" y="1185"/>
                    <a:pt x="1020" y="0"/>
                    <a:pt x="44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42"/>
            <p:cNvSpPr/>
            <p:nvPr/>
          </p:nvSpPr>
          <p:spPr>
            <a:xfrm flipH="1" rot="614797">
              <a:off x="4126780" y="5190311"/>
              <a:ext cx="212897" cy="106116"/>
            </a:xfrm>
            <a:custGeom>
              <a:rect b="b" l="l" r="r" t="t"/>
              <a:pathLst>
                <a:path extrusionOk="0" h="1597" w="3204">
                  <a:moveTo>
                    <a:pt x="1487" y="0"/>
                  </a:moveTo>
                  <a:cubicBezTo>
                    <a:pt x="1041" y="0"/>
                    <a:pt x="318" y="68"/>
                    <a:pt x="200" y="423"/>
                  </a:cubicBezTo>
                  <a:cubicBezTo>
                    <a:pt x="1" y="940"/>
                    <a:pt x="836" y="1278"/>
                    <a:pt x="1194" y="1398"/>
                  </a:cubicBezTo>
                  <a:cubicBezTo>
                    <a:pt x="1473" y="1497"/>
                    <a:pt x="1811" y="1596"/>
                    <a:pt x="2129" y="1596"/>
                  </a:cubicBezTo>
                  <a:cubicBezTo>
                    <a:pt x="2487" y="1596"/>
                    <a:pt x="2806" y="1517"/>
                    <a:pt x="3044" y="1298"/>
                  </a:cubicBezTo>
                  <a:cubicBezTo>
                    <a:pt x="3124" y="1238"/>
                    <a:pt x="3204" y="1179"/>
                    <a:pt x="3204" y="1079"/>
                  </a:cubicBezTo>
                  <a:cubicBezTo>
                    <a:pt x="3204" y="1000"/>
                    <a:pt x="3184" y="920"/>
                    <a:pt x="3144" y="880"/>
                  </a:cubicBezTo>
                  <a:cubicBezTo>
                    <a:pt x="2885" y="323"/>
                    <a:pt x="2289" y="25"/>
                    <a:pt x="1692" y="5"/>
                  </a:cubicBezTo>
                  <a:cubicBezTo>
                    <a:pt x="1635" y="2"/>
                    <a:pt x="1565" y="0"/>
                    <a:pt x="148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42"/>
            <p:cNvSpPr/>
            <p:nvPr/>
          </p:nvSpPr>
          <p:spPr>
            <a:xfrm flipH="1" rot="614797">
              <a:off x="4242672" y="5272908"/>
              <a:ext cx="151035" cy="154025"/>
            </a:xfrm>
            <a:custGeom>
              <a:rect b="b" l="l" r="r" t="t"/>
              <a:pathLst>
                <a:path extrusionOk="0" h="2318" w="2273">
                  <a:moveTo>
                    <a:pt x="324" y="1"/>
                  </a:moveTo>
                  <a:cubicBezTo>
                    <a:pt x="115" y="1"/>
                    <a:pt x="1" y="164"/>
                    <a:pt x="104" y="626"/>
                  </a:cubicBezTo>
                  <a:cubicBezTo>
                    <a:pt x="204" y="1144"/>
                    <a:pt x="482" y="1621"/>
                    <a:pt x="880" y="1979"/>
                  </a:cubicBezTo>
                  <a:cubicBezTo>
                    <a:pt x="1099" y="2178"/>
                    <a:pt x="1377" y="2317"/>
                    <a:pt x="1676" y="2317"/>
                  </a:cubicBezTo>
                  <a:cubicBezTo>
                    <a:pt x="1974" y="2317"/>
                    <a:pt x="2272" y="2098"/>
                    <a:pt x="2272" y="1800"/>
                  </a:cubicBezTo>
                  <a:cubicBezTo>
                    <a:pt x="2272" y="1681"/>
                    <a:pt x="2213" y="1541"/>
                    <a:pt x="2133" y="1422"/>
                  </a:cubicBezTo>
                  <a:cubicBezTo>
                    <a:pt x="2014" y="1203"/>
                    <a:pt x="1875" y="1004"/>
                    <a:pt x="1696" y="825"/>
                  </a:cubicBezTo>
                  <a:cubicBezTo>
                    <a:pt x="1449" y="579"/>
                    <a:pt x="718" y="1"/>
                    <a:pt x="32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42"/>
            <p:cNvSpPr/>
            <p:nvPr/>
          </p:nvSpPr>
          <p:spPr>
            <a:xfrm flipH="1" rot="614797">
              <a:off x="4441224" y="5298096"/>
              <a:ext cx="87312" cy="160337"/>
            </a:xfrm>
            <a:custGeom>
              <a:rect b="b" l="l" r="r" t="t"/>
              <a:pathLst>
                <a:path extrusionOk="0" h="2413" w="1314">
                  <a:moveTo>
                    <a:pt x="749" y="1"/>
                  </a:moveTo>
                  <a:cubicBezTo>
                    <a:pt x="285" y="1"/>
                    <a:pt x="96" y="984"/>
                    <a:pt x="41" y="1277"/>
                  </a:cubicBezTo>
                  <a:cubicBezTo>
                    <a:pt x="21" y="1476"/>
                    <a:pt x="1" y="1695"/>
                    <a:pt x="41" y="1914"/>
                  </a:cubicBezTo>
                  <a:cubicBezTo>
                    <a:pt x="120" y="2113"/>
                    <a:pt x="240" y="2351"/>
                    <a:pt x="478" y="2391"/>
                  </a:cubicBezTo>
                  <a:cubicBezTo>
                    <a:pt x="521" y="2406"/>
                    <a:pt x="566" y="2412"/>
                    <a:pt x="610" y="2412"/>
                  </a:cubicBezTo>
                  <a:cubicBezTo>
                    <a:pt x="813" y="2412"/>
                    <a:pt x="1021" y="2276"/>
                    <a:pt x="1135" y="2113"/>
                  </a:cubicBezTo>
                  <a:cubicBezTo>
                    <a:pt x="1274" y="1914"/>
                    <a:pt x="1314" y="1655"/>
                    <a:pt x="1314" y="1397"/>
                  </a:cubicBezTo>
                  <a:cubicBezTo>
                    <a:pt x="1314" y="1098"/>
                    <a:pt x="1254" y="163"/>
                    <a:pt x="876" y="24"/>
                  </a:cubicBezTo>
                  <a:cubicBezTo>
                    <a:pt x="832" y="8"/>
                    <a:pt x="789" y="1"/>
                    <a:pt x="74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42"/>
            <p:cNvSpPr/>
            <p:nvPr/>
          </p:nvSpPr>
          <p:spPr>
            <a:xfrm flipH="1" rot="614797">
              <a:off x="4539391" y="5232523"/>
              <a:ext cx="124854" cy="108973"/>
            </a:xfrm>
            <a:custGeom>
              <a:rect b="b" l="l" r="r" t="t"/>
              <a:pathLst>
                <a:path extrusionOk="0" h="1640" w="1879">
                  <a:moveTo>
                    <a:pt x="1354" y="0"/>
                  </a:moveTo>
                  <a:cubicBezTo>
                    <a:pt x="1316" y="0"/>
                    <a:pt x="1276" y="3"/>
                    <a:pt x="1234" y="9"/>
                  </a:cubicBezTo>
                  <a:cubicBezTo>
                    <a:pt x="776" y="108"/>
                    <a:pt x="358" y="407"/>
                    <a:pt x="140" y="805"/>
                  </a:cubicBezTo>
                  <a:cubicBezTo>
                    <a:pt x="60" y="944"/>
                    <a:pt x="0" y="1063"/>
                    <a:pt x="0" y="1203"/>
                  </a:cubicBezTo>
                  <a:cubicBezTo>
                    <a:pt x="0" y="1362"/>
                    <a:pt x="60" y="1501"/>
                    <a:pt x="179" y="1581"/>
                  </a:cubicBezTo>
                  <a:cubicBezTo>
                    <a:pt x="246" y="1622"/>
                    <a:pt x="320" y="1640"/>
                    <a:pt x="395" y="1640"/>
                  </a:cubicBezTo>
                  <a:cubicBezTo>
                    <a:pt x="499" y="1640"/>
                    <a:pt x="604" y="1607"/>
                    <a:pt x="697" y="1561"/>
                  </a:cubicBezTo>
                  <a:cubicBezTo>
                    <a:pt x="1094" y="1382"/>
                    <a:pt x="1592" y="1043"/>
                    <a:pt x="1771" y="606"/>
                  </a:cubicBezTo>
                  <a:cubicBezTo>
                    <a:pt x="1879" y="246"/>
                    <a:pt x="1710" y="0"/>
                    <a:pt x="135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42"/>
            <p:cNvSpPr/>
            <p:nvPr/>
          </p:nvSpPr>
          <p:spPr>
            <a:xfrm flipH="1" rot="614797">
              <a:off x="4331386" y="4606646"/>
              <a:ext cx="304063" cy="727265"/>
            </a:xfrm>
            <a:custGeom>
              <a:rect b="b" l="l" r="r" t="t"/>
              <a:pathLst>
                <a:path extrusionOk="0" h="10945" w="4576">
                  <a:moveTo>
                    <a:pt x="2788" y="0"/>
                  </a:moveTo>
                  <a:cubicBezTo>
                    <a:pt x="2226" y="0"/>
                    <a:pt x="1522" y="1481"/>
                    <a:pt x="1373" y="1834"/>
                  </a:cubicBezTo>
                  <a:cubicBezTo>
                    <a:pt x="438" y="3823"/>
                    <a:pt x="1" y="6031"/>
                    <a:pt x="40" y="8219"/>
                  </a:cubicBezTo>
                  <a:cubicBezTo>
                    <a:pt x="40" y="8916"/>
                    <a:pt x="120" y="9632"/>
                    <a:pt x="538" y="10189"/>
                  </a:cubicBezTo>
                  <a:cubicBezTo>
                    <a:pt x="932" y="10707"/>
                    <a:pt x="1576" y="10945"/>
                    <a:pt x="2244" y="10945"/>
                  </a:cubicBezTo>
                  <a:cubicBezTo>
                    <a:pt x="2755" y="10945"/>
                    <a:pt x="3281" y="10806"/>
                    <a:pt x="3721" y="10547"/>
                  </a:cubicBezTo>
                  <a:cubicBezTo>
                    <a:pt x="3959" y="10408"/>
                    <a:pt x="4178" y="10248"/>
                    <a:pt x="4297" y="10010"/>
                  </a:cubicBezTo>
                  <a:cubicBezTo>
                    <a:pt x="4576" y="9473"/>
                    <a:pt x="4218" y="8816"/>
                    <a:pt x="3919" y="8299"/>
                  </a:cubicBezTo>
                  <a:cubicBezTo>
                    <a:pt x="2965" y="6588"/>
                    <a:pt x="2507" y="4599"/>
                    <a:pt x="2626" y="2590"/>
                  </a:cubicBezTo>
                  <a:cubicBezTo>
                    <a:pt x="2666" y="2172"/>
                    <a:pt x="3203" y="143"/>
                    <a:pt x="2905" y="24"/>
                  </a:cubicBezTo>
                  <a:cubicBezTo>
                    <a:pt x="2867" y="8"/>
                    <a:pt x="2828" y="0"/>
                    <a:pt x="278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42"/>
            <p:cNvSpPr/>
            <p:nvPr/>
          </p:nvSpPr>
          <p:spPr>
            <a:xfrm flipH="1" rot="614797">
              <a:off x="5334938" y="3354219"/>
              <a:ext cx="500680" cy="531910"/>
            </a:xfrm>
            <a:custGeom>
              <a:rect b="b" l="l" r="r" t="t"/>
              <a:pathLst>
                <a:path extrusionOk="0" h="8005" w="7535">
                  <a:moveTo>
                    <a:pt x="672" y="1"/>
                  </a:moveTo>
                  <a:cubicBezTo>
                    <a:pt x="622" y="1"/>
                    <a:pt x="571" y="11"/>
                    <a:pt x="517" y="33"/>
                  </a:cubicBezTo>
                  <a:cubicBezTo>
                    <a:pt x="378" y="73"/>
                    <a:pt x="299" y="232"/>
                    <a:pt x="219" y="352"/>
                  </a:cubicBezTo>
                  <a:cubicBezTo>
                    <a:pt x="80" y="670"/>
                    <a:pt x="20" y="1028"/>
                    <a:pt x="20" y="1366"/>
                  </a:cubicBezTo>
                  <a:cubicBezTo>
                    <a:pt x="0" y="1665"/>
                    <a:pt x="20" y="1963"/>
                    <a:pt x="60" y="2261"/>
                  </a:cubicBezTo>
                  <a:cubicBezTo>
                    <a:pt x="100" y="2858"/>
                    <a:pt x="259" y="3435"/>
                    <a:pt x="458" y="4012"/>
                  </a:cubicBezTo>
                  <a:cubicBezTo>
                    <a:pt x="557" y="4310"/>
                    <a:pt x="676" y="4609"/>
                    <a:pt x="836" y="4867"/>
                  </a:cubicBezTo>
                  <a:cubicBezTo>
                    <a:pt x="1094" y="5404"/>
                    <a:pt x="1413" y="5862"/>
                    <a:pt x="1830" y="6319"/>
                  </a:cubicBezTo>
                  <a:cubicBezTo>
                    <a:pt x="2089" y="6638"/>
                    <a:pt x="2427" y="6916"/>
                    <a:pt x="2745" y="7195"/>
                  </a:cubicBezTo>
                  <a:cubicBezTo>
                    <a:pt x="3183" y="7533"/>
                    <a:pt x="3720" y="7831"/>
                    <a:pt x="4257" y="7971"/>
                  </a:cubicBezTo>
                  <a:cubicBezTo>
                    <a:pt x="4369" y="7993"/>
                    <a:pt x="4481" y="8004"/>
                    <a:pt x="4591" y="8004"/>
                  </a:cubicBezTo>
                  <a:cubicBezTo>
                    <a:pt x="6219" y="8004"/>
                    <a:pt x="7534" y="5653"/>
                    <a:pt x="5988" y="4629"/>
                  </a:cubicBezTo>
                  <a:cubicBezTo>
                    <a:pt x="5471" y="4251"/>
                    <a:pt x="4834" y="4072"/>
                    <a:pt x="4237" y="3833"/>
                  </a:cubicBezTo>
                  <a:cubicBezTo>
                    <a:pt x="3959" y="3714"/>
                    <a:pt x="3680" y="3574"/>
                    <a:pt x="3442" y="3415"/>
                  </a:cubicBezTo>
                  <a:cubicBezTo>
                    <a:pt x="3362" y="3355"/>
                    <a:pt x="3263" y="3316"/>
                    <a:pt x="3183" y="3236"/>
                  </a:cubicBezTo>
                  <a:cubicBezTo>
                    <a:pt x="2865" y="2958"/>
                    <a:pt x="2566" y="2659"/>
                    <a:pt x="2308" y="2341"/>
                  </a:cubicBezTo>
                  <a:cubicBezTo>
                    <a:pt x="2049" y="1963"/>
                    <a:pt x="1790" y="1565"/>
                    <a:pt x="1572" y="1147"/>
                  </a:cubicBezTo>
                  <a:cubicBezTo>
                    <a:pt x="1492" y="988"/>
                    <a:pt x="1413" y="829"/>
                    <a:pt x="1353" y="670"/>
                  </a:cubicBezTo>
                  <a:cubicBezTo>
                    <a:pt x="1216" y="379"/>
                    <a:pt x="977" y="1"/>
                    <a:pt x="6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42"/>
            <p:cNvSpPr/>
            <p:nvPr/>
          </p:nvSpPr>
          <p:spPr>
            <a:xfrm flipH="1" rot="614797">
              <a:off x="5693938" y="3460941"/>
              <a:ext cx="152098" cy="190371"/>
            </a:xfrm>
            <a:custGeom>
              <a:rect b="b" l="l" r="r" t="t"/>
              <a:pathLst>
                <a:path extrusionOk="0" h="2865" w="2289">
                  <a:moveTo>
                    <a:pt x="1513" y="0"/>
                  </a:moveTo>
                  <a:cubicBezTo>
                    <a:pt x="1055" y="438"/>
                    <a:pt x="538" y="816"/>
                    <a:pt x="1" y="1114"/>
                  </a:cubicBezTo>
                  <a:cubicBezTo>
                    <a:pt x="41" y="1711"/>
                    <a:pt x="200" y="2288"/>
                    <a:pt x="399" y="2865"/>
                  </a:cubicBezTo>
                  <a:cubicBezTo>
                    <a:pt x="1115" y="2427"/>
                    <a:pt x="1771" y="1870"/>
                    <a:pt x="2288" y="1194"/>
                  </a:cubicBezTo>
                  <a:cubicBezTo>
                    <a:pt x="1990" y="816"/>
                    <a:pt x="1731" y="418"/>
                    <a:pt x="151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42"/>
            <p:cNvSpPr/>
            <p:nvPr/>
          </p:nvSpPr>
          <p:spPr>
            <a:xfrm flipH="1" rot="614797">
              <a:off x="5542341" y="3581536"/>
              <a:ext cx="227449" cy="206252"/>
            </a:xfrm>
            <a:custGeom>
              <a:rect b="b" l="l" r="r" t="t"/>
              <a:pathLst>
                <a:path extrusionOk="0" h="3104" w="3423">
                  <a:moveTo>
                    <a:pt x="2348" y="0"/>
                  </a:moveTo>
                  <a:cubicBezTo>
                    <a:pt x="1811" y="577"/>
                    <a:pt x="1194" y="1035"/>
                    <a:pt x="498" y="1413"/>
                  </a:cubicBezTo>
                  <a:cubicBezTo>
                    <a:pt x="339" y="1492"/>
                    <a:pt x="160" y="1572"/>
                    <a:pt x="1" y="1671"/>
                  </a:cubicBezTo>
                  <a:cubicBezTo>
                    <a:pt x="259" y="2188"/>
                    <a:pt x="597" y="2666"/>
                    <a:pt x="995" y="3103"/>
                  </a:cubicBezTo>
                  <a:cubicBezTo>
                    <a:pt x="2010" y="2507"/>
                    <a:pt x="2845" y="1611"/>
                    <a:pt x="3422" y="597"/>
                  </a:cubicBezTo>
                  <a:cubicBezTo>
                    <a:pt x="3144" y="498"/>
                    <a:pt x="2885" y="338"/>
                    <a:pt x="2607" y="179"/>
                  </a:cubicBezTo>
                  <a:cubicBezTo>
                    <a:pt x="2527" y="120"/>
                    <a:pt x="2428" y="80"/>
                    <a:pt x="234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42"/>
            <p:cNvSpPr/>
            <p:nvPr/>
          </p:nvSpPr>
          <p:spPr>
            <a:xfrm flipH="1" rot="614797">
              <a:off x="4484606" y="3049668"/>
              <a:ext cx="424797" cy="581480"/>
            </a:xfrm>
            <a:custGeom>
              <a:rect b="b" l="l" r="r" t="t"/>
              <a:pathLst>
                <a:path extrusionOk="0" h="8751" w="6393">
                  <a:moveTo>
                    <a:pt x="5234" y="1"/>
                  </a:moveTo>
                  <a:cubicBezTo>
                    <a:pt x="4867" y="1"/>
                    <a:pt x="4699" y="476"/>
                    <a:pt x="4622" y="858"/>
                  </a:cubicBezTo>
                  <a:cubicBezTo>
                    <a:pt x="4602" y="1018"/>
                    <a:pt x="4562" y="1197"/>
                    <a:pt x="4523" y="1356"/>
                  </a:cubicBezTo>
                  <a:cubicBezTo>
                    <a:pt x="4423" y="1793"/>
                    <a:pt x="4284" y="2271"/>
                    <a:pt x="4085" y="2689"/>
                  </a:cubicBezTo>
                  <a:cubicBezTo>
                    <a:pt x="3906" y="3067"/>
                    <a:pt x="3707" y="3425"/>
                    <a:pt x="3468" y="3763"/>
                  </a:cubicBezTo>
                  <a:cubicBezTo>
                    <a:pt x="3409" y="3842"/>
                    <a:pt x="3329" y="3922"/>
                    <a:pt x="3269" y="4001"/>
                  </a:cubicBezTo>
                  <a:cubicBezTo>
                    <a:pt x="3070" y="4220"/>
                    <a:pt x="2832" y="4419"/>
                    <a:pt x="2593" y="4598"/>
                  </a:cubicBezTo>
                  <a:cubicBezTo>
                    <a:pt x="2076" y="4996"/>
                    <a:pt x="1499" y="5314"/>
                    <a:pt x="1081" y="5812"/>
                  </a:cubicBezTo>
                  <a:cubicBezTo>
                    <a:pt x="0" y="7045"/>
                    <a:pt x="1429" y="8751"/>
                    <a:pt x="2895" y="8751"/>
                  </a:cubicBezTo>
                  <a:cubicBezTo>
                    <a:pt x="3156" y="8751"/>
                    <a:pt x="3418" y="8697"/>
                    <a:pt x="3667" y="8577"/>
                  </a:cubicBezTo>
                  <a:cubicBezTo>
                    <a:pt x="4184" y="8338"/>
                    <a:pt x="4582" y="7920"/>
                    <a:pt x="4920" y="7463"/>
                  </a:cubicBezTo>
                  <a:cubicBezTo>
                    <a:pt x="5179" y="7125"/>
                    <a:pt x="5398" y="6767"/>
                    <a:pt x="5597" y="6389"/>
                  </a:cubicBezTo>
                  <a:cubicBezTo>
                    <a:pt x="5875" y="5871"/>
                    <a:pt x="6074" y="5334"/>
                    <a:pt x="6194" y="4757"/>
                  </a:cubicBezTo>
                  <a:cubicBezTo>
                    <a:pt x="6273" y="4459"/>
                    <a:pt x="6313" y="4141"/>
                    <a:pt x="6353" y="3803"/>
                  </a:cubicBezTo>
                  <a:cubicBezTo>
                    <a:pt x="6393" y="3206"/>
                    <a:pt x="6393" y="2609"/>
                    <a:pt x="6293" y="2012"/>
                  </a:cubicBezTo>
                  <a:cubicBezTo>
                    <a:pt x="6253" y="1714"/>
                    <a:pt x="6194" y="1415"/>
                    <a:pt x="6094" y="1157"/>
                  </a:cubicBezTo>
                  <a:cubicBezTo>
                    <a:pt x="5995" y="819"/>
                    <a:pt x="5875" y="480"/>
                    <a:pt x="5657" y="222"/>
                  </a:cubicBezTo>
                  <a:cubicBezTo>
                    <a:pt x="5557" y="103"/>
                    <a:pt x="5418" y="3"/>
                    <a:pt x="5279" y="3"/>
                  </a:cubicBezTo>
                  <a:cubicBezTo>
                    <a:pt x="5263" y="2"/>
                    <a:pt x="5249" y="1"/>
                    <a:pt x="5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42"/>
            <p:cNvSpPr/>
            <p:nvPr/>
          </p:nvSpPr>
          <p:spPr>
            <a:xfrm flipH="1" rot="614797">
              <a:off x="4508253" y="3114715"/>
              <a:ext cx="152098" cy="165321"/>
            </a:xfrm>
            <a:custGeom>
              <a:rect b="b" l="l" r="r" t="t"/>
              <a:pathLst>
                <a:path extrusionOk="0" h="2488" w="2289">
                  <a:moveTo>
                    <a:pt x="419" y="1"/>
                  </a:moveTo>
                  <a:cubicBezTo>
                    <a:pt x="319" y="458"/>
                    <a:pt x="180" y="896"/>
                    <a:pt x="1" y="1354"/>
                  </a:cubicBezTo>
                  <a:cubicBezTo>
                    <a:pt x="677" y="1871"/>
                    <a:pt x="1453" y="2269"/>
                    <a:pt x="2249" y="2488"/>
                  </a:cubicBezTo>
                  <a:cubicBezTo>
                    <a:pt x="2289" y="1891"/>
                    <a:pt x="2289" y="1294"/>
                    <a:pt x="2189" y="697"/>
                  </a:cubicBezTo>
                  <a:cubicBezTo>
                    <a:pt x="1572" y="538"/>
                    <a:pt x="996" y="299"/>
                    <a:pt x="4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42"/>
            <p:cNvSpPr/>
            <p:nvPr/>
          </p:nvSpPr>
          <p:spPr>
            <a:xfrm flipH="1" rot="614797">
              <a:off x="4491068" y="3282005"/>
              <a:ext cx="238014" cy="177215"/>
            </a:xfrm>
            <a:custGeom>
              <a:rect b="b" l="l" r="r" t="t"/>
              <a:pathLst>
                <a:path extrusionOk="0" h="2667" w="3582">
                  <a:moveTo>
                    <a:pt x="876" y="1"/>
                  </a:moveTo>
                  <a:cubicBezTo>
                    <a:pt x="817" y="81"/>
                    <a:pt x="737" y="180"/>
                    <a:pt x="677" y="260"/>
                  </a:cubicBezTo>
                  <a:cubicBezTo>
                    <a:pt x="478" y="478"/>
                    <a:pt x="260" y="657"/>
                    <a:pt x="1" y="856"/>
                  </a:cubicBezTo>
                  <a:cubicBezTo>
                    <a:pt x="797" y="1692"/>
                    <a:pt x="1851" y="2348"/>
                    <a:pt x="2985" y="2667"/>
                  </a:cubicBezTo>
                  <a:cubicBezTo>
                    <a:pt x="3263" y="2149"/>
                    <a:pt x="3462" y="1612"/>
                    <a:pt x="3582" y="1035"/>
                  </a:cubicBezTo>
                  <a:cubicBezTo>
                    <a:pt x="3403" y="976"/>
                    <a:pt x="3204" y="956"/>
                    <a:pt x="3045" y="916"/>
                  </a:cubicBezTo>
                  <a:cubicBezTo>
                    <a:pt x="2269" y="697"/>
                    <a:pt x="1553" y="419"/>
                    <a:pt x="87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42"/>
            <p:cNvSpPr/>
            <p:nvPr/>
          </p:nvSpPr>
          <p:spPr>
            <a:xfrm flipH="1" rot="614797">
              <a:off x="3822797" y="3335706"/>
              <a:ext cx="2183656" cy="1708226"/>
            </a:xfrm>
            <a:custGeom>
              <a:rect b="b" l="l" r="r" t="t"/>
              <a:pathLst>
                <a:path extrusionOk="0" h="25708" w="32863">
                  <a:moveTo>
                    <a:pt x="11419" y="0"/>
                  </a:moveTo>
                  <a:cubicBezTo>
                    <a:pt x="11021" y="0"/>
                    <a:pt x="10624" y="60"/>
                    <a:pt x="10245" y="185"/>
                  </a:cubicBezTo>
                  <a:cubicBezTo>
                    <a:pt x="10305" y="166"/>
                    <a:pt x="10365" y="156"/>
                    <a:pt x="10424" y="156"/>
                  </a:cubicBezTo>
                  <a:cubicBezTo>
                    <a:pt x="11025" y="156"/>
                    <a:pt x="11546" y="1122"/>
                    <a:pt x="11836" y="1956"/>
                  </a:cubicBezTo>
                  <a:cubicBezTo>
                    <a:pt x="11800" y="1950"/>
                    <a:pt x="11763" y="1948"/>
                    <a:pt x="11725" y="1948"/>
                  </a:cubicBezTo>
                  <a:cubicBezTo>
                    <a:pt x="11206" y="1948"/>
                    <a:pt x="10575" y="2429"/>
                    <a:pt x="10185" y="2652"/>
                  </a:cubicBezTo>
                  <a:cubicBezTo>
                    <a:pt x="8733" y="3507"/>
                    <a:pt x="7500" y="4701"/>
                    <a:pt x="6565" y="6053"/>
                  </a:cubicBezTo>
                  <a:cubicBezTo>
                    <a:pt x="5510" y="7645"/>
                    <a:pt x="4754" y="9594"/>
                    <a:pt x="3143" y="10688"/>
                  </a:cubicBezTo>
                  <a:cubicBezTo>
                    <a:pt x="3264" y="10696"/>
                    <a:pt x="3385" y="10700"/>
                    <a:pt x="3506" y="10700"/>
                  </a:cubicBezTo>
                  <a:cubicBezTo>
                    <a:pt x="4001" y="10700"/>
                    <a:pt x="4494" y="10633"/>
                    <a:pt x="4973" y="10490"/>
                  </a:cubicBezTo>
                  <a:lnTo>
                    <a:pt x="4973" y="10490"/>
                  </a:lnTo>
                  <a:cubicBezTo>
                    <a:pt x="4277" y="11981"/>
                    <a:pt x="3621" y="13493"/>
                    <a:pt x="2924" y="14985"/>
                  </a:cubicBezTo>
                  <a:cubicBezTo>
                    <a:pt x="3362" y="14747"/>
                    <a:pt x="3780" y="14488"/>
                    <a:pt x="4237" y="14249"/>
                  </a:cubicBezTo>
                  <a:lnTo>
                    <a:pt x="4237" y="14249"/>
                  </a:lnTo>
                  <a:cubicBezTo>
                    <a:pt x="3979" y="15363"/>
                    <a:pt x="3740" y="16457"/>
                    <a:pt x="3481" y="17571"/>
                  </a:cubicBezTo>
                  <a:cubicBezTo>
                    <a:pt x="3243" y="18646"/>
                    <a:pt x="2984" y="19740"/>
                    <a:pt x="2467" y="20714"/>
                  </a:cubicBezTo>
                  <a:cubicBezTo>
                    <a:pt x="1950" y="21669"/>
                    <a:pt x="1074" y="22525"/>
                    <a:pt x="0" y="22763"/>
                  </a:cubicBezTo>
                  <a:cubicBezTo>
                    <a:pt x="533" y="23214"/>
                    <a:pt x="1216" y="23449"/>
                    <a:pt x="1900" y="23449"/>
                  </a:cubicBezTo>
                  <a:cubicBezTo>
                    <a:pt x="2213" y="23449"/>
                    <a:pt x="2526" y="23400"/>
                    <a:pt x="2825" y="23300"/>
                  </a:cubicBezTo>
                  <a:lnTo>
                    <a:pt x="2825" y="23300"/>
                  </a:lnTo>
                  <a:cubicBezTo>
                    <a:pt x="2765" y="23718"/>
                    <a:pt x="2646" y="24136"/>
                    <a:pt x="2447" y="24514"/>
                  </a:cubicBezTo>
                  <a:cubicBezTo>
                    <a:pt x="3362" y="24414"/>
                    <a:pt x="4257" y="24116"/>
                    <a:pt x="5053" y="23599"/>
                  </a:cubicBezTo>
                  <a:lnTo>
                    <a:pt x="5053" y="23599"/>
                  </a:lnTo>
                  <a:cubicBezTo>
                    <a:pt x="5033" y="23957"/>
                    <a:pt x="5013" y="24355"/>
                    <a:pt x="4953" y="24733"/>
                  </a:cubicBezTo>
                  <a:cubicBezTo>
                    <a:pt x="5650" y="24593"/>
                    <a:pt x="6306" y="24315"/>
                    <a:pt x="6903" y="23917"/>
                  </a:cubicBezTo>
                  <a:lnTo>
                    <a:pt x="6903" y="23917"/>
                  </a:lnTo>
                  <a:cubicBezTo>
                    <a:pt x="6863" y="24315"/>
                    <a:pt x="6843" y="24733"/>
                    <a:pt x="7022" y="25091"/>
                  </a:cubicBezTo>
                  <a:cubicBezTo>
                    <a:pt x="7167" y="25337"/>
                    <a:pt x="7460" y="25542"/>
                    <a:pt x="7732" y="25542"/>
                  </a:cubicBezTo>
                  <a:cubicBezTo>
                    <a:pt x="7833" y="25542"/>
                    <a:pt x="7931" y="25513"/>
                    <a:pt x="8017" y="25449"/>
                  </a:cubicBezTo>
                  <a:cubicBezTo>
                    <a:pt x="8156" y="25349"/>
                    <a:pt x="8256" y="25210"/>
                    <a:pt x="8335" y="25031"/>
                  </a:cubicBezTo>
                  <a:lnTo>
                    <a:pt x="9151" y="23539"/>
                  </a:lnTo>
                  <a:cubicBezTo>
                    <a:pt x="9688" y="24414"/>
                    <a:pt x="10404" y="25131"/>
                    <a:pt x="11239" y="25707"/>
                  </a:cubicBezTo>
                  <a:cubicBezTo>
                    <a:pt x="11418" y="25091"/>
                    <a:pt x="11598" y="24494"/>
                    <a:pt x="11737" y="23857"/>
                  </a:cubicBezTo>
                  <a:cubicBezTo>
                    <a:pt x="12712" y="24454"/>
                    <a:pt x="13726" y="24991"/>
                    <a:pt x="14780" y="25409"/>
                  </a:cubicBezTo>
                  <a:cubicBezTo>
                    <a:pt x="14760" y="24753"/>
                    <a:pt x="14721" y="24136"/>
                    <a:pt x="14701" y="23499"/>
                  </a:cubicBezTo>
                  <a:lnTo>
                    <a:pt x="14701" y="23499"/>
                  </a:lnTo>
                  <a:cubicBezTo>
                    <a:pt x="15775" y="24255"/>
                    <a:pt x="16889" y="24991"/>
                    <a:pt x="18043" y="25628"/>
                  </a:cubicBezTo>
                  <a:cubicBezTo>
                    <a:pt x="17884" y="25051"/>
                    <a:pt x="17864" y="24454"/>
                    <a:pt x="17904" y="23897"/>
                  </a:cubicBezTo>
                  <a:lnTo>
                    <a:pt x="17904" y="23897"/>
                  </a:lnTo>
                  <a:cubicBezTo>
                    <a:pt x="19157" y="24554"/>
                    <a:pt x="20470" y="25131"/>
                    <a:pt x="21822" y="25548"/>
                  </a:cubicBezTo>
                  <a:cubicBezTo>
                    <a:pt x="21524" y="25111"/>
                    <a:pt x="21325" y="24593"/>
                    <a:pt x="21226" y="24056"/>
                  </a:cubicBezTo>
                  <a:lnTo>
                    <a:pt x="21226" y="24056"/>
                  </a:lnTo>
                  <a:cubicBezTo>
                    <a:pt x="22800" y="24873"/>
                    <a:pt x="24584" y="25290"/>
                    <a:pt x="26372" y="25290"/>
                  </a:cubicBezTo>
                  <a:cubicBezTo>
                    <a:pt x="26414" y="25290"/>
                    <a:pt x="26456" y="25290"/>
                    <a:pt x="26497" y="25290"/>
                  </a:cubicBezTo>
                  <a:cubicBezTo>
                    <a:pt x="26159" y="24952"/>
                    <a:pt x="25940" y="24494"/>
                    <a:pt x="25920" y="24036"/>
                  </a:cubicBezTo>
                  <a:lnTo>
                    <a:pt x="25920" y="24036"/>
                  </a:lnTo>
                  <a:cubicBezTo>
                    <a:pt x="26541" y="24240"/>
                    <a:pt x="27192" y="24338"/>
                    <a:pt x="27844" y="24338"/>
                  </a:cubicBezTo>
                  <a:cubicBezTo>
                    <a:pt x="29741" y="24338"/>
                    <a:pt x="31649" y="23508"/>
                    <a:pt x="32863" y="22027"/>
                  </a:cubicBezTo>
                  <a:lnTo>
                    <a:pt x="32863" y="22027"/>
                  </a:lnTo>
                  <a:cubicBezTo>
                    <a:pt x="32664" y="22060"/>
                    <a:pt x="32465" y="22076"/>
                    <a:pt x="32269" y="22076"/>
                  </a:cubicBezTo>
                  <a:cubicBezTo>
                    <a:pt x="30800" y="22076"/>
                    <a:pt x="29439" y="21196"/>
                    <a:pt x="28526" y="20038"/>
                  </a:cubicBezTo>
                  <a:cubicBezTo>
                    <a:pt x="27512" y="18725"/>
                    <a:pt x="26994" y="17094"/>
                    <a:pt x="26497" y="15502"/>
                  </a:cubicBezTo>
                  <a:lnTo>
                    <a:pt x="26497" y="15502"/>
                  </a:lnTo>
                  <a:cubicBezTo>
                    <a:pt x="26935" y="16378"/>
                    <a:pt x="27551" y="17173"/>
                    <a:pt x="28367" y="17770"/>
                  </a:cubicBezTo>
                  <a:cubicBezTo>
                    <a:pt x="27173" y="14548"/>
                    <a:pt x="25880" y="11325"/>
                    <a:pt x="24488" y="8142"/>
                  </a:cubicBezTo>
                  <a:lnTo>
                    <a:pt x="24488" y="8142"/>
                  </a:lnTo>
                  <a:cubicBezTo>
                    <a:pt x="24926" y="8381"/>
                    <a:pt x="25383" y="8620"/>
                    <a:pt x="25821" y="8838"/>
                  </a:cubicBezTo>
                  <a:cubicBezTo>
                    <a:pt x="24946" y="5735"/>
                    <a:pt x="22678" y="3050"/>
                    <a:pt x="19754" y="1657"/>
                  </a:cubicBezTo>
                  <a:cubicBezTo>
                    <a:pt x="18871" y="1232"/>
                    <a:pt x="17857" y="944"/>
                    <a:pt x="16885" y="944"/>
                  </a:cubicBezTo>
                  <a:cubicBezTo>
                    <a:pt x="16083" y="944"/>
                    <a:pt x="15309" y="1141"/>
                    <a:pt x="14661" y="1617"/>
                  </a:cubicBezTo>
                  <a:cubicBezTo>
                    <a:pt x="13922" y="591"/>
                    <a:pt x="12667" y="0"/>
                    <a:pt x="1141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42"/>
            <p:cNvSpPr/>
            <p:nvPr/>
          </p:nvSpPr>
          <p:spPr>
            <a:xfrm flipH="1" rot="614797">
              <a:off x="4529499" y="3851973"/>
              <a:ext cx="331838" cy="329711"/>
            </a:xfrm>
            <a:custGeom>
              <a:rect b="b" l="l" r="r" t="t"/>
              <a:pathLst>
                <a:path extrusionOk="0" h="4962" w="4994">
                  <a:moveTo>
                    <a:pt x="2234" y="1"/>
                  </a:moveTo>
                  <a:cubicBezTo>
                    <a:pt x="2120" y="1"/>
                    <a:pt x="2005" y="8"/>
                    <a:pt x="1891" y="23"/>
                  </a:cubicBezTo>
                  <a:cubicBezTo>
                    <a:pt x="677" y="182"/>
                    <a:pt x="80" y="1694"/>
                    <a:pt x="21" y="2788"/>
                  </a:cubicBezTo>
                  <a:cubicBezTo>
                    <a:pt x="1" y="3106"/>
                    <a:pt x="41" y="3464"/>
                    <a:pt x="180" y="3763"/>
                  </a:cubicBezTo>
                  <a:cubicBezTo>
                    <a:pt x="518" y="4518"/>
                    <a:pt x="1413" y="4877"/>
                    <a:pt x="2269" y="4956"/>
                  </a:cubicBezTo>
                  <a:cubicBezTo>
                    <a:pt x="2350" y="4960"/>
                    <a:pt x="2434" y="4962"/>
                    <a:pt x="2520" y="4962"/>
                  </a:cubicBezTo>
                  <a:cubicBezTo>
                    <a:pt x="2914" y="4962"/>
                    <a:pt x="3338" y="4913"/>
                    <a:pt x="3681" y="4717"/>
                  </a:cubicBezTo>
                  <a:cubicBezTo>
                    <a:pt x="4059" y="4558"/>
                    <a:pt x="4357" y="4220"/>
                    <a:pt x="4556" y="3882"/>
                  </a:cubicBezTo>
                  <a:cubicBezTo>
                    <a:pt x="4855" y="3385"/>
                    <a:pt x="4994" y="2768"/>
                    <a:pt x="4895" y="2191"/>
                  </a:cubicBezTo>
                  <a:cubicBezTo>
                    <a:pt x="4712" y="895"/>
                    <a:pt x="3507" y="1"/>
                    <a:pt x="22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42"/>
            <p:cNvSpPr/>
            <p:nvPr/>
          </p:nvSpPr>
          <p:spPr>
            <a:xfrm flipH="1" rot="614797">
              <a:off x="4652151" y="3898618"/>
              <a:ext cx="198013" cy="152762"/>
            </a:xfrm>
            <a:custGeom>
              <a:rect b="b" l="l" r="r" t="t"/>
              <a:pathLst>
                <a:path extrusionOk="0" h="2299" w="2980">
                  <a:moveTo>
                    <a:pt x="1475" y="0"/>
                  </a:moveTo>
                  <a:cubicBezTo>
                    <a:pt x="717" y="0"/>
                    <a:pt x="1" y="479"/>
                    <a:pt x="275" y="1411"/>
                  </a:cubicBezTo>
                  <a:cubicBezTo>
                    <a:pt x="434" y="1848"/>
                    <a:pt x="831" y="2206"/>
                    <a:pt x="1289" y="2286"/>
                  </a:cubicBezTo>
                  <a:cubicBezTo>
                    <a:pt x="1355" y="2294"/>
                    <a:pt x="1421" y="2298"/>
                    <a:pt x="1486" y="2298"/>
                  </a:cubicBezTo>
                  <a:cubicBezTo>
                    <a:pt x="1896" y="2298"/>
                    <a:pt x="2291" y="2140"/>
                    <a:pt x="2582" y="1848"/>
                  </a:cubicBezTo>
                  <a:cubicBezTo>
                    <a:pt x="2761" y="1689"/>
                    <a:pt x="2920" y="1490"/>
                    <a:pt x="2940" y="1232"/>
                  </a:cubicBezTo>
                  <a:cubicBezTo>
                    <a:pt x="2980" y="854"/>
                    <a:pt x="2761" y="515"/>
                    <a:pt x="2443" y="297"/>
                  </a:cubicBezTo>
                  <a:cubicBezTo>
                    <a:pt x="2170" y="98"/>
                    <a:pt x="1819" y="0"/>
                    <a:pt x="1475" y="0"/>
                  </a:cubicBezTo>
                  <a:close/>
                </a:path>
              </a:pathLst>
            </a:custGeom>
            <a:solidFill>
              <a:srgbClr val="9BCE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42"/>
            <p:cNvSpPr/>
            <p:nvPr/>
          </p:nvSpPr>
          <p:spPr>
            <a:xfrm flipH="1" rot="614797">
              <a:off x="4708036" y="3922154"/>
              <a:ext cx="120668" cy="92694"/>
            </a:xfrm>
            <a:custGeom>
              <a:rect b="b" l="l" r="r" t="t"/>
              <a:pathLst>
                <a:path extrusionOk="0" h="1395" w="1816">
                  <a:moveTo>
                    <a:pt x="900" y="0"/>
                  </a:moveTo>
                  <a:cubicBezTo>
                    <a:pt x="441" y="0"/>
                    <a:pt x="0" y="298"/>
                    <a:pt x="165" y="860"/>
                  </a:cubicBezTo>
                  <a:cubicBezTo>
                    <a:pt x="244" y="1139"/>
                    <a:pt x="523" y="1338"/>
                    <a:pt x="781" y="1377"/>
                  </a:cubicBezTo>
                  <a:cubicBezTo>
                    <a:pt x="836" y="1389"/>
                    <a:pt x="891" y="1394"/>
                    <a:pt x="946" y="1394"/>
                  </a:cubicBezTo>
                  <a:cubicBezTo>
                    <a:pt x="1173" y="1394"/>
                    <a:pt x="1401" y="1299"/>
                    <a:pt x="1577" y="1139"/>
                  </a:cubicBezTo>
                  <a:cubicBezTo>
                    <a:pt x="1677" y="1039"/>
                    <a:pt x="1776" y="900"/>
                    <a:pt x="1776" y="761"/>
                  </a:cubicBezTo>
                  <a:cubicBezTo>
                    <a:pt x="1816" y="542"/>
                    <a:pt x="1657" y="303"/>
                    <a:pt x="1478" y="184"/>
                  </a:cubicBezTo>
                  <a:cubicBezTo>
                    <a:pt x="1317" y="60"/>
                    <a:pt x="1107" y="0"/>
                    <a:pt x="90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42"/>
            <p:cNvSpPr/>
            <p:nvPr/>
          </p:nvSpPr>
          <p:spPr>
            <a:xfrm flipH="1" rot="614797">
              <a:off x="5193154" y="3988826"/>
              <a:ext cx="326522" cy="321870"/>
            </a:xfrm>
            <a:custGeom>
              <a:rect b="b" l="l" r="r" t="t"/>
              <a:pathLst>
                <a:path extrusionOk="0" h="4844" w="4914">
                  <a:moveTo>
                    <a:pt x="2674" y="1"/>
                  </a:moveTo>
                  <a:cubicBezTo>
                    <a:pt x="1426" y="1"/>
                    <a:pt x="262" y="858"/>
                    <a:pt x="80" y="2132"/>
                  </a:cubicBezTo>
                  <a:cubicBezTo>
                    <a:pt x="0" y="2709"/>
                    <a:pt x="120" y="3306"/>
                    <a:pt x="438" y="3803"/>
                  </a:cubicBezTo>
                  <a:cubicBezTo>
                    <a:pt x="657" y="4141"/>
                    <a:pt x="955" y="4439"/>
                    <a:pt x="1293" y="4619"/>
                  </a:cubicBezTo>
                  <a:cubicBezTo>
                    <a:pt x="1651" y="4797"/>
                    <a:pt x="2048" y="4843"/>
                    <a:pt x="2431" y="4843"/>
                  </a:cubicBezTo>
                  <a:cubicBezTo>
                    <a:pt x="2517" y="4843"/>
                    <a:pt x="2602" y="4841"/>
                    <a:pt x="2686" y="4837"/>
                  </a:cubicBezTo>
                  <a:cubicBezTo>
                    <a:pt x="3521" y="4758"/>
                    <a:pt x="4417" y="4420"/>
                    <a:pt x="4735" y="3664"/>
                  </a:cubicBezTo>
                  <a:cubicBezTo>
                    <a:pt x="4854" y="3365"/>
                    <a:pt x="4914" y="3047"/>
                    <a:pt x="4874" y="2729"/>
                  </a:cubicBezTo>
                  <a:cubicBezTo>
                    <a:pt x="4834" y="1654"/>
                    <a:pt x="4257" y="163"/>
                    <a:pt x="3024" y="23"/>
                  </a:cubicBezTo>
                  <a:cubicBezTo>
                    <a:pt x="2907" y="8"/>
                    <a:pt x="2790" y="1"/>
                    <a:pt x="26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42"/>
            <p:cNvSpPr/>
            <p:nvPr/>
          </p:nvSpPr>
          <p:spPr>
            <a:xfrm flipH="1" rot="614797">
              <a:off x="5295604" y="4019377"/>
              <a:ext cx="194491" cy="148443"/>
            </a:xfrm>
            <a:custGeom>
              <a:rect b="b" l="l" r="r" t="t"/>
              <a:pathLst>
                <a:path extrusionOk="0" h="2234" w="2927">
                  <a:moveTo>
                    <a:pt x="1412" y="1"/>
                  </a:moveTo>
                  <a:cubicBezTo>
                    <a:pt x="1092" y="1"/>
                    <a:pt x="769" y="82"/>
                    <a:pt x="518" y="246"/>
                  </a:cubicBezTo>
                  <a:cubicBezTo>
                    <a:pt x="219" y="484"/>
                    <a:pt x="0" y="823"/>
                    <a:pt x="60" y="1181"/>
                  </a:cubicBezTo>
                  <a:cubicBezTo>
                    <a:pt x="80" y="1419"/>
                    <a:pt x="199" y="1618"/>
                    <a:pt x="378" y="1797"/>
                  </a:cubicBezTo>
                  <a:cubicBezTo>
                    <a:pt x="663" y="2065"/>
                    <a:pt x="1045" y="2234"/>
                    <a:pt x="1431" y="2234"/>
                  </a:cubicBezTo>
                  <a:cubicBezTo>
                    <a:pt x="1505" y="2234"/>
                    <a:pt x="1578" y="2228"/>
                    <a:pt x="1652" y="2215"/>
                  </a:cubicBezTo>
                  <a:cubicBezTo>
                    <a:pt x="2089" y="2136"/>
                    <a:pt x="2507" y="1817"/>
                    <a:pt x="2646" y="1380"/>
                  </a:cubicBezTo>
                  <a:cubicBezTo>
                    <a:pt x="2927" y="467"/>
                    <a:pt x="2178" y="1"/>
                    <a:pt x="1412" y="1"/>
                  </a:cubicBezTo>
                  <a:close/>
                </a:path>
              </a:pathLst>
            </a:custGeom>
            <a:solidFill>
              <a:srgbClr val="9BCE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42"/>
            <p:cNvSpPr/>
            <p:nvPr/>
          </p:nvSpPr>
          <p:spPr>
            <a:xfrm flipH="1" rot="614797">
              <a:off x="5351591" y="4035131"/>
              <a:ext cx="116881" cy="90701"/>
            </a:xfrm>
            <a:custGeom>
              <a:rect b="b" l="l" r="r" t="t"/>
              <a:pathLst>
                <a:path extrusionOk="0" h="1365" w="1759">
                  <a:moveTo>
                    <a:pt x="864" y="1"/>
                  </a:moveTo>
                  <a:cubicBezTo>
                    <a:pt x="668" y="1"/>
                    <a:pt x="469" y="54"/>
                    <a:pt x="319" y="163"/>
                  </a:cubicBezTo>
                  <a:cubicBezTo>
                    <a:pt x="120" y="302"/>
                    <a:pt x="0" y="501"/>
                    <a:pt x="20" y="740"/>
                  </a:cubicBezTo>
                  <a:cubicBezTo>
                    <a:pt x="20" y="879"/>
                    <a:pt x="120" y="998"/>
                    <a:pt x="219" y="1098"/>
                  </a:cubicBezTo>
                  <a:cubicBezTo>
                    <a:pt x="389" y="1268"/>
                    <a:pt x="632" y="1365"/>
                    <a:pt x="872" y="1365"/>
                  </a:cubicBezTo>
                  <a:cubicBezTo>
                    <a:pt x="913" y="1365"/>
                    <a:pt x="954" y="1362"/>
                    <a:pt x="995" y="1356"/>
                  </a:cubicBezTo>
                  <a:cubicBezTo>
                    <a:pt x="1254" y="1297"/>
                    <a:pt x="1512" y="1098"/>
                    <a:pt x="1592" y="839"/>
                  </a:cubicBezTo>
                  <a:cubicBezTo>
                    <a:pt x="1758" y="285"/>
                    <a:pt x="1316" y="1"/>
                    <a:pt x="86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42"/>
            <p:cNvSpPr/>
            <p:nvPr/>
          </p:nvSpPr>
          <p:spPr>
            <a:xfrm flipH="1" rot="614797">
              <a:off x="4936134" y="3664532"/>
              <a:ext cx="329180" cy="321804"/>
            </a:xfrm>
            <a:custGeom>
              <a:rect b="b" l="l" r="r" t="t"/>
              <a:pathLst>
                <a:path extrusionOk="0" h="4843" w="4954">
                  <a:moveTo>
                    <a:pt x="2664" y="1"/>
                  </a:moveTo>
                  <a:cubicBezTo>
                    <a:pt x="1561" y="1"/>
                    <a:pt x="505" y="668"/>
                    <a:pt x="179" y="1774"/>
                  </a:cubicBezTo>
                  <a:cubicBezTo>
                    <a:pt x="0" y="2311"/>
                    <a:pt x="40" y="2928"/>
                    <a:pt x="279" y="3465"/>
                  </a:cubicBezTo>
                  <a:cubicBezTo>
                    <a:pt x="418" y="3843"/>
                    <a:pt x="677" y="4181"/>
                    <a:pt x="995" y="4400"/>
                  </a:cubicBezTo>
                  <a:cubicBezTo>
                    <a:pt x="1393" y="4678"/>
                    <a:pt x="1870" y="4798"/>
                    <a:pt x="2328" y="4838"/>
                  </a:cubicBezTo>
                  <a:cubicBezTo>
                    <a:pt x="2395" y="4841"/>
                    <a:pt x="2462" y="4842"/>
                    <a:pt x="2529" y="4842"/>
                  </a:cubicBezTo>
                  <a:cubicBezTo>
                    <a:pt x="3306" y="4842"/>
                    <a:pt x="4113" y="4623"/>
                    <a:pt x="4516" y="3982"/>
                  </a:cubicBezTo>
                  <a:cubicBezTo>
                    <a:pt x="4695" y="3704"/>
                    <a:pt x="4795" y="3385"/>
                    <a:pt x="4814" y="3067"/>
                  </a:cubicBezTo>
                  <a:cubicBezTo>
                    <a:pt x="4954" y="1993"/>
                    <a:pt x="4576" y="461"/>
                    <a:pt x="3402" y="103"/>
                  </a:cubicBezTo>
                  <a:cubicBezTo>
                    <a:pt x="3159" y="34"/>
                    <a:pt x="2911" y="1"/>
                    <a:pt x="26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42"/>
            <p:cNvSpPr/>
            <p:nvPr/>
          </p:nvSpPr>
          <p:spPr>
            <a:xfrm flipH="1" rot="614797">
              <a:off x="5025786" y="3700634"/>
              <a:ext cx="201136" cy="149573"/>
            </a:xfrm>
            <a:custGeom>
              <a:rect b="b" l="l" r="r" t="t"/>
              <a:pathLst>
                <a:path extrusionOk="0" h="2251" w="3027">
                  <a:moveTo>
                    <a:pt x="1331" y="1"/>
                  </a:moveTo>
                  <a:cubicBezTo>
                    <a:pt x="1077" y="1"/>
                    <a:pt x="821" y="53"/>
                    <a:pt x="598" y="162"/>
                  </a:cubicBezTo>
                  <a:cubicBezTo>
                    <a:pt x="279" y="321"/>
                    <a:pt x="1" y="620"/>
                    <a:pt x="1" y="998"/>
                  </a:cubicBezTo>
                  <a:cubicBezTo>
                    <a:pt x="1" y="1216"/>
                    <a:pt x="100" y="1455"/>
                    <a:pt x="259" y="1654"/>
                  </a:cubicBezTo>
                  <a:cubicBezTo>
                    <a:pt x="558" y="2012"/>
                    <a:pt x="995" y="2251"/>
                    <a:pt x="1453" y="2251"/>
                  </a:cubicBezTo>
                  <a:cubicBezTo>
                    <a:pt x="1910" y="2211"/>
                    <a:pt x="2368" y="1972"/>
                    <a:pt x="2567" y="1555"/>
                  </a:cubicBezTo>
                  <a:cubicBezTo>
                    <a:pt x="3027" y="588"/>
                    <a:pt x="2187" y="1"/>
                    <a:pt x="1331" y="1"/>
                  </a:cubicBezTo>
                  <a:close/>
                </a:path>
              </a:pathLst>
            </a:custGeom>
            <a:solidFill>
              <a:srgbClr val="9BCE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42"/>
            <p:cNvSpPr/>
            <p:nvPr/>
          </p:nvSpPr>
          <p:spPr>
            <a:xfrm flipH="1" rot="614797">
              <a:off x="5081812" y="3713208"/>
              <a:ext cx="122861" cy="91897"/>
            </a:xfrm>
            <a:custGeom>
              <a:rect b="b" l="l" r="r" t="t"/>
              <a:pathLst>
                <a:path extrusionOk="0" h="1383" w="1849">
                  <a:moveTo>
                    <a:pt x="793" y="0"/>
                  </a:moveTo>
                  <a:cubicBezTo>
                    <a:pt x="648" y="0"/>
                    <a:pt x="504" y="29"/>
                    <a:pt x="379" y="89"/>
                  </a:cubicBezTo>
                  <a:cubicBezTo>
                    <a:pt x="180" y="189"/>
                    <a:pt x="1" y="388"/>
                    <a:pt x="1" y="606"/>
                  </a:cubicBezTo>
                  <a:cubicBezTo>
                    <a:pt x="1" y="766"/>
                    <a:pt x="61" y="885"/>
                    <a:pt x="160" y="1004"/>
                  </a:cubicBezTo>
                  <a:cubicBezTo>
                    <a:pt x="339" y="1243"/>
                    <a:pt x="598" y="1382"/>
                    <a:pt x="876" y="1382"/>
                  </a:cubicBezTo>
                  <a:cubicBezTo>
                    <a:pt x="1155" y="1382"/>
                    <a:pt x="1433" y="1203"/>
                    <a:pt x="1553" y="964"/>
                  </a:cubicBezTo>
                  <a:cubicBezTo>
                    <a:pt x="1848" y="373"/>
                    <a:pt x="1315" y="0"/>
                    <a:pt x="79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42"/>
            <p:cNvSpPr/>
            <p:nvPr/>
          </p:nvSpPr>
          <p:spPr>
            <a:xfrm flipH="1" rot="614797">
              <a:off x="4564797" y="4310506"/>
              <a:ext cx="799759" cy="326522"/>
            </a:xfrm>
            <a:custGeom>
              <a:rect b="b" l="l" r="r" t="t"/>
              <a:pathLst>
                <a:path extrusionOk="0" h="4914" w="12036">
                  <a:moveTo>
                    <a:pt x="12035" y="0"/>
                  </a:moveTo>
                  <a:lnTo>
                    <a:pt x="12035" y="0"/>
                  </a:lnTo>
                  <a:cubicBezTo>
                    <a:pt x="10304" y="776"/>
                    <a:pt x="8176" y="1214"/>
                    <a:pt x="5988" y="1373"/>
                  </a:cubicBezTo>
                  <a:cubicBezTo>
                    <a:pt x="5272" y="1333"/>
                    <a:pt x="4536" y="1273"/>
                    <a:pt x="3839" y="1134"/>
                  </a:cubicBezTo>
                  <a:cubicBezTo>
                    <a:pt x="2765" y="975"/>
                    <a:pt x="1751" y="696"/>
                    <a:pt x="796" y="338"/>
                  </a:cubicBezTo>
                  <a:cubicBezTo>
                    <a:pt x="517" y="239"/>
                    <a:pt x="259" y="139"/>
                    <a:pt x="0" y="20"/>
                  </a:cubicBezTo>
                  <a:lnTo>
                    <a:pt x="0" y="20"/>
                  </a:lnTo>
                  <a:cubicBezTo>
                    <a:pt x="99" y="1293"/>
                    <a:pt x="955" y="2526"/>
                    <a:pt x="2208" y="3561"/>
                  </a:cubicBezTo>
                  <a:cubicBezTo>
                    <a:pt x="2546" y="3800"/>
                    <a:pt x="2884" y="4058"/>
                    <a:pt x="3282" y="4257"/>
                  </a:cubicBezTo>
                  <a:cubicBezTo>
                    <a:pt x="3760" y="4496"/>
                    <a:pt x="4277" y="4695"/>
                    <a:pt x="4894" y="4814"/>
                  </a:cubicBezTo>
                  <a:cubicBezTo>
                    <a:pt x="5272" y="4894"/>
                    <a:pt x="5650" y="4914"/>
                    <a:pt x="6027" y="4914"/>
                  </a:cubicBezTo>
                  <a:cubicBezTo>
                    <a:pt x="6386" y="4914"/>
                    <a:pt x="6764" y="4894"/>
                    <a:pt x="7141" y="4814"/>
                  </a:cubicBezTo>
                  <a:cubicBezTo>
                    <a:pt x="7619" y="4754"/>
                    <a:pt x="8037" y="4595"/>
                    <a:pt x="8415" y="4416"/>
                  </a:cubicBezTo>
                  <a:cubicBezTo>
                    <a:pt x="8574" y="4357"/>
                    <a:pt x="8733" y="4257"/>
                    <a:pt x="8872" y="4178"/>
                  </a:cubicBezTo>
                  <a:cubicBezTo>
                    <a:pt x="9230" y="3979"/>
                    <a:pt x="9549" y="3760"/>
                    <a:pt x="9827" y="3521"/>
                  </a:cubicBezTo>
                  <a:cubicBezTo>
                    <a:pt x="10026" y="3362"/>
                    <a:pt x="10245" y="3183"/>
                    <a:pt x="10424" y="3004"/>
                  </a:cubicBezTo>
                  <a:cubicBezTo>
                    <a:pt x="11359" y="2089"/>
                    <a:pt x="11956" y="1074"/>
                    <a:pt x="120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42"/>
            <p:cNvSpPr/>
            <p:nvPr/>
          </p:nvSpPr>
          <p:spPr>
            <a:xfrm flipH="1" rot="614797">
              <a:off x="5116601" y="4374686"/>
              <a:ext cx="201003" cy="132562"/>
            </a:xfrm>
            <a:custGeom>
              <a:rect b="b" l="l" r="r" t="t"/>
              <a:pathLst>
                <a:path extrusionOk="0" h="1995" w="3025">
                  <a:moveTo>
                    <a:pt x="0" y="0"/>
                  </a:moveTo>
                  <a:cubicBezTo>
                    <a:pt x="60" y="418"/>
                    <a:pt x="438" y="975"/>
                    <a:pt x="597" y="1214"/>
                  </a:cubicBezTo>
                  <a:cubicBezTo>
                    <a:pt x="736" y="1433"/>
                    <a:pt x="915" y="1691"/>
                    <a:pt x="1194" y="1791"/>
                  </a:cubicBezTo>
                  <a:cubicBezTo>
                    <a:pt x="1234" y="1811"/>
                    <a:pt x="1254" y="1811"/>
                    <a:pt x="1313" y="1811"/>
                  </a:cubicBezTo>
                  <a:cubicBezTo>
                    <a:pt x="1393" y="1811"/>
                    <a:pt x="1433" y="1711"/>
                    <a:pt x="1453" y="1632"/>
                  </a:cubicBezTo>
                  <a:cubicBezTo>
                    <a:pt x="1512" y="1433"/>
                    <a:pt x="1592" y="1274"/>
                    <a:pt x="1651" y="1075"/>
                  </a:cubicBezTo>
                  <a:cubicBezTo>
                    <a:pt x="1831" y="1393"/>
                    <a:pt x="2049" y="1691"/>
                    <a:pt x="2328" y="1910"/>
                  </a:cubicBezTo>
                  <a:cubicBezTo>
                    <a:pt x="2377" y="1959"/>
                    <a:pt x="2426" y="1995"/>
                    <a:pt x="2486" y="1995"/>
                  </a:cubicBezTo>
                  <a:cubicBezTo>
                    <a:pt x="2499" y="1995"/>
                    <a:pt x="2513" y="1993"/>
                    <a:pt x="2527" y="1990"/>
                  </a:cubicBezTo>
                  <a:cubicBezTo>
                    <a:pt x="2547" y="1990"/>
                    <a:pt x="2606" y="1970"/>
                    <a:pt x="2626" y="1910"/>
                  </a:cubicBezTo>
                  <a:cubicBezTo>
                    <a:pt x="2885" y="1592"/>
                    <a:pt x="2984" y="1194"/>
                    <a:pt x="3024" y="796"/>
                  </a:cubicBezTo>
                  <a:cubicBezTo>
                    <a:pt x="1950" y="617"/>
                    <a:pt x="915" y="37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42"/>
            <p:cNvSpPr/>
            <p:nvPr/>
          </p:nvSpPr>
          <p:spPr>
            <a:xfrm flipH="1" rot="614797">
              <a:off x="4756338" y="4518300"/>
              <a:ext cx="371507" cy="116349"/>
            </a:xfrm>
            <a:custGeom>
              <a:rect b="b" l="l" r="r" t="t"/>
              <a:pathLst>
                <a:path extrusionOk="0" h="1751" w="5591">
                  <a:moveTo>
                    <a:pt x="2987" y="1"/>
                  </a:moveTo>
                  <a:cubicBezTo>
                    <a:pt x="2852" y="1"/>
                    <a:pt x="2719" y="7"/>
                    <a:pt x="2586" y="20"/>
                  </a:cubicBezTo>
                  <a:cubicBezTo>
                    <a:pt x="1612" y="99"/>
                    <a:pt x="756" y="497"/>
                    <a:pt x="0" y="1094"/>
                  </a:cubicBezTo>
                  <a:cubicBezTo>
                    <a:pt x="478" y="1333"/>
                    <a:pt x="995" y="1532"/>
                    <a:pt x="1612" y="1651"/>
                  </a:cubicBezTo>
                  <a:cubicBezTo>
                    <a:pt x="1990" y="1731"/>
                    <a:pt x="2368" y="1751"/>
                    <a:pt x="2745" y="1751"/>
                  </a:cubicBezTo>
                  <a:cubicBezTo>
                    <a:pt x="3104" y="1751"/>
                    <a:pt x="3482" y="1731"/>
                    <a:pt x="3859" y="1651"/>
                  </a:cubicBezTo>
                  <a:cubicBezTo>
                    <a:pt x="4337" y="1591"/>
                    <a:pt x="4755" y="1432"/>
                    <a:pt x="5133" y="1253"/>
                  </a:cubicBezTo>
                  <a:cubicBezTo>
                    <a:pt x="5292" y="1194"/>
                    <a:pt x="5451" y="1094"/>
                    <a:pt x="5590" y="1015"/>
                  </a:cubicBezTo>
                  <a:cubicBezTo>
                    <a:pt x="5332" y="637"/>
                    <a:pt x="4894" y="398"/>
                    <a:pt x="4456" y="259"/>
                  </a:cubicBezTo>
                  <a:cubicBezTo>
                    <a:pt x="3987" y="87"/>
                    <a:pt x="3482" y="1"/>
                    <a:pt x="298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42"/>
            <p:cNvSpPr/>
            <p:nvPr/>
          </p:nvSpPr>
          <p:spPr>
            <a:xfrm flipH="1" rot="614797">
              <a:off x="4664636" y="4411197"/>
              <a:ext cx="140137" cy="150769"/>
            </a:xfrm>
            <a:custGeom>
              <a:rect b="b" l="l" r="r" t="t"/>
              <a:pathLst>
                <a:path extrusionOk="0" h="2269" w="2109">
                  <a:moveTo>
                    <a:pt x="1074" y="1"/>
                  </a:moveTo>
                  <a:cubicBezTo>
                    <a:pt x="995" y="40"/>
                    <a:pt x="975" y="80"/>
                    <a:pt x="935" y="160"/>
                  </a:cubicBezTo>
                  <a:cubicBezTo>
                    <a:pt x="875" y="398"/>
                    <a:pt x="875" y="697"/>
                    <a:pt x="935" y="955"/>
                  </a:cubicBezTo>
                  <a:lnTo>
                    <a:pt x="517" y="538"/>
                  </a:lnTo>
                  <a:cubicBezTo>
                    <a:pt x="438" y="478"/>
                    <a:pt x="358" y="398"/>
                    <a:pt x="279" y="398"/>
                  </a:cubicBezTo>
                  <a:cubicBezTo>
                    <a:pt x="100" y="398"/>
                    <a:pt x="40" y="657"/>
                    <a:pt x="40" y="836"/>
                  </a:cubicBezTo>
                  <a:cubicBezTo>
                    <a:pt x="80" y="1134"/>
                    <a:pt x="0" y="1791"/>
                    <a:pt x="100" y="2268"/>
                  </a:cubicBezTo>
                  <a:cubicBezTo>
                    <a:pt x="637" y="2050"/>
                    <a:pt x="1114" y="1731"/>
                    <a:pt x="1512" y="1393"/>
                  </a:cubicBezTo>
                  <a:cubicBezTo>
                    <a:pt x="1711" y="1234"/>
                    <a:pt x="1930" y="1055"/>
                    <a:pt x="2109" y="876"/>
                  </a:cubicBezTo>
                  <a:cubicBezTo>
                    <a:pt x="1810" y="577"/>
                    <a:pt x="1492" y="339"/>
                    <a:pt x="1174" y="60"/>
                  </a:cubicBezTo>
                  <a:cubicBezTo>
                    <a:pt x="1134" y="40"/>
                    <a:pt x="1114" y="1"/>
                    <a:pt x="10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42"/>
            <p:cNvSpPr/>
            <p:nvPr/>
          </p:nvSpPr>
          <p:spPr>
            <a:xfrm flipH="1" rot="614797">
              <a:off x="4389359" y="4133418"/>
              <a:ext cx="140204" cy="110768"/>
            </a:xfrm>
            <a:custGeom>
              <a:rect b="b" l="l" r="r" t="t"/>
              <a:pathLst>
                <a:path extrusionOk="0" h="1667" w="2110">
                  <a:moveTo>
                    <a:pt x="1319" y="0"/>
                  </a:moveTo>
                  <a:cubicBezTo>
                    <a:pt x="1111" y="0"/>
                    <a:pt x="899" y="55"/>
                    <a:pt x="737" y="150"/>
                  </a:cubicBezTo>
                  <a:cubicBezTo>
                    <a:pt x="438" y="289"/>
                    <a:pt x="1" y="826"/>
                    <a:pt x="21" y="1184"/>
                  </a:cubicBezTo>
                  <a:cubicBezTo>
                    <a:pt x="21" y="1324"/>
                    <a:pt x="120" y="1443"/>
                    <a:pt x="220" y="1542"/>
                  </a:cubicBezTo>
                  <a:cubicBezTo>
                    <a:pt x="339" y="1622"/>
                    <a:pt x="458" y="1662"/>
                    <a:pt x="598" y="1662"/>
                  </a:cubicBezTo>
                  <a:cubicBezTo>
                    <a:pt x="634" y="1665"/>
                    <a:pt x="670" y="1666"/>
                    <a:pt x="706" y="1666"/>
                  </a:cubicBezTo>
                  <a:cubicBezTo>
                    <a:pt x="1168" y="1666"/>
                    <a:pt x="1632" y="1433"/>
                    <a:pt x="1891" y="1045"/>
                  </a:cubicBezTo>
                  <a:cubicBezTo>
                    <a:pt x="2030" y="787"/>
                    <a:pt x="2109" y="448"/>
                    <a:pt x="1910" y="210"/>
                  </a:cubicBezTo>
                  <a:cubicBezTo>
                    <a:pt x="1765" y="65"/>
                    <a:pt x="1545" y="0"/>
                    <a:pt x="13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42"/>
            <p:cNvSpPr/>
            <p:nvPr/>
          </p:nvSpPr>
          <p:spPr>
            <a:xfrm flipH="1" rot="614797">
              <a:off x="4425123" y="4279478"/>
              <a:ext cx="92096" cy="108176"/>
            </a:xfrm>
            <a:custGeom>
              <a:rect b="b" l="l" r="r" t="t"/>
              <a:pathLst>
                <a:path extrusionOk="0" h="1628" w="1386">
                  <a:moveTo>
                    <a:pt x="750" y="1"/>
                  </a:moveTo>
                  <a:cubicBezTo>
                    <a:pt x="694" y="1"/>
                    <a:pt x="637" y="9"/>
                    <a:pt x="578" y="27"/>
                  </a:cubicBezTo>
                  <a:cubicBezTo>
                    <a:pt x="180" y="146"/>
                    <a:pt x="1" y="783"/>
                    <a:pt x="120" y="1181"/>
                  </a:cubicBezTo>
                  <a:cubicBezTo>
                    <a:pt x="209" y="1412"/>
                    <a:pt x="442" y="1628"/>
                    <a:pt x="689" y="1628"/>
                  </a:cubicBezTo>
                  <a:cubicBezTo>
                    <a:pt x="718" y="1628"/>
                    <a:pt x="747" y="1625"/>
                    <a:pt x="777" y="1619"/>
                  </a:cubicBezTo>
                  <a:cubicBezTo>
                    <a:pt x="936" y="1599"/>
                    <a:pt x="1115" y="1440"/>
                    <a:pt x="1194" y="1300"/>
                  </a:cubicBezTo>
                  <a:cubicBezTo>
                    <a:pt x="1294" y="1121"/>
                    <a:pt x="1314" y="942"/>
                    <a:pt x="1334" y="743"/>
                  </a:cubicBezTo>
                  <a:cubicBezTo>
                    <a:pt x="1386" y="380"/>
                    <a:pt x="1121" y="1"/>
                    <a:pt x="7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42"/>
            <p:cNvSpPr/>
            <p:nvPr/>
          </p:nvSpPr>
          <p:spPr>
            <a:xfrm flipH="1" rot="614797">
              <a:off x="4321509" y="4225485"/>
              <a:ext cx="100535" cy="79072"/>
            </a:xfrm>
            <a:custGeom>
              <a:rect b="b" l="l" r="r" t="t"/>
              <a:pathLst>
                <a:path extrusionOk="0" h="1190" w="1513">
                  <a:moveTo>
                    <a:pt x="818" y="0"/>
                  </a:moveTo>
                  <a:cubicBezTo>
                    <a:pt x="754" y="0"/>
                    <a:pt x="693" y="7"/>
                    <a:pt x="637" y="20"/>
                  </a:cubicBezTo>
                  <a:cubicBezTo>
                    <a:pt x="299" y="80"/>
                    <a:pt x="0" y="657"/>
                    <a:pt x="139" y="955"/>
                  </a:cubicBezTo>
                  <a:cubicBezTo>
                    <a:pt x="199" y="1054"/>
                    <a:pt x="299" y="1134"/>
                    <a:pt x="398" y="1154"/>
                  </a:cubicBezTo>
                  <a:cubicBezTo>
                    <a:pt x="471" y="1178"/>
                    <a:pt x="546" y="1189"/>
                    <a:pt x="621" y="1189"/>
                  </a:cubicBezTo>
                  <a:cubicBezTo>
                    <a:pt x="856" y="1189"/>
                    <a:pt x="1098" y="1081"/>
                    <a:pt x="1293" y="915"/>
                  </a:cubicBezTo>
                  <a:cubicBezTo>
                    <a:pt x="1413" y="816"/>
                    <a:pt x="1512" y="657"/>
                    <a:pt x="1512" y="517"/>
                  </a:cubicBezTo>
                  <a:cubicBezTo>
                    <a:pt x="1512" y="169"/>
                    <a:pt x="1138" y="0"/>
                    <a:pt x="8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42"/>
            <p:cNvSpPr/>
            <p:nvPr/>
          </p:nvSpPr>
          <p:spPr>
            <a:xfrm flipH="1" rot="614797">
              <a:off x="5472500" y="4309716"/>
              <a:ext cx="120336" cy="107578"/>
            </a:xfrm>
            <a:custGeom>
              <a:rect b="b" l="l" r="r" t="t"/>
              <a:pathLst>
                <a:path extrusionOk="0" h="1619" w="1811">
                  <a:moveTo>
                    <a:pt x="928" y="1"/>
                  </a:moveTo>
                  <a:cubicBezTo>
                    <a:pt x="796" y="1"/>
                    <a:pt x="662" y="20"/>
                    <a:pt x="537" y="54"/>
                  </a:cubicBezTo>
                  <a:cubicBezTo>
                    <a:pt x="139" y="193"/>
                    <a:pt x="0" y="750"/>
                    <a:pt x="100" y="1128"/>
                  </a:cubicBezTo>
                  <a:cubicBezTo>
                    <a:pt x="139" y="1307"/>
                    <a:pt x="299" y="1446"/>
                    <a:pt x="478" y="1526"/>
                  </a:cubicBezTo>
                  <a:cubicBezTo>
                    <a:pt x="592" y="1588"/>
                    <a:pt x="728" y="1618"/>
                    <a:pt x="863" y="1618"/>
                  </a:cubicBezTo>
                  <a:cubicBezTo>
                    <a:pt x="987" y="1618"/>
                    <a:pt x="1109" y="1593"/>
                    <a:pt x="1214" y="1546"/>
                  </a:cubicBezTo>
                  <a:cubicBezTo>
                    <a:pt x="1472" y="1446"/>
                    <a:pt x="1671" y="1247"/>
                    <a:pt x="1731" y="1029"/>
                  </a:cubicBezTo>
                  <a:cubicBezTo>
                    <a:pt x="1810" y="850"/>
                    <a:pt x="1810" y="651"/>
                    <a:pt x="1731" y="452"/>
                  </a:cubicBezTo>
                  <a:cubicBezTo>
                    <a:pt x="1588" y="124"/>
                    <a:pt x="1262" y="1"/>
                    <a:pt x="9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42"/>
            <p:cNvSpPr/>
            <p:nvPr/>
          </p:nvSpPr>
          <p:spPr>
            <a:xfrm flipH="1" rot="614797">
              <a:off x="5541450" y="4430094"/>
              <a:ext cx="103325" cy="98275"/>
            </a:xfrm>
            <a:custGeom>
              <a:rect b="b" l="l" r="r" t="t"/>
              <a:pathLst>
                <a:path extrusionOk="0" h="1479" w="1555">
                  <a:moveTo>
                    <a:pt x="846" y="1"/>
                  </a:moveTo>
                  <a:cubicBezTo>
                    <a:pt x="378" y="1"/>
                    <a:pt x="0" y="704"/>
                    <a:pt x="162" y="1157"/>
                  </a:cubicBezTo>
                  <a:cubicBezTo>
                    <a:pt x="202" y="1277"/>
                    <a:pt x="321" y="1376"/>
                    <a:pt x="461" y="1416"/>
                  </a:cubicBezTo>
                  <a:cubicBezTo>
                    <a:pt x="546" y="1458"/>
                    <a:pt x="638" y="1478"/>
                    <a:pt x="731" y="1478"/>
                  </a:cubicBezTo>
                  <a:cubicBezTo>
                    <a:pt x="986" y="1478"/>
                    <a:pt x="1245" y="1331"/>
                    <a:pt x="1376" y="1098"/>
                  </a:cubicBezTo>
                  <a:cubicBezTo>
                    <a:pt x="1555" y="779"/>
                    <a:pt x="1455" y="361"/>
                    <a:pt x="1177" y="123"/>
                  </a:cubicBezTo>
                  <a:cubicBezTo>
                    <a:pt x="1065" y="38"/>
                    <a:pt x="954" y="1"/>
                    <a:pt x="8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42"/>
            <p:cNvSpPr/>
            <p:nvPr/>
          </p:nvSpPr>
          <p:spPr>
            <a:xfrm flipH="1" rot="614797">
              <a:off x="5392018" y="4429172"/>
              <a:ext cx="115884" cy="119937"/>
            </a:xfrm>
            <a:custGeom>
              <a:rect b="b" l="l" r="r" t="t"/>
              <a:pathLst>
                <a:path extrusionOk="0" h="1805" w="1744">
                  <a:moveTo>
                    <a:pt x="694" y="0"/>
                  </a:moveTo>
                  <a:cubicBezTo>
                    <a:pt x="196" y="0"/>
                    <a:pt x="0" y="614"/>
                    <a:pt x="53" y="1089"/>
                  </a:cubicBezTo>
                  <a:cubicBezTo>
                    <a:pt x="53" y="1228"/>
                    <a:pt x="73" y="1387"/>
                    <a:pt x="172" y="1506"/>
                  </a:cubicBezTo>
                  <a:cubicBezTo>
                    <a:pt x="252" y="1606"/>
                    <a:pt x="391" y="1685"/>
                    <a:pt x="510" y="1725"/>
                  </a:cubicBezTo>
                  <a:cubicBezTo>
                    <a:pt x="709" y="1765"/>
                    <a:pt x="908" y="1805"/>
                    <a:pt x="1107" y="1805"/>
                  </a:cubicBezTo>
                  <a:cubicBezTo>
                    <a:pt x="1266" y="1805"/>
                    <a:pt x="1406" y="1745"/>
                    <a:pt x="1505" y="1685"/>
                  </a:cubicBezTo>
                  <a:cubicBezTo>
                    <a:pt x="1644" y="1586"/>
                    <a:pt x="1704" y="1387"/>
                    <a:pt x="1704" y="1228"/>
                  </a:cubicBezTo>
                  <a:cubicBezTo>
                    <a:pt x="1744" y="949"/>
                    <a:pt x="1684" y="711"/>
                    <a:pt x="1525" y="472"/>
                  </a:cubicBezTo>
                  <a:cubicBezTo>
                    <a:pt x="1386" y="253"/>
                    <a:pt x="1167" y="74"/>
                    <a:pt x="908" y="34"/>
                  </a:cubicBezTo>
                  <a:cubicBezTo>
                    <a:pt x="832" y="11"/>
                    <a:pt x="760" y="0"/>
                    <a:pt x="6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81" name="Google Shape;1581;p42"/>
          <p:cNvSpPr txBox="1"/>
          <p:nvPr/>
        </p:nvSpPr>
        <p:spPr>
          <a:xfrm>
            <a:off x="2030325" y="1339675"/>
            <a:ext cx="5120700" cy="35865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Clr>
                <a:schemeClr val="accent2"/>
              </a:buClr>
              <a:buSzPts val="1700"/>
              <a:buFont typeface="Montserrat Medium"/>
              <a:buAutoNum type="arabicPeriod"/>
            </a:pPr>
            <a:r>
              <a:rPr lang="en" sz="1700">
                <a:solidFill>
                  <a:schemeClr val="accent2"/>
                </a:solidFill>
                <a:latin typeface="Montserrat Medium"/>
                <a:ea typeface="Montserrat Medium"/>
                <a:cs typeface="Montserrat Medium"/>
                <a:sym typeface="Montserrat Medium"/>
              </a:rPr>
              <a:t>It will rain on a cloudy day</a:t>
            </a:r>
            <a:endParaRPr sz="1700">
              <a:solidFill>
                <a:schemeClr val="accent2"/>
              </a:solidFill>
              <a:latin typeface="Montserrat Medium"/>
              <a:ea typeface="Montserrat Medium"/>
              <a:cs typeface="Montserrat Medium"/>
              <a:sym typeface="Montserrat Medium"/>
            </a:endParaRPr>
          </a:p>
          <a:p>
            <a:pPr indent="0" lvl="0" marL="457200" rtl="0" algn="l">
              <a:spcBef>
                <a:spcPts val="0"/>
              </a:spcBef>
              <a:spcAft>
                <a:spcPts val="0"/>
              </a:spcAft>
              <a:buNone/>
            </a:pPr>
            <a:r>
              <a:rPr lang="en" sz="1700">
                <a:solidFill>
                  <a:schemeClr val="lt2"/>
                </a:solidFill>
                <a:latin typeface="Montserrat Medium"/>
                <a:ea typeface="Montserrat Medium"/>
                <a:cs typeface="Montserrat Medium"/>
                <a:sym typeface="Montserrat Medium"/>
              </a:rPr>
              <a:t>Likely or unlikely?</a:t>
            </a:r>
            <a:endParaRPr sz="1700">
              <a:solidFill>
                <a:schemeClr val="lt2"/>
              </a:solidFill>
              <a:latin typeface="Montserrat Medium"/>
              <a:ea typeface="Montserrat Medium"/>
              <a:cs typeface="Montserrat Medium"/>
              <a:sym typeface="Montserrat Medium"/>
            </a:endParaRPr>
          </a:p>
          <a:p>
            <a:pPr indent="0" lvl="0" marL="457200" rtl="0" algn="l">
              <a:spcBef>
                <a:spcPts val="0"/>
              </a:spcBef>
              <a:spcAft>
                <a:spcPts val="0"/>
              </a:spcAft>
              <a:buNone/>
            </a:pPr>
            <a:r>
              <a:t/>
            </a:r>
            <a:endParaRPr sz="1700">
              <a:solidFill>
                <a:srgbClr val="FFFAF7"/>
              </a:solidFill>
              <a:latin typeface="Montserrat Medium"/>
              <a:ea typeface="Montserrat Medium"/>
              <a:cs typeface="Montserrat Medium"/>
              <a:sym typeface="Montserrat Medium"/>
            </a:endParaRPr>
          </a:p>
          <a:p>
            <a:pPr indent="-336550" lvl="0" marL="457200" rtl="0" algn="l">
              <a:spcBef>
                <a:spcPts val="0"/>
              </a:spcBef>
              <a:spcAft>
                <a:spcPts val="0"/>
              </a:spcAft>
              <a:buClr>
                <a:schemeClr val="accent2"/>
              </a:buClr>
              <a:buSzPts val="1700"/>
              <a:buFont typeface="Montserrat Medium"/>
              <a:buAutoNum type="arabicPeriod"/>
            </a:pPr>
            <a:r>
              <a:rPr lang="en" sz="1700">
                <a:solidFill>
                  <a:schemeClr val="accent2"/>
                </a:solidFill>
                <a:latin typeface="Montserrat Medium"/>
                <a:ea typeface="Montserrat Medium"/>
                <a:cs typeface="Montserrat Medium"/>
                <a:sym typeface="Montserrat Medium"/>
              </a:rPr>
              <a:t>Milk will go sour in a warm room</a:t>
            </a:r>
            <a:endParaRPr sz="1700">
              <a:solidFill>
                <a:schemeClr val="accent2"/>
              </a:solidFill>
              <a:latin typeface="Montserrat Medium"/>
              <a:ea typeface="Montserrat Medium"/>
              <a:cs typeface="Montserrat Medium"/>
              <a:sym typeface="Montserrat Medium"/>
            </a:endParaRPr>
          </a:p>
          <a:p>
            <a:pPr indent="0" lvl="0" marL="457200" rtl="0" algn="l">
              <a:spcBef>
                <a:spcPts val="0"/>
              </a:spcBef>
              <a:spcAft>
                <a:spcPts val="0"/>
              </a:spcAft>
              <a:buNone/>
            </a:pPr>
            <a:r>
              <a:rPr lang="en" sz="1700">
                <a:solidFill>
                  <a:schemeClr val="lt2"/>
                </a:solidFill>
                <a:latin typeface="Montserrat Medium"/>
                <a:ea typeface="Montserrat Medium"/>
                <a:cs typeface="Montserrat Medium"/>
                <a:sym typeface="Montserrat Medium"/>
              </a:rPr>
              <a:t>Likely or unlikely?</a:t>
            </a:r>
            <a:endParaRPr sz="1700">
              <a:solidFill>
                <a:schemeClr val="lt2"/>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700">
              <a:solidFill>
                <a:srgbClr val="FFFAF7"/>
              </a:solidFill>
              <a:latin typeface="Montserrat Medium"/>
              <a:ea typeface="Montserrat Medium"/>
              <a:cs typeface="Montserrat Medium"/>
              <a:sym typeface="Montserrat Medium"/>
            </a:endParaRPr>
          </a:p>
          <a:p>
            <a:pPr indent="-336550" lvl="0" marL="457200" rtl="0" algn="l">
              <a:spcBef>
                <a:spcPts val="0"/>
              </a:spcBef>
              <a:spcAft>
                <a:spcPts val="0"/>
              </a:spcAft>
              <a:buClr>
                <a:schemeClr val="accent2"/>
              </a:buClr>
              <a:buSzPts val="1700"/>
              <a:buFont typeface="Montserrat Medium"/>
              <a:buAutoNum type="arabicPeriod"/>
            </a:pPr>
            <a:r>
              <a:rPr lang="en" sz="1700">
                <a:solidFill>
                  <a:schemeClr val="accent2"/>
                </a:solidFill>
                <a:latin typeface="Montserrat Medium"/>
                <a:ea typeface="Montserrat Medium"/>
                <a:cs typeface="Montserrat Medium"/>
                <a:sym typeface="Montserrat Medium"/>
              </a:rPr>
              <a:t>If you roll a 6 sided dot dice, you will roll a number between 7 and 12</a:t>
            </a:r>
            <a:endParaRPr sz="1700">
              <a:solidFill>
                <a:schemeClr val="accent2"/>
              </a:solidFill>
              <a:latin typeface="Montserrat Medium"/>
              <a:ea typeface="Montserrat Medium"/>
              <a:cs typeface="Montserrat Medium"/>
              <a:sym typeface="Montserrat Medium"/>
            </a:endParaRPr>
          </a:p>
          <a:p>
            <a:pPr indent="0" lvl="0" marL="457200" rtl="0" algn="l">
              <a:spcBef>
                <a:spcPts val="0"/>
              </a:spcBef>
              <a:spcAft>
                <a:spcPts val="0"/>
              </a:spcAft>
              <a:buNone/>
            </a:pPr>
            <a:r>
              <a:rPr lang="en" sz="1700">
                <a:solidFill>
                  <a:schemeClr val="lt2"/>
                </a:solidFill>
                <a:latin typeface="Montserrat Medium"/>
                <a:ea typeface="Montserrat Medium"/>
                <a:cs typeface="Montserrat Medium"/>
                <a:sym typeface="Montserrat Medium"/>
              </a:rPr>
              <a:t>Certain or impossible?</a:t>
            </a:r>
            <a:endParaRPr sz="1700">
              <a:solidFill>
                <a:schemeClr val="lt2"/>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700">
              <a:solidFill>
                <a:srgbClr val="FFFAF7"/>
              </a:solidFill>
              <a:latin typeface="Montserrat Medium"/>
              <a:ea typeface="Montserrat Medium"/>
              <a:cs typeface="Montserrat Medium"/>
              <a:sym typeface="Montserrat Medium"/>
            </a:endParaRPr>
          </a:p>
          <a:p>
            <a:pPr indent="-336550" lvl="0" marL="457200" rtl="0" algn="l">
              <a:spcBef>
                <a:spcPts val="0"/>
              </a:spcBef>
              <a:spcAft>
                <a:spcPts val="0"/>
              </a:spcAft>
              <a:buClr>
                <a:schemeClr val="accent2"/>
              </a:buClr>
              <a:buSzPts val="1700"/>
              <a:buFont typeface="Montserrat Medium"/>
              <a:buAutoNum type="arabicPeriod"/>
            </a:pPr>
            <a:r>
              <a:rPr lang="en" sz="1700">
                <a:solidFill>
                  <a:schemeClr val="accent2"/>
                </a:solidFill>
                <a:latin typeface="Montserrat Medium"/>
                <a:ea typeface="Montserrat Medium"/>
                <a:cs typeface="Montserrat Medium"/>
                <a:sym typeface="Montserrat Medium"/>
              </a:rPr>
              <a:t>If you jump into a pond filled with water, you will get wet.</a:t>
            </a:r>
            <a:endParaRPr sz="1700">
              <a:solidFill>
                <a:schemeClr val="accent2"/>
              </a:solidFill>
              <a:latin typeface="Montserrat Medium"/>
              <a:ea typeface="Montserrat Medium"/>
              <a:cs typeface="Montserrat Medium"/>
              <a:sym typeface="Montserrat Medium"/>
            </a:endParaRPr>
          </a:p>
          <a:p>
            <a:pPr indent="0" lvl="0" marL="457200" rtl="0" algn="l">
              <a:spcBef>
                <a:spcPts val="0"/>
              </a:spcBef>
              <a:spcAft>
                <a:spcPts val="0"/>
              </a:spcAft>
              <a:buNone/>
            </a:pPr>
            <a:r>
              <a:rPr lang="en" sz="1700">
                <a:solidFill>
                  <a:schemeClr val="lt2"/>
                </a:solidFill>
                <a:latin typeface="Montserrat Medium"/>
                <a:ea typeface="Montserrat Medium"/>
                <a:cs typeface="Montserrat Medium"/>
                <a:sym typeface="Montserrat Medium"/>
              </a:rPr>
              <a:t>Certain or impossible?</a:t>
            </a:r>
            <a:endParaRPr sz="1700">
              <a:solidFill>
                <a:schemeClr val="lt2"/>
              </a:solidFill>
              <a:latin typeface="Montserrat Medium"/>
              <a:ea typeface="Montserrat Medium"/>
              <a:cs typeface="Montserrat Medium"/>
              <a:sym typeface="Montserrat Medium"/>
            </a:endParaRPr>
          </a:p>
        </p:txBody>
      </p:sp>
    </p:spTree>
  </p:cSld>
  <p:clrMapOvr>
    <a:masterClrMapping/>
  </p:clrMapOvr>
</p:sld>
</file>

<file path=ppt/theme/theme1.xml><?xml version="1.0" encoding="utf-8"?>
<a:theme xmlns:a="http://schemas.openxmlformats.org/drawingml/2006/main" xmlns:r="http://schemas.openxmlformats.org/officeDocument/2006/relationships" name="Craft With Numbers by Slidesgo">
  <a:themeElements>
    <a:clrScheme name="Simple Light">
      <a:dk1>
        <a:srgbClr val="FBB041"/>
      </a:dk1>
      <a:lt1>
        <a:srgbClr val="141447"/>
      </a:lt1>
      <a:dk2>
        <a:srgbClr val="FFFFFF"/>
      </a:dk2>
      <a:lt2>
        <a:srgbClr val="EE798D"/>
      </a:lt2>
      <a:accent1>
        <a:srgbClr val="3049B5"/>
      </a:accent1>
      <a:accent2>
        <a:srgbClr val="00D9E2"/>
      </a:accent2>
      <a:accent3>
        <a:srgbClr val="8DC63F"/>
      </a:accent3>
      <a:accent4>
        <a:srgbClr val="FFD100"/>
      </a:accent4>
      <a:accent5>
        <a:srgbClr val="DB2E53"/>
      </a:accent5>
      <a:accent6>
        <a:srgbClr val="141447"/>
      </a:accent6>
      <a:hlink>
        <a:srgbClr val="14144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