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6" r:id="rId3"/>
    <p:sldId id="277" r:id="rId4"/>
  </p:sldIdLst>
  <p:sldSz cx="6119813" cy="86756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/>
  </p:normalViewPr>
  <p:slideViewPr>
    <p:cSldViewPr snapToGrid="0">
      <p:cViewPr varScale="1">
        <p:scale>
          <a:sx n="91" d="100"/>
          <a:sy n="91" d="100"/>
        </p:scale>
        <p:origin x="23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986" y="1419841"/>
            <a:ext cx="5201841" cy="3020425"/>
          </a:xfrm>
        </p:spPr>
        <p:txBody>
          <a:bodyPr anchor="b"/>
          <a:lstStyle>
            <a:lvl1pPr algn="ctr">
              <a:defRPr sz="4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4977" y="4556745"/>
            <a:ext cx="4589860" cy="2094616"/>
          </a:xfrm>
        </p:spPr>
        <p:txBody>
          <a:bodyPr/>
          <a:lstStyle>
            <a:lvl1pPr marL="0" indent="0" algn="ctr">
              <a:buNone/>
              <a:defRPr sz="1606"/>
            </a:lvl1pPr>
            <a:lvl2pPr marL="306004" indent="0" algn="ctr">
              <a:buNone/>
              <a:defRPr sz="1339"/>
            </a:lvl2pPr>
            <a:lvl3pPr marL="612008" indent="0" algn="ctr">
              <a:buNone/>
              <a:defRPr sz="1205"/>
            </a:lvl3pPr>
            <a:lvl4pPr marL="918012" indent="0" algn="ctr">
              <a:buNone/>
              <a:defRPr sz="1071"/>
            </a:lvl4pPr>
            <a:lvl5pPr marL="1224016" indent="0" algn="ctr">
              <a:buNone/>
              <a:defRPr sz="1071"/>
            </a:lvl5pPr>
            <a:lvl6pPr marL="1530020" indent="0" algn="ctr">
              <a:buNone/>
              <a:defRPr sz="1071"/>
            </a:lvl6pPr>
            <a:lvl7pPr marL="1836024" indent="0" algn="ctr">
              <a:buNone/>
              <a:defRPr sz="1071"/>
            </a:lvl7pPr>
            <a:lvl8pPr marL="2142028" indent="0" algn="ctr">
              <a:buNone/>
              <a:defRPr sz="1071"/>
            </a:lvl8pPr>
            <a:lvl9pPr marL="2448032" indent="0" algn="ctr">
              <a:buNone/>
              <a:defRPr sz="10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5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8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79491" y="461900"/>
            <a:ext cx="1319585" cy="73522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0738" y="461900"/>
            <a:ext cx="3882256" cy="73522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0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0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50" y="2162900"/>
            <a:ext cx="5278339" cy="3608845"/>
          </a:xfrm>
        </p:spPr>
        <p:txBody>
          <a:bodyPr anchor="b"/>
          <a:lstStyle>
            <a:lvl1pPr>
              <a:defRPr sz="4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7550" y="5805885"/>
            <a:ext cx="5278339" cy="1897806"/>
          </a:xfrm>
        </p:spPr>
        <p:txBody>
          <a:bodyPr/>
          <a:lstStyle>
            <a:lvl1pPr marL="0" indent="0">
              <a:buNone/>
              <a:defRPr sz="1606">
                <a:solidFill>
                  <a:schemeClr val="tx1"/>
                </a:solidFill>
              </a:defRPr>
            </a:lvl1pPr>
            <a:lvl2pPr marL="306004" indent="0">
              <a:buNone/>
              <a:defRPr sz="1339">
                <a:solidFill>
                  <a:schemeClr val="tx1">
                    <a:tint val="75000"/>
                  </a:schemeClr>
                </a:solidFill>
              </a:defRPr>
            </a:lvl2pPr>
            <a:lvl3pPr marL="612008" indent="0">
              <a:buNone/>
              <a:defRPr sz="1205">
                <a:solidFill>
                  <a:schemeClr val="tx1">
                    <a:tint val="75000"/>
                  </a:schemeClr>
                </a:solidFill>
              </a:defRPr>
            </a:lvl3pPr>
            <a:lvl4pPr marL="91801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4pPr>
            <a:lvl5pPr marL="1224016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5pPr>
            <a:lvl6pPr marL="1530020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6pPr>
            <a:lvl7pPr marL="1836024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7pPr>
            <a:lvl8pPr marL="2142028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8pPr>
            <a:lvl9pPr marL="244803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1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737" y="2309500"/>
            <a:ext cx="2600921" cy="5504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155" y="2309500"/>
            <a:ext cx="2600921" cy="5504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0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461902"/>
            <a:ext cx="5278339" cy="16768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535" y="2126749"/>
            <a:ext cx="2588967" cy="1042287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535" y="3169036"/>
            <a:ext cx="2588967" cy="4661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8155" y="2126749"/>
            <a:ext cx="2601718" cy="1042287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8155" y="3169036"/>
            <a:ext cx="2601718" cy="4661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0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6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6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78379"/>
            <a:ext cx="1973799" cy="2024327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718" y="1249140"/>
            <a:ext cx="3098155" cy="6165362"/>
          </a:xfrm>
        </p:spPr>
        <p:txBody>
          <a:bodyPr/>
          <a:lstStyle>
            <a:lvl1pPr>
              <a:defRPr sz="2142"/>
            </a:lvl1pPr>
            <a:lvl2pPr>
              <a:defRPr sz="1874"/>
            </a:lvl2pPr>
            <a:lvl3pPr>
              <a:defRPr sz="1606"/>
            </a:lvl3pPr>
            <a:lvl4pPr>
              <a:defRPr sz="1339"/>
            </a:lvl4pPr>
            <a:lvl5pPr>
              <a:defRPr sz="1339"/>
            </a:lvl5pPr>
            <a:lvl6pPr>
              <a:defRPr sz="1339"/>
            </a:lvl6pPr>
            <a:lvl7pPr>
              <a:defRPr sz="1339"/>
            </a:lvl7pPr>
            <a:lvl8pPr>
              <a:defRPr sz="1339"/>
            </a:lvl8pPr>
            <a:lvl9pPr>
              <a:defRPr sz="1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602706"/>
            <a:ext cx="1973799" cy="4821836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0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78379"/>
            <a:ext cx="1973799" cy="2024327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01718" y="1249140"/>
            <a:ext cx="3098155" cy="6165362"/>
          </a:xfrm>
        </p:spPr>
        <p:txBody>
          <a:bodyPr anchor="t"/>
          <a:lstStyle>
            <a:lvl1pPr marL="0" indent="0">
              <a:buNone/>
              <a:defRPr sz="2142"/>
            </a:lvl1pPr>
            <a:lvl2pPr marL="306004" indent="0">
              <a:buNone/>
              <a:defRPr sz="1874"/>
            </a:lvl2pPr>
            <a:lvl3pPr marL="612008" indent="0">
              <a:buNone/>
              <a:defRPr sz="1606"/>
            </a:lvl3pPr>
            <a:lvl4pPr marL="918012" indent="0">
              <a:buNone/>
              <a:defRPr sz="1339"/>
            </a:lvl4pPr>
            <a:lvl5pPr marL="1224016" indent="0">
              <a:buNone/>
              <a:defRPr sz="1339"/>
            </a:lvl5pPr>
            <a:lvl6pPr marL="1530020" indent="0">
              <a:buNone/>
              <a:defRPr sz="1339"/>
            </a:lvl6pPr>
            <a:lvl7pPr marL="1836024" indent="0">
              <a:buNone/>
              <a:defRPr sz="1339"/>
            </a:lvl7pPr>
            <a:lvl8pPr marL="2142028" indent="0">
              <a:buNone/>
              <a:defRPr sz="1339"/>
            </a:lvl8pPr>
            <a:lvl9pPr marL="2448032" indent="0">
              <a:buNone/>
              <a:defRPr sz="1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602706"/>
            <a:ext cx="1973799" cy="4821836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4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737" y="461902"/>
            <a:ext cx="5278339" cy="16768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737" y="2309500"/>
            <a:ext cx="5278339" cy="5504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0737" y="8041079"/>
            <a:ext cx="1376958" cy="461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E7EAB-D5D6-4EC3-AE32-D153BF1CCEF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7188" y="8041079"/>
            <a:ext cx="2065437" cy="461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2118" y="8041079"/>
            <a:ext cx="1376958" cy="461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1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6FE081-C2D3-45AC-A1BB-66DC3858AF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81" y="147145"/>
            <a:ext cx="5886450" cy="8439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30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C2714A-EACC-49BD-9AD7-7EE184C572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05" y="143066"/>
            <a:ext cx="5779129" cy="831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411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03E7735-56CA-42D7-A56C-B7AA7780F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231" y="180345"/>
            <a:ext cx="5738072" cy="839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773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Papas</dc:creator>
  <cp:lastModifiedBy>Maria Papas</cp:lastModifiedBy>
  <cp:revision>16</cp:revision>
  <dcterms:created xsi:type="dcterms:W3CDTF">2021-07-20T03:18:21Z</dcterms:created>
  <dcterms:modified xsi:type="dcterms:W3CDTF">2021-09-14T02:31:29Z</dcterms:modified>
</cp:coreProperties>
</file>