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da6a320a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eda6a320a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da6a320a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eda6a320ad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da6a320a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eda6a320ad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517904" y="1517904"/>
            <a:ext cx="9144000" cy="2798064"/>
          </a:xfrm>
          <a:prstGeom prst="rect">
            <a:avLst/>
          </a:prstGeom>
          <a:noFill/>
          <a:ln>
            <a:noFill/>
          </a:ln>
        </p:spPr>
        <p:txBody>
          <a:bodyPr anchorCtr="0" anchor="b" bIns="45700" lIns="91425" spcFirstLastPara="1" rIns="91425" wrap="square" tIns="45700">
            <a:normAutofit/>
          </a:bodyPr>
          <a:lstStyle>
            <a:lvl1pPr lvl="0" algn="ctr">
              <a:lnSpc>
                <a:spcPct val="95000"/>
              </a:lnSpc>
              <a:spcBef>
                <a:spcPts val="0"/>
              </a:spcBef>
              <a:spcAft>
                <a:spcPts val="0"/>
              </a:spcAft>
              <a:buClr>
                <a:schemeClr val="dk1"/>
              </a:buClr>
              <a:buSzPts val="6000"/>
              <a:buFont typeface="Aharon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517904" y="4572000"/>
            <a:ext cx="9144000" cy="1527048"/>
          </a:xfrm>
          <a:prstGeom prst="rect">
            <a:avLst/>
          </a:prstGeom>
          <a:noFill/>
          <a:ln>
            <a:noFill/>
          </a:ln>
        </p:spPr>
        <p:txBody>
          <a:bodyPr anchorCtr="0" anchor="t" bIns="45700" lIns="91425" spcFirstLastPara="1" rIns="91425" wrap="square" tIns="45700">
            <a:normAutofit/>
          </a:bodyPr>
          <a:lstStyle>
            <a:lvl1pPr lvl="0" algn="ctr">
              <a:lnSpc>
                <a:spcPct val="105000"/>
              </a:lnSpc>
              <a:spcBef>
                <a:spcPts val="900"/>
              </a:spcBef>
              <a:spcAft>
                <a:spcPts val="0"/>
              </a:spcAft>
              <a:buSzPts val="2400"/>
              <a:buNone/>
              <a:defRPr sz="2400">
                <a:solidFill>
                  <a:schemeClr val="dk1"/>
                </a:solidFill>
              </a:defRPr>
            </a:lvl1pPr>
            <a:lvl2pPr lvl="1" algn="ctr">
              <a:lnSpc>
                <a:spcPct val="105000"/>
              </a:lnSpc>
              <a:spcBef>
                <a:spcPts val="900"/>
              </a:spcBef>
              <a:spcAft>
                <a:spcPts val="0"/>
              </a:spcAft>
              <a:buClr>
                <a:srgbClr val="3F3F3F"/>
              </a:buClr>
              <a:buSzPts val="2000"/>
              <a:buNone/>
              <a:defRPr sz="2000"/>
            </a:lvl2pPr>
            <a:lvl3pPr lvl="2" algn="ctr">
              <a:lnSpc>
                <a:spcPct val="105000"/>
              </a:lnSpc>
              <a:spcBef>
                <a:spcPts val="600"/>
              </a:spcBef>
              <a:spcAft>
                <a:spcPts val="0"/>
              </a:spcAft>
              <a:buSzPts val="1800"/>
              <a:buNone/>
              <a:defRPr sz="1800"/>
            </a:lvl3pPr>
            <a:lvl4pPr lvl="3" algn="ctr">
              <a:lnSpc>
                <a:spcPct val="105000"/>
              </a:lnSpc>
              <a:spcBef>
                <a:spcPts val="600"/>
              </a:spcBef>
              <a:spcAft>
                <a:spcPts val="0"/>
              </a:spcAft>
              <a:buClr>
                <a:srgbClr val="3F3F3F"/>
              </a:buClr>
              <a:buSzPts val="1600"/>
              <a:buFont typeface="Avenir"/>
              <a:buNone/>
              <a:defRPr sz="1600"/>
            </a:lvl4pPr>
            <a:lvl5pPr lvl="4" algn="ctr">
              <a:lnSpc>
                <a:spcPct val="10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sz="10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1517904" y="1517904"/>
            <a:ext cx="9144000" cy="1344168"/>
          </a:xfrm>
          <a:prstGeom prst="rect">
            <a:avLst/>
          </a:prstGeom>
          <a:noFill/>
          <a:ln>
            <a:noFill/>
          </a:ln>
        </p:spPr>
        <p:txBody>
          <a:bodyPr anchorCtr="0" anchor="t" bIns="45700" lIns="91425" spcFirstLastPara="1" rIns="91425" wrap="square" tIns="45700">
            <a:norm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4526280" y="-36576"/>
            <a:ext cx="3127248" cy="9144000"/>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287289" y="2680931"/>
            <a:ext cx="4546786" cy="2220731"/>
          </a:xfrm>
          <a:prstGeom prst="rect">
            <a:avLst/>
          </a:prstGeom>
          <a:noFill/>
          <a:ln>
            <a:noFill/>
          </a:ln>
        </p:spPr>
        <p:txBody>
          <a:bodyPr anchorCtr="0" anchor="t" bIns="45700" lIns="91425" spcFirstLastPara="1" rIns="91425" wrap="square" tIns="45700">
            <a:norm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2525788" y="510021"/>
            <a:ext cx="4546786" cy="6562553"/>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3"/>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1517904" y="1517904"/>
            <a:ext cx="9144000" cy="1344168"/>
          </a:xfrm>
          <a:prstGeom prst="rect">
            <a:avLst/>
          </a:prstGeom>
          <a:noFill/>
          <a:ln>
            <a:noFill/>
          </a:ln>
        </p:spPr>
        <p:txBody>
          <a:bodyPr anchorCtr="0" anchor="t" bIns="45700" lIns="91425" spcFirstLastPara="1" rIns="91425" wrap="square" tIns="45700">
            <a:norm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1517904" y="2971800"/>
            <a:ext cx="9144000" cy="3127248"/>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1517904" y="1517904"/>
            <a:ext cx="9144000" cy="2852737"/>
          </a:xfrm>
          <a:prstGeom prst="rect">
            <a:avLst/>
          </a:prstGeom>
          <a:noFill/>
          <a:ln>
            <a:noFill/>
          </a:ln>
        </p:spPr>
        <p:txBody>
          <a:bodyPr anchorCtr="0" anchor="b" bIns="45700" lIns="91425" spcFirstLastPara="1" rIns="91425" wrap="square" tIns="45700">
            <a:normAutofit/>
          </a:bodyPr>
          <a:lstStyle>
            <a:lvl1pPr lvl="0" algn="l">
              <a:lnSpc>
                <a:spcPct val="95000"/>
              </a:lnSpc>
              <a:spcBef>
                <a:spcPts val="0"/>
              </a:spcBef>
              <a:spcAft>
                <a:spcPts val="0"/>
              </a:spcAft>
              <a:buClr>
                <a:schemeClr val="dk1"/>
              </a:buClr>
              <a:buSzPts val="6000"/>
              <a:buFont typeface="Aharon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1517904" y="4572000"/>
            <a:ext cx="91440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5000"/>
              </a:lnSpc>
              <a:spcBef>
                <a:spcPts val="900"/>
              </a:spcBef>
              <a:spcAft>
                <a:spcPts val="0"/>
              </a:spcAft>
              <a:buSzPts val="2400"/>
              <a:buNone/>
              <a:defRPr sz="2400">
                <a:solidFill>
                  <a:schemeClr val="dk1"/>
                </a:solidFill>
              </a:defRPr>
            </a:lvl1pPr>
            <a:lvl2pPr indent="-228600" lvl="1" marL="914400" algn="l">
              <a:lnSpc>
                <a:spcPct val="105000"/>
              </a:lnSpc>
              <a:spcBef>
                <a:spcPts val="900"/>
              </a:spcBef>
              <a:spcAft>
                <a:spcPts val="0"/>
              </a:spcAft>
              <a:buClr>
                <a:srgbClr val="888888"/>
              </a:buClr>
              <a:buSzPts val="2000"/>
              <a:buNone/>
              <a:defRPr sz="2000">
                <a:solidFill>
                  <a:srgbClr val="888888"/>
                </a:solidFill>
              </a:defRPr>
            </a:lvl2pPr>
            <a:lvl3pPr indent="-228600" lvl="2" marL="1371600" algn="l">
              <a:lnSpc>
                <a:spcPct val="105000"/>
              </a:lnSpc>
              <a:spcBef>
                <a:spcPts val="600"/>
              </a:spcBef>
              <a:spcAft>
                <a:spcPts val="0"/>
              </a:spcAft>
              <a:buSzPts val="1800"/>
              <a:buNone/>
              <a:defRPr sz="1800">
                <a:solidFill>
                  <a:srgbClr val="888888"/>
                </a:solidFill>
              </a:defRPr>
            </a:lvl3pPr>
            <a:lvl4pPr indent="-228600" lvl="3" marL="1828800" algn="l">
              <a:lnSpc>
                <a:spcPct val="105000"/>
              </a:lnSpc>
              <a:spcBef>
                <a:spcPts val="600"/>
              </a:spcBef>
              <a:spcAft>
                <a:spcPts val="0"/>
              </a:spcAft>
              <a:buClr>
                <a:srgbClr val="888888"/>
              </a:buClr>
              <a:buSzPts val="1600"/>
              <a:buFont typeface="Avenir"/>
              <a:buNone/>
              <a:defRPr sz="1600">
                <a:solidFill>
                  <a:srgbClr val="888888"/>
                </a:solidFill>
              </a:defRPr>
            </a:lvl4pPr>
            <a:lvl5pPr indent="-228600" lvl="4" marL="2286000" algn="l">
              <a:lnSpc>
                <a:spcPct val="105000"/>
              </a:lnSpc>
              <a:spcBef>
                <a:spcPts val="6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1517904" y="1517904"/>
            <a:ext cx="9144000" cy="1344168"/>
          </a:xfrm>
          <a:prstGeom prst="rect">
            <a:avLst/>
          </a:prstGeom>
          <a:noFill/>
          <a:ln>
            <a:noFill/>
          </a:ln>
        </p:spPr>
        <p:txBody>
          <a:bodyPr anchorCtr="0" anchor="t" bIns="45700" lIns="91425" spcFirstLastPara="1" rIns="91425" wrap="square" tIns="45700">
            <a:norm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1517904" y="2980944"/>
            <a:ext cx="4334256" cy="3118104"/>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336792" y="2980944"/>
            <a:ext cx="4334256" cy="3118104"/>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1" name="Shape 41"/>
        <p:cNvGrpSpPr/>
        <p:nvPr/>
      </p:nvGrpSpPr>
      <p:grpSpPr>
        <a:xfrm>
          <a:off x="0" y="0"/>
          <a:ext cx="0" cy="0"/>
          <a:chOff x="0" y="0"/>
          <a:chExt cx="0" cy="0"/>
        </a:xfrm>
      </p:grpSpPr>
      <p:sp>
        <p:nvSpPr>
          <p:cNvPr id="42" name="Google Shape;42;p7"/>
          <p:cNvSpPr txBox="1"/>
          <p:nvPr>
            <p:ph idx="1" type="body"/>
          </p:nvPr>
        </p:nvSpPr>
        <p:spPr>
          <a:xfrm>
            <a:off x="1517905" y="2944368"/>
            <a:ext cx="4334256" cy="60602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900"/>
              </a:spcBef>
              <a:spcAft>
                <a:spcPts val="0"/>
              </a:spcAft>
              <a:buSzPts val="2400"/>
              <a:buNone/>
              <a:defRPr b="1" sz="2400"/>
            </a:lvl1pPr>
            <a:lvl2pPr indent="-228600" lvl="1" marL="914400" algn="l">
              <a:lnSpc>
                <a:spcPct val="105000"/>
              </a:lnSpc>
              <a:spcBef>
                <a:spcPts val="900"/>
              </a:spcBef>
              <a:spcAft>
                <a:spcPts val="0"/>
              </a:spcAft>
              <a:buClr>
                <a:srgbClr val="3F3F3F"/>
              </a:buClr>
              <a:buSzPts val="2000"/>
              <a:buNone/>
              <a:defRPr b="1" sz="2000"/>
            </a:lvl2pPr>
            <a:lvl3pPr indent="-228600" lvl="2" marL="1371600" algn="l">
              <a:lnSpc>
                <a:spcPct val="105000"/>
              </a:lnSpc>
              <a:spcBef>
                <a:spcPts val="600"/>
              </a:spcBef>
              <a:spcAft>
                <a:spcPts val="0"/>
              </a:spcAft>
              <a:buSzPts val="1800"/>
              <a:buNone/>
              <a:defRPr b="1" sz="1800"/>
            </a:lvl3pPr>
            <a:lvl4pPr indent="-228600" lvl="3" marL="1828800" algn="l">
              <a:lnSpc>
                <a:spcPct val="105000"/>
              </a:lnSpc>
              <a:spcBef>
                <a:spcPts val="600"/>
              </a:spcBef>
              <a:spcAft>
                <a:spcPts val="0"/>
              </a:spcAft>
              <a:buClr>
                <a:srgbClr val="3F3F3F"/>
              </a:buClr>
              <a:buSzPts val="1600"/>
              <a:buFont typeface="Avenir"/>
              <a:buNone/>
              <a:defRPr b="1" sz="1600"/>
            </a:lvl4pPr>
            <a:lvl5pPr indent="-228600" lvl="4" marL="2286000" algn="l">
              <a:lnSpc>
                <a:spcPct val="105000"/>
              </a:lnSpc>
              <a:spcBef>
                <a:spcPts val="6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1517904" y="3644987"/>
            <a:ext cx="4334256" cy="2449645"/>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336792" y="2944368"/>
            <a:ext cx="4334256" cy="60602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900"/>
              </a:spcBef>
              <a:spcAft>
                <a:spcPts val="0"/>
              </a:spcAft>
              <a:buSzPts val="2400"/>
              <a:buNone/>
              <a:defRPr b="1" sz="2400"/>
            </a:lvl1pPr>
            <a:lvl2pPr indent="-228600" lvl="1" marL="914400" algn="l">
              <a:lnSpc>
                <a:spcPct val="105000"/>
              </a:lnSpc>
              <a:spcBef>
                <a:spcPts val="900"/>
              </a:spcBef>
              <a:spcAft>
                <a:spcPts val="0"/>
              </a:spcAft>
              <a:buClr>
                <a:srgbClr val="3F3F3F"/>
              </a:buClr>
              <a:buSzPts val="2000"/>
              <a:buNone/>
              <a:defRPr b="1" sz="2000"/>
            </a:lvl2pPr>
            <a:lvl3pPr indent="-228600" lvl="2" marL="1371600" algn="l">
              <a:lnSpc>
                <a:spcPct val="105000"/>
              </a:lnSpc>
              <a:spcBef>
                <a:spcPts val="600"/>
              </a:spcBef>
              <a:spcAft>
                <a:spcPts val="0"/>
              </a:spcAft>
              <a:buSzPts val="1800"/>
              <a:buNone/>
              <a:defRPr b="1" sz="1800"/>
            </a:lvl3pPr>
            <a:lvl4pPr indent="-228600" lvl="3" marL="1828800" algn="l">
              <a:lnSpc>
                <a:spcPct val="105000"/>
              </a:lnSpc>
              <a:spcBef>
                <a:spcPts val="600"/>
              </a:spcBef>
              <a:spcAft>
                <a:spcPts val="0"/>
              </a:spcAft>
              <a:buClr>
                <a:srgbClr val="3F3F3F"/>
              </a:buClr>
              <a:buSzPts val="1600"/>
              <a:buFont typeface="Avenir"/>
              <a:buNone/>
              <a:defRPr b="1" sz="1600"/>
            </a:lvl4pPr>
            <a:lvl5pPr indent="-228600" lvl="4" marL="2286000" algn="l">
              <a:lnSpc>
                <a:spcPct val="105000"/>
              </a:lnSpc>
              <a:spcBef>
                <a:spcPts val="6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336792" y="3644987"/>
            <a:ext cx="4334256" cy="2449645"/>
          </a:xfrm>
          <a:prstGeom prst="rect">
            <a:avLst/>
          </a:prstGeom>
          <a:noFill/>
          <a:ln>
            <a:noFill/>
          </a:ln>
        </p:spPr>
        <p:txBody>
          <a:bodyPr anchorCtr="0" anchor="t" bIns="45700" lIns="91425" spcFirstLastPara="1" rIns="91425" wrap="square" tIns="45700">
            <a:normAutofit/>
          </a:bodyPr>
          <a:lstStyle>
            <a:lvl1pPr indent="-342900" lvl="0" marL="457200" algn="l">
              <a:lnSpc>
                <a:spcPct val="105000"/>
              </a:lnSpc>
              <a:spcBef>
                <a:spcPts val="900"/>
              </a:spcBef>
              <a:spcAft>
                <a:spcPts val="0"/>
              </a:spcAft>
              <a:buSzPts val="1800"/>
              <a:buChar char="+"/>
              <a:defRPr/>
            </a:lvl1pPr>
            <a:lvl2pPr indent="-228600" lvl="1" marL="914400" algn="l">
              <a:lnSpc>
                <a:spcPct val="105000"/>
              </a:lnSpc>
              <a:spcBef>
                <a:spcPts val="900"/>
              </a:spcBef>
              <a:spcAft>
                <a:spcPts val="0"/>
              </a:spcAft>
              <a:buClr>
                <a:srgbClr val="3F3F3F"/>
              </a:buClr>
              <a:buSzPts val="1800"/>
              <a:buNone/>
              <a:defRPr/>
            </a:lvl2pPr>
            <a:lvl3pPr indent="-342900" lvl="2" marL="1371600" algn="l">
              <a:lnSpc>
                <a:spcPct val="105000"/>
              </a:lnSpc>
              <a:spcBef>
                <a:spcPts val="600"/>
              </a:spcBef>
              <a:spcAft>
                <a:spcPts val="0"/>
              </a:spcAft>
              <a:buSzPts val="1800"/>
              <a:buChar char="+"/>
              <a:defRPr/>
            </a:lvl3pPr>
            <a:lvl4pPr indent="-228600" lvl="3" marL="1828800" algn="l">
              <a:lnSpc>
                <a:spcPct val="105000"/>
              </a:lnSpc>
              <a:spcBef>
                <a:spcPts val="600"/>
              </a:spcBef>
              <a:spcAft>
                <a:spcPts val="0"/>
              </a:spcAft>
              <a:buClr>
                <a:srgbClr val="3F3F3F"/>
              </a:buClr>
              <a:buSzPts val="1800"/>
              <a:buNone/>
              <a:defRPr/>
            </a:lvl4pPr>
            <a:lvl5pPr indent="-342900" lvl="4" marL="2286000" algn="l">
              <a:lnSpc>
                <a:spcPct val="105000"/>
              </a:lnSpc>
              <a:spcBef>
                <a:spcPts val="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49" name="Google Shape;49;p7"/>
          <p:cNvSpPr txBox="1"/>
          <p:nvPr>
            <p:ph type="title"/>
          </p:nvPr>
        </p:nvSpPr>
        <p:spPr>
          <a:xfrm>
            <a:off x="1517904" y="1517904"/>
            <a:ext cx="9144000" cy="1344168"/>
          </a:xfrm>
          <a:prstGeom prst="rect">
            <a:avLst/>
          </a:prstGeom>
          <a:noFill/>
          <a:ln>
            <a:noFill/>
          </a:ln>
        </p:spPr>
        <p:txBody>
          <a:bodyPr anchorCtr="0" anchor="t" bIns="45700" lIns="91425" spcFirstLastPara="1" rIns="91425" wrap="square" tIns="45700">
            <a:norm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1517904" y="1517904"/>
            <a:ext cx="9144000" cy="1344168"/>
          </a:xfrm>
          <a:prstGeom prst="rect">
            <a:avLst/>
          </a:prstGeom>
          <a:noFill/>
          <a:ln>
            <a:noFill/>
          </a:ln>
        </p:spPr>
        <p:txBody>
          <a:bodyPr anchorCtr="0" anchor="t" bIns="45700" lIns="91425" spcFirstLastPara="1" rIns="91425" wrap="square" tIns="45700">
            <a:norm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1517904" y="1517904"/>
            <a:ext cx="3145536" cy="179222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600"/>
              <a:buFont typeface="Ahar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330952" y="1517904"/>
            <a:ext cx="5330952" cy="4581144"/>
          </a:xfrm>
          <a:prstGeom prst="rect">
            <a:avLst/>
          </a:prstGeom>
          <a:noFill/>
          <a:ln>
            <a:noFill/>
          </a:ln>
        </p:spPr>
        <p:txBody>
          <a:bodyPr anchorCtr="0" anchor="t" bIns="45700" lIns="91425" spcFirstLastPara="1" rIns="91425" wrap="square" tIns="45700">
            <a:normAutofit/>
          </a:bodyPr>
          <a:lstStyle>
            <a:lvl1pPr indent="-431800" lvl="0" marL="457200" algn="l">
              <a:lnSpc>
                <a:spcPct val="105000"/>
              </a:lnSpc>
              <a:spcBef>
                <a:spcPts val="900"/>
              </a:spcBef>
              <a:spcAft>
                <a:spcPts val="0"/>
              </a:spcAft>
              <a:buSzPts val="3200"/>
              <a:buChar char="+"/>
              <a:defRPr sz="3200"/>
            </a:lvl1pPr>
            <a:lvl2pPr indent="-228600" lvl="1" marL="914400" algn="l">
              <a:lnSpc>
                <a:spcPct val="105000"/>
              </a:lnSpc>
              <a:spcBef>
                <a:spcPts val="900"/>
              </a:spcBef>
              <a:spcAft>
                <a:spcPts val="0"/>
              </a:spcAft>
              <a:buClr>
                <a:srgbClr val="3F3F3F"/>
              </a:buClr>
              <a:buSzPts val="2800"/>
              <a:buNone/>
              <a:defRPr sz="2800"/>
            </a:lvl2pPr>
            <a:lvl3pPr indent="-381000" lvl="2" marL="1371600" algn="l">
              <a:lnSpc>
                <a:spcPct val="105000"/>
              </a:lnSpc>
              <a:spcBef>
                <a:spcPts val="600"/>
              </a:spcBef>
              <a:spcAft>
                <a:spcPts val="0"/>
              </a:spcAft>
              <a:buSzPts val="2400"/>
              <a:buChar char="+"/>
              <a:defRPr sz="2400"/>
            </a:lvl3pPr>
            <a:lvl4pPr indent="-228600" lvl="3" marL="1828800" algn="l">
              <a:lnSpc>
                <a:spcPct val="105000"/>
              </a:lnSpc>
              <a:spcBef>
                <a:spcPts val="600"/>
              </a:spcBef>
              <a:spcAft>
                <a:spcPts val="0"/>
              </a:spcAft>
              <a:buClr>
                <a:srgbClr val="3F3F3F"/>
              </a:buClr>
              <a:buSzPts val="2000"/>
              <a:buFont typeface="Avenir"/>
              <a:buNone/>
              <a:defRPr sz="2000"/>
            </a:lvl4pPr>
            <a:lvl5pPr indent="-355600" lvl="4" marL="2286000" algn="l">
              <a:lnSpc>
                <a:spcPct val="105000"/>
              </a:lnSpc>
              <a:spcBef>
                <a:spcPts val="6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1517904" y="3483864"/>
            <a:ext cx="3145536" cy="2615184"/>
          </a:xfrm>
          <a:prstGeom prst="rect">
            <a:avLst/>
          </a:prstGeom>
          <a:noFill/>
          <a:ln>
            <a:noFill/>
          </a:ln>
        </p:spPr>
        <p:txBody>
          <a:bodyPr anchorCtr="0" anchor="t" bIns="45700" lIns="91425" spcFirstLastPara="1" rIns="91425" wrap="square" tIns="45700">
            <a:normAutofit/>
          </a:bodyPr>
          <a:lstStyle>
            <a:lvl1pPr indent="-228600" lvl="0" marL="457200" algn="l">
              <a:lnSpc>
                <a:spcPct val="105000"/>
              </a:lnSpc>
              <a:spcBef>
                <a:spcPts val="900"/>
              </a:spcBef>
              <a:spcAft>
                <a:spcPts val="0"/>
              </a:spcAft>
              <a:buSzPts val="2000"/>
              <a:buNone/>
              <a:defRPr sz="2000"/>
            </a:lvl1pPr>
            <a:lvl2pPr indent="-228600" lvl="1" marL="914400" algn="l">
              <a:lnSpc>
                <a:spcPct val="105000"/>
              </a:lnSpc>
              <a:spcBef>
                <a:spcPts val="900"/>
              </a:spcBef>
              <a:spcAft>
                <a:spcPts val="0"/>
              </a:spcAft>
              <a:buClr>
                <a:srgbClr val="3F3F3F"/>
              </a:buClr>
              <a:buSzPts val="1400"/>
              <a:buNone/>
              <a:defRPr sz="1400"/>
            </a:lvl2pPr>
            <a:lvl3pPr indent="-228600" lvl="2" marL="1371600" algn="l">
              <a:lnSpc>
                <a:spcPct val="105000"/>
              </a:lnSpc>
              <a:spcBef>
                <a:spcPts val="600"/>
              </a:spcBef>
              <a:spcAft>
                <a:spcPts val="0"/>
              </a:spcAft>
              <a:buSzPts val="1200"/>
              <a:buNone/>
              <a:defRPr sz="1200"/>
            </a:lvl3pPr>
            <a:lvl4pPr indent="-228600" lvl="3" marL="1828800" algn="l">
              <a:lnSpc>
                <a:spcPct val="105000"/>
              </a:lnSpc>
              <a:spcBef>
                <a:spcPts val="600"/>
              </a:spcBef>
              <a:spcAft>
                <a:spcPts val="0"/>
              </a:spcAft>
              <a:buClr>
                <a:srgbClr val="3F3F3F"/>
              </a:buClr>
              <a:buSzPts val="1000"/>
              <a:buFont typeface="Avenir"/>
              <a:buNone/>
              <a:defRPr sz="1000"/>
            </a:lvl4pPr>
            <a:lvl5pPr indent="-228600" lvl="4" marL="2286000" algn="l">
              <a:lnSpc>
                <a:spcPct val="105000"/>
              </a:lnSpc>
              <a:spcBef>
                <a:spcPts val="6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1517904" y="1517904"/>
            <a:ext cx="3145536" cy="179222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600"/>
              <a:buFont typeface="Aharon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349240" y="764032"/>
            <a:ext cx="6089904" cy="5330952"/>
          </a:xfrm>
          <a:prstGeom prst="rect">
            <a:avLst/>
          </a:prstGeom>
          <a:solidFill>
            <a:srgbClr val="F2F2F2"/>
          </a:solidFill>
          <a:ln>
            <a:noFill/>
          </a:ln>
        </p:spPr>
      </p:sp>
      <p:sp>
        <p:nvSpPr>
          <p:cNvPr id="65" name="Google Shape;65;p10"/>
          <p:cNvSpPr txBox="1"/>
          <p:nvPr>
            <p:ph idx="1" type="body"/>
          </p:nvPr>
        </p:nvSpPr>
        <p:spPr>
          <a:xfrm>
            <a:off x="1517904" y="3483864"/>
            <a:ext cx="3145536" cy="2615184"/>
          </a:xfrm>
          <a:prstGeom prst="rect">
            <a:avLst/>
          </a:prstGeom>
          <a:noFill/>
          <a:ln>
            <a:noFill/>
          </a:ln>
        </p:spPr>
        <p:txBody>
          <a:bodyPr anchorCtr="0" anchor="t" bIns="45700" lIns="91425" spcFirstLastPara="1" rIns="91425" wrap="square" tIns="45700">
            <a:normAutofit/>
          </a:bodyPr>
          <a:lstStyle>
            <a:lvl1pPr indent="-228600" lvl="0" marL="457200" algn="l">
              <a:lnSpc>
                <a:spcPct val="105000"/>
              </a:lnSpc>
              <a:spcBef>
                <a:spcPts val="900"/>
              </a:spcBef>
              <a:spcAft>
                <a:spcPts val="0"/>
              </a:spcAft>
              <a:buSzPts val="2000"/>
              <a:buNone/>
              <a:defRPr sz="2000"/>
            </a:lvl1pPr>
            <a:lvl2pPr indent="-228600" lvl="1" marL="914400" algn="l">
              <a:lnSpc>
                <a:spcPct val="105000"/>
              </a:lnSpc>
              <a:spcBef>
                <a:spcPts val="900"/>
              </a:spcBef>
              <a:spcAft>
                <a:spcPts val="0"/>
              </a:spcAft>
              <a:buClr>
                <a:srgbClr val="3F3F3F"/>
              </a:buClr>
              <a:buSzPts val="1400"/>
              <a:buNone/>
              <a:defRPr sz="1400"/>
            </a:lvl2pPr>
            <a:lvl3pPr indent="-228600" lvl="2" marL="1371600" algn="l">
              <a:lnSpc>
                <a:spcPct val="105000"/>
              </a:lnSpc>
              <a:spcBef>
                <a:spcPts val="600"/>
              </a:spcBef>
              <a:spcAft>
                <a:spcPts val="0"/>
              </a:spcAft>
              <a:buSzPts val="1200"/>
              <a:buNone/>
              <a:defRPr sz="1200"/>
            </a:lvl3pPr>
            <a:lvl4pPr indent="-228600" lvl="3" marL="1828800" algn="l">
              <a:lnSpc>
                <a:spcPct val="105000"/>
              </a:lnSpc>
              <a:spcBef>
                <a:spcPts val="600"/>
              </a:spcBef>
              <a:spcAft>
                <a:spcPts val="0"/>
              </a:spcAft>
              <a:buClr>
                <a:srgbClr val="3F3F3F"/>
              </a:buClr>
              <a:buSzPts val="1000"/>
              <a:buFont typeface="Avenir"/>
              <a:buNone/>
              <a:defRPr sz="1000"/>
            </a:lvl4pPr>
            <a:lvl5pPr indent="-228600" lvl="4" marL="2286000" algn="l">
              <a:lnSpc>
                <a:spcPct val="105000"/>
              </a:lnSpc>
              <a:spcBef>
                <a:spcPts val="6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17904" y="1517904"/>
            <a:ext cx="9144000" cy="1344168"/>
          </a:xfrm>
          <a:prstGeom prst="rect">
            <a:avLst/>
          </a:prstGeom>
          <a:noFill/>
          <a:ln>
            <a:noFill/>
          </a:ln>
        </p:spPr>
        <p:txBody>
          <a:bodyPr anchorCtr="0" anchor="t" bIns="45700" lIns="91425" spcFirstLastPara="1" rIns="91425" wrap="square" tIns="45700">
            <a:normAutofit/>
          </a:bodyPr>
          <a:lstStyle>
            <a:lvl1pPr lvl="0" marR="0" rtl="0" algn="l">
              <a:lnSpc>
                <a:spcPct val="95000"/>
              </a:lnSpc>
              <a:spcBef>
                <a:spcPts val="0"/>
              </a:spcBef>
              <a:spcAft>
                <a:spcPts val="0"/>
              </a:spcAft>
              <a:buClr>
                <a:schemeClr val="dk1"/>
              </a:buClr>
              <a:buSzPts val="4200"/>
              <a:buFont typeface="Aharoni"/>
              <a:buNone/>
              <a:defRPr b="0" i="0" sz="4200" u="none" cap="none" strike="noStrike">
                <a:solidFill>
                  <a:schemeClr val="dk1"/>
                </a:solidFill>
                <a:latin typeface="Aharoni"/>
                <a:ea typeface="Aharoni"/>
                <a:cs typeface="Aharoni"/>
                <a:sym typeface="Ahar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517904" y="2971800"/>
            <a:ext cx="9144000" cy="3127248"/>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105000"/>
              </a:lnSpc>
              <a:spcBef>
                <a:spcPts val="900"/>
              </a:spcBef>
              <a:spcAft>
                <a:spcPts val="0"/>
              </a:spcAft>
              <a:buClr>
                <a:schemeClr val="accent5"/>
              </a:buClr>
              <a:buSzPts val="2600"/>
              <a:buFont typeface="Avenir"/>
              <a:buChar char="+"/>
              <a:defRPr b="0" i="0" sz="2600" u="none" cap="none" strike="noStrike">
                <a:solidFill>
                  <a:schemeClr val="dk1"/>
                </a:solidFill>
                <a:latin typeface="Avenir"/>
                <a:ea typeface="Avenir"/>
                <a:cs typeface="Avenir"/>
                <a:sym typeface="Avenir"/>
              </a:defRPr>
            </a:lvl1pPr>
            <a:lvl2pPr indent="-228600" lvl="1" marL="914400" marR="0" rtl="0" algn="l">
              <a:lnSpc>
                <a:spcPct val="105000"/>
              </a:lnSpc>
              <a:spcBef>
                <a:spcPts val="900"/>
              </a:spcBef>
              <a:spcAft>
                <a:spcPts val="0"/>
              </a:spcAft>
              <a:buClr>
                <a:srgbClr val="3F3F3F"/>
              </a:buClr>
              <a:buSzPts val="2000"/>
              <a:buFont typeface="Arial"/>
              <a:buNone/>
              <a:defRPr b="0" i="0" sz="2000" u="none" cap="none" strike="noStrike">
                <a:solidFill>
                  <a:srgbClr val="3F3F3F"/>
                </a:solidFill>
                <a:latin typeface="Avenir"/>
                <a:ea typeface="Avenir"/>
                <a:cs typeface="Avenir"/>
                <a:sym typeface="Avenir"/>
              </a:defRPr>
            </a:lvl2pPr>
            <a:lvl3pPr indent="-355600" lvl="2" marL="1371600" marR="0" rtl="0" algn="l">
              <a:lnSpc>
                <a:spcPct val="105000"/>
              </a:lnSpc>
              <a:spcBef>
                <a:spcPts val="600"/>
              </a:spcBef>
              <a:spcAft>
                <a:spcPts val="0"/>
              </a:spcAft>
              <a:buClr>
                <a:schemeClr val="accent5"/>
              </a:buClr>
              <a:buSzPts val="2000"/>
              <a:buFont typeface="Avenir"/>
              <a:buChar char="+"/>
              <a:defRPr b="0" i="0" sz="2000" u="none" cap="none" strike="noStrike">
                <a:solidFill>
                  <a:schemeClr val="dk1"/>
                </a:solidFill>
                <a:latin typeface="Avenir"/>
                <a:ea typeface="Avenir"/>
                <a:cs typeface="Avenir"/>
                <a:sym typeface="Avenir"/>
              </a:defRPr>
            </a:lvl3pPr>
            <a:lvl4pPr indent="-228600" lvl="3" marL="1828800" marR="0" rtl="0" algn="l">
              <a:lnSpc>
                <a:spcPct val="105000"/>
              </a:lnSpc>
              <a:spcBef>
                <a:spcPts val="600"/>
              </a:spcBef>
              <a:spcAft>
                <a:spcPts val="0"/>
              </a:spcAft>
              <a:buClr>
                <a:srgbClr val="3F3F3F"/>
              </a:buClr>
              <a:buSzPts val="1800"/>
              <a:buFont typeface="Avenir"/>
              <a:buNone/>
              <a:defRPr b="0" i="1" sz="1800" u="none" cap="none" strike="noStrike">
                <a:solidFill>
                  <a:srgbClr val="3F3F3F"/>
                </a:solidFill>
                <a:latin typeface="Avenir"/>
                <a:ea typeface="Avenir"/>
                <a:cs typeface="Avenir"/>
                <a:sym typeface="Avenir"/>
              </a:defRPr>
            </a:lvl4pPr>
            <a:lvl5pPr indent="-342900" lvl="4" marL="2286000" marR="0" rtl="0" algn="l">
              <a:lnSpc>
                <a:spcPct val="105000"/>
              </a:lnSpc>
              <a:spcBef>
                <a:spcPts val="600"/>
              </a:spcBef>
              <a:spcAft>
                <a:spcPts val="0"/>
              </a:spcAft>
              <a:buClr>
                <a:schemeClr val="accent5"/>
              </a:buClr>
              <a:buSzPts val="1800"/>
              <a:buFont typeface="Avenir"/>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8" name="Google Shape;8;p1"/>
          <p:cNvSpPr txBox="1"/>
          <p:nvPr>
            <p:ph idx="10" type="dt"/>
          </p:nvPr>
        </p:nvSpPr>
        <p:spPr>
          <a:xfrm>
            <a:off x="8805672" y="6400800"/>
            <a:ext cx="1865376"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9" name="Google Shape;9;p1"/>
          <p:cNvSpPr txBox="1"/>
          <p:nvPr>
            <p:ph idx="11" type="ftr"/>
          </p:nvPr>
        </p:nvSpPr>
        <p:spPr>
          <a:xfrm>
            <a:off x="758952" y="6400800"/>
            <a:ext cx="60990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0" name="Google Shape;10;p1"/>
          <p:cNvSpPr txBox="1"/>
          <p:nvPr>
            <p:ph idx="12" type="sldNum"/>
          </p:nvPr>
        </p:nvSpPr>
        <p:spPr>
          <a:xfrm>
            <a:off x="10899648" y="6400800"/>
            <a:ext cx="53035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dk1"/>
                </a:solidFill>
                <a:latin typeface="Avenir"/>
                <a:ea typeface="Avenir"/>
                <a:cs typeface="Avenir"/>
                <a:sym typeface="Avenir"/>
              </a:defRPr>
            </a:lvl1pPr>
            <a:lvl2pPr indent="0" lvl="1" marL="0" marR="0" rtl="0" algn="r">
              <a:spcBef>
                <a:spcPts val="0"/>
              </a:spcBef>
              <a:buNone/>
              <a:defRPr b="1" i="0" sz="1000" u="none" cap="none" strike="noStrike">
                <a:solidFill>
                  <a:schemeClr val="dk1"/>
                </a:solidFill>
                <a:latin typeface="Avenir"/>
                <a:ea typeface="Avenir"/>
                <a:cs typeface="Avenir"/>
                <a:sym typeface="Avenir"/>
              </a:defRPr>
            </a:lvl2pPr>
            <a:lvl3pPr indent="0" lvl="2" marL="0" marR="0" rtl="0" algn="r">
              <a:spcBef>
                <a:spcPts val="0"/>
              </a:spcBef>
              <a:buNone/>
              <a:defRPr b="1" i="0" sz="1000" u="none" cap="none" strike="noStrike">
                <a:solidFill>
                  <a:schemeClr val="dk1"/>
                </a:solidFill>
                <a:latin typeface="Avenir"/>
                <a:ea typeface="Avenir"/>
                <a:cs typeface="Avenir"/>
                <a:sym typeface="Avenir"/>
              </a:defRPr>
            </a:lvl3pPr>
            <a:lvl4pPr indent="0" lvl="3" marL="0" marR="0" rtl="0" algn="r">
              <a:spcBef>
                <a:spcPts val="0"/>
              </a:spcBef>
              <a:buNone/>
              <a:defRPr b="1" i="0" sz="1000" u="none" cap="none" strike="noStrike">
                <a:solidFill>
                  <a:schemeClr val="dk1"/>
                </a:solidFill>
                <a:latin typeface="Avenir"/>
                <a:ea typeface="Avenir"/>
                <a:cs typeface="Avenir"/>
                <a:sym typeface="Avenir"/>
              </a:defRPr>
            </a:lvl4pPr>
            <a:lvl5pPr indent="0" lvl="4" marL="0" marR="0" rtl="0" algn="r">
              <a:spcBef>
                <a:spcPts val="0"/>
              </a:spcBef>
              <a:buNone/>
              <a:defRPr b="1" i="0" sz="1000" u="none" cap="none" strike="noStrike">
                <a:solidFill>
                  <a:schemeClr val="dk1"/>
                </a:solidFill>
                <a:latin typeface="Avenir"/>
                <a:ea typeface="Avenir"/>
                <a:cs typeface="Avenir"/>
                <a:sym typeface="Avenir"/>
              </a:defRPr>
            </a:lvl5pPr>
            <a:lvl6pPr indent="0" lvl="5" marL="0" marR="0" rtl="0" algn="r">
              <a:spcBef>
                <a:spcPts val="0"/>
              </a:spcBef>
              <a:buNone/>
              <a:defRPr b="1" i="0" sz="1000" u="none" cap="none" strike="noStrike">
                <a:solidFill>
                  <a:schemeClr val="dk1"/>
                </a:solidFill>
                <a:latin typeface="Avenir"/>
                <a:ea typeface="Avenir"/>
                <a:cs typeface="Avenir"/>
                <a:sym typeface="Avenir"/>
              </a:defRPr>
            </a:lvl6pPr>
            <a:lvl7pPr indent="0" lvl="6" marL="0" marR="0" rtl="0" algn="r">
              <a:spcBef>
                <a:spcPts val="0"/>
              </a:spcBef>
              <a:buNone/>
              <a:defRPr b="1" i="0" sz="1000" u="none" cap="none" strike="noStrike">
                <a:solidFill>
                  <a:schemeClr val="dk1"/>
                </a:solidFill>
                <a:latin typeface="Avenir"/>
                <a:ea typeface="Avenir"/>
                <a:cs typeface="Avenir"/>
                <a:sym typeface="Avenir"/>
              </a:defRPr>
            </a:lvl7pPr>
            <a:lvl8pPr indent="0" lvl="7" marL="0" marR="0" rtl="0" algn="r">
              <a:spcBef>
                <a:spcPts val="0"/>
              </a:spcBef>
              <a:buNone/>
              <a:defRPr b="1" i="0" sz="1000" u="none" cap="none" strike="noStrike">
                <a:solidFill>
                  <a:schemeClr val="dk1"/>
                </a:solidFill>
                <a:latin typeface="Avenir"/>
                <a:ea typeface="Avenir"/>
                <a:cs typeface="Avenir"/>
                <a:sym typeface="Avenir"/>
              </a:defRPr>
            </a:lvl8pPr>
            <a:lvl9pPr indent="0" lvl="8" marL="0" marR="0" rtl="0" algn="r">
              <a:spcBef>
                <a:spcPts val="0"/>
              </a:spcBef>
              <a:buNone/>
              <a:defRPr b="1"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AU"/>
              <a:t>‹#›</a:t>
            </a:fld>
            <a:endParaRPr/>
          </a:p>
        </p:txBody>
      </p:sp>
      <p:sp>
        <p:nvSpPr>
          <p:cNvPr id="11" name="Google Shape;11;p1"/>
          <p:cNvSpPr/>
          <p:nvPr/>
        </p:nvSpPr>
        <p:spPr>
          <a:xfrm>
            <a:off x="0" y="0"/>
            <a:ext cx="12192000" cy="6105524"/>
          </a:xfrm>
          <a:custGeom>
            <a:rect b="b" l="l" r="r" t="t"/>
            <a:pathLst>
              <a:path extrusionOk="0" h="6105524" w="12192000">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a:gsLst>
              <a:gs pos="0">
                <a:schemeClr val="accent5"/>
              </a:gs>
              <a:gs pos="10000">
                <a:schemeClr val="accent5"/>
              </a:gs>
              <a:gs pos="30000">
                <a:schemeClr val="accent4"/>
              </a:gs>
              <a:gs pos="50000">
                <a:srgbClr val="ABE466"/>
              </a:gs>
              <a:gs pos="70000">
                <a:schemeClr val="accent2"/>
              </a:gs>
              <a:gs pos="90000">
                <a:schemeClr val="accent1"/>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f6i5cxbm6ac"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jpg"/><Relationship Id="rId10" Type="http://schemas.openxmlformats.org/officeDocument/2006/relationships/image" Target="../media/image10.jpg"/><Relationship Id="rId9"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9.jpg"/><Relationship Id="rId7" Type="http://schemas.openxmlformats.org/officeDocument/2006/relationships/image" Target="../media/image4.jp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drive.google.com/file/d/1MDJ7wWr82B3CS9GV2e0xCfHA9NnrWozq/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6" name="Google Shape;86;p13"/>
          <p:cNvSpPr/>
          <p:nvPr/>
        </p:nvSpPr>
        <p:spPr>
          <a:xfrm>
            <a:off x="0" y="0"/>
            <a:ext cx="12192000" cy="6858000"/>
          </a:xfrm>
          <a:prstGeom prst="rect">
            <a:avLst/>
          </a:prstGeom>
          <a:gradFill>
            <a:gsLst>
              <a:gs pos="0">
                <a:schemeClr val="accent5"/>
              </a:gs>
              <a:gs pos="10000">
                <a:schemeClr val="accent5"/>
              </a:gs>
              <a:gs pos="30000">
                <a:schemeClr val="accent4"/>
              </a:gs>
              <a:gs pos="50000">
                <a:srgbClr val="ABE466"/>
              </a:gs>
              <a:gs pos="70000">
                <a:schemeClr val="accent2"/>
              </a:gs>
              <a:gs pos="90000">
                <a:schemeClr val="accent1"/>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13"/>
          <p:cNvSpPr/>
          <p:nvPr/>
        </p:nvSpPr>
        <p:spPr>
          <a:xfrm>
            <a:off x="762000" y="762000"/>
            <a:ext cx="10668000" cy="533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8" name="Google Shape;88;p13"/>
          <p:cNvSpPr txBox="1"/>
          <p:nvPr>
            <p:ph type="ctrTitle"/>
          </p:nvPr>
        </p:nvSpPr>
        <p:spPr>
          <a:xfrm>
            <a:off x="5291667" y="1517904"/>
            <a:ext cx="5370237" cy="2796945"/>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Clr>
                <a:schemeClr val="dk1"/>
              </a:buClr>
              <a:buSzPts val="9600"/>
              <a:buFont typeface="Arial"/>
              <a:buNone/>
            </a:pPr>
            <a:r>
              <a:rPr lang="en-AU" sz="9600">
                <a:latin typeface="Arial"/>
                <a:ea typeface="Arial"/>
                <a:cs typeface="Arial"/>
                <a:sym typeface="Arial"/>
              </a:rPr>
              <a:t>Term 4 </a:t>
            </a:r>
            <a:br>
              <a:rPr lang="en-AU" sz="9600">
                <a:latin typeface="Arial"/>
                <a:ea typeface="Arial"/>
                <a:cs typeface="Arial"/>
                <a:sym typeface="Arial"/>
              </a:rPr>
            </a:br>
            <a:r>
              <a:rPr lang="en-AU" sz="9600">
                <a:latin typeface="Arial"/>
                <a:ea typeface="Arial"/>
                <a:cs typeface="Arial"/>
                <a:sym typeface="Arial"/>
              </a:rPr>
              <a:t>Week </a:t>
            </a:r>
            <a:r>
              <a:rPr lang="en-AU" sz="9600">
                <a:latin typeface="Arial"/>
                <a:ea typeface="Arial"/>
                <a:cs typeface="Arial"/>
                <a:sym typeface="Arial"/>
              </a:rPr>
              <a:t>3</a:t>
            </a:r>
            <a:endParaRPr/>
          </a:p>
        </p:txBody>
      </p:sp>
      <p:sp>
        <p:nvSpPr>
          <p:cNvPr id="89" name="Google Shape;89;p13"/>
          <p:cNvSpPr txBox="1"/>
          <p:nvPr>
            <p:ph idx="1" type="subTitle"/>
          </p:nvPr>
        </p:nvSpPr>
        <p:spPr>
          <a:xfrm>
            <a:off x="5291667" y="4479369"/>
            <a:ext cx="5370237" cy="1189912"/>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0"/>
              </a:spcBef>
              <a:spcAft>
                <a:spcPts val="0"/>
              </a:spcAft>
              <a:buSzPts val="2400"/>
              <a:buNone/>
            </a:pPr>
            <a:r>
              <a:rPr lang="en-AU"/>
              <a:t>Creating Art with Nature inspired by Andy Goldsworthy</a:t>
            </a:r>
            <a:endParaRPr/>
          </a:p>
        </p:txBody>
      </p:sp>
      <p:pic>
        <p:nvPicPr>
          <p:cNvPr id="90" name="Google Shape;90;p13"/>
          <p:cNvPicPr preferRelativeResize="0"/>
          <p:nvPr/>
        </p:nvPicPr>
        <p:blipFill rotWithShape="1">
          <a:blip r:embed="rId3">
            <a:alphaModFix/>
          </a:blip>
          <a:srcRect b="0" l="13600" r="13453" t="0"/>
          <a:stretch/>
        </p:blipFill>
        <p:spPr>
          <a:xfrm>
            <a:off x="762000" y="762000"/>
            <a:ext cx="3890923" cy="533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14"/>
          <p:cNvSpPr/>
          <p:nvPr/>
        </p:nvSpPr>
        <p:spPr>
          <a:xfrm>
            <a:off x="0" y="0"/>
            <a:ext cx="12192000" cy="6858000"/>
          </a:xfrm>
          <a:prstGeom prst="rect">
            <a:avLst/>
          </a:prstGeom>
          <a:gradFill>
            <a:gsLst>
              <a:gs pos="0">
                <a:schemeClr val="accent5"/>
              </a:gs>
              <a:gs pos="10000">
                <a:schemeClr val="accent5"/>
              </a:gs>
              <a:gs pos="30000">
                <a:schemeClr val="accent4"/>
              </a:gs>
              <a:gs pos="50000">
                <a:srgbClr val="ABE466"/>
              </a:gs>
              <a:gs pos="70000">
                <a:schemeClr val="accent2"/>
              </a:gs>
              <a:gs pos="90000">
                <a:schemeClr val="accent1"/>
              </a:gs>
              <a:gs pos="100000">
                <a:schemeClr val="accent1"/>
              </a:gs>
            </a:gsLst>
            <a:lin ang="720001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7" name="Google Shape;97;p14"/>
          <p:cNvSpPr/>
          <p:nvPr/>
        </p:nvSpPr>
        <p:spPr>
          <a:xfrm>
            <a:off x="762000" y="762000"/>
            <a:ext cx="10668000" cy="533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8" name="Google Shape;98;p14"/>
          <p:cNvSpPr/>
          <p:nvPr/>
        </p:nvSpPr>
        <p:spPr>
          <a:xfrm>
            <a:off x="3424202" y="761998"/>
            <a:ext cx="53436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AU" sz="4800" u="none" cap="none" strike="noStrike">
                <a:solidFill>
                  <a:srgbClr val="262626"/>
                </a:solidFill>
                <a:latin typeface="Aharoni"/>
                <a:ea typeface="Aharoni"/>
                <a:cs typeface="Aharoni"/>
                <a:sym typeface="Aharoni"/>
              </a:rPr>
              <a:t>Watch this video:</a:t>
            </a:r>
            <a:endParaRPr/>
          </a:p>
        </p:txBody>
      </p:sp>
      <p:pic>
        <p:nvPicPr>
          <p:cNvPr descr="Library Arts Center |  Arts ONLINE!&#10;Discover more about the nature art of artist Andy Goldsworthy, and be inspired to create art pieces in nature of your own.    Arts Educator Mary Willis will demonstrate how to make them in your own backyard!&#10;&#10;Materials needed for this project:&#10;Your own perfect combination of found natural materials:&#10;Ferns, leaves, flowers, petals, sticks, rocks, grass sand, and other materials from nature&#10;&#10;Let's get creative!&#10;Find out more at https://libraryartscenter.org/artsonline&#10;&#10;The Library Arts Center makes programs like this possible through donations from generous donors.  To make a donation:  https://libraryartscenter.org/donate" id="99" name="Google Shape;99;p14" title="Andy Goldsworthy-inspired Nature Art | Art Project for Kids">
            <a:hlinkClick r:id="rId3"/>
          </p:cNvPr>
          <p:cNvPicPr preferRelativeResize="0"/>
          <p:nvPr/>
        </p:nvPicPr>
        <p:blipFill>
          <a:blip r:embed="rId4">
            <a:alphaModFix/>
          </a:blip>
          <a:stretch>
            <a:fillRect/>
          </a:stretch>
        </p:blipFill>
        <p:spPr>
          <a:xfrm>
            <a:off x="3175000" y="1489050"/>
            <a:ext cx="5842000" cy="438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5" name="Google Shape;105;p15"/>
          <p:cNvSpPr/>
          <p:nvPr/>
        </p:nvSpPr>
        <p:spPr>
          <a:xfrm>
            <a:off x="0" y="0"/>
            <a:ext cx="12192000" cy="6858000"/>
          </a:xfrm>
          <a:prstGeom prst="rect">
            <a:avLst/>
          </a:prstGeom>
          <a:gradFill>
            <a:gsLst>
              <a:gs pos="0">
                <a:schemeClr val="accent5"/>
              </a:gs>
              <a:gs pos="10000">
                <a:schemeClr val="accent5"/>
              </a:gs>
              <a:gs pos="30000">
                <a:schemeClr val="accent4"/>
              </a:gs>
              <a:gs pos="50000">
                <a:srgbClr val="ABE466"/>
              </a:gs>
              <a:gs pos="70000">
                <a:schemeClr val="accent2"/>
              </a:gs>
              <a:gs pos="90000">
                <a:schemeClr val="accent1"/>
              </a:gs>
              <a:gs pos="100000">
                <a:schemeClr val="accent1"/>
              </a:gs>
            </a:gsLst>
            <a:lin ang="720001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6" name="Google Shape;106;p15"/>
          <p:cNvSpPr/>
          <p:nvPr/>
        </p:nvSpPr>
        <p:spPr>
          <a:xfrm>
            <a:off x="760350" y="773550"/>
            <a:ext cx="10671300" cy="593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p15"/>
          <p:cNvSpPr/>
          <p:nvPr/>
        </p:nvSpPr>
        <p:spPr>
          <a:xfrm>
            <a:off x="1964098" y="651465"/>
            <a:ext cx="82638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AU" sz="5400" u="none" cap="none" strike="noStrike">
                <a:solidFill>
                  <a:srgbClr val="262626"/>
                </a:solidFill>
                <a:latin typeface="Aharoni"/>
                <a:ea typeface="Aharoni"/>
                <a:cs typeface="Aharoni"/>
                <a:sym typeface="Aharoni"/>
              </a:rPr>
              <a:t>Here is some inspiration:</a:t>
            </a:r>
            <a:endParaRPr b="1" i="0" sz="5400" u="none" cap="none" strike="noStrike">
              <a:solidFill>
                <a:srgbClr val="262626"/>
              </a:solidFill>
              <a:latin typeface="Avenir"/>
              <a:ea typeface="Avenir"/>
              <a:cs typeface="Avenir"/>
              <a:sym typeface="Avenir"/>
            </a:endParaRPr>
          </a:p>
        </p:txBody>
      </p:sp>
      <p:pic>
        <p:nvPicPr>
          <p:cNvPr descr="A picture containing accessory, indoor, decorated, necklet&#10;&#10;Description automatically generated" id="108" name="Google Shape;108;p15"/>
          <p:cNvPicPr preferRelativeResize="0"/>
          <p:nvPr/>
        </p:nvPicPr>
        <p:blipFill rotWithShape="1">
          <a:blip r:embed="rId3">
            <a:alphaModFix/>
          </a:blip>
          <a:srcRect b="0" l="0" r="0" t="0"/>
          <a:stretch/>
        </p:blipFill>
        <p:spPr>
          <a:xfrm>
            <a:off x="1111736" y="1842092"/>
            <a:ext cx="2225056" cy="2436191"/>
          </a:xfrm>
          <a:prstGeom prst="rect">
            <a:avLst/>
          </a:prstGeom>
          <a:noFill/>
          <a:ln>
            <a:noFill/>
          </a:ln>
        </p:spPr>
      </p:pic>
      <p:pic>
        <p:nvPicPr>
          <p:cNvPr descr="A picture containing fabric&#10;&#10;Description automatically generated" id="109" name="Google Shape;109;p15"/>
          <p:cNvPicPr preferRelativeResize="0"/>
          <p:nvPr/>
        </p:nvPicPr>
        <p:blipFill rotWithShape="1">
          <a:blip r:embed="rId4">
            <a:alphaModFix/>
          </a:blip>
          <a:srcRect b="0" l="0" r="0" t="0"/>
          <a:stretch/>
        </p:blipFill>
        <p:spPr>
          <a:xfrm>
            <a:off x="6378713" y="1842093"/>
            <a:ext cx="2047695" cy="2436192"/>
          </a:xfrm>
          <a:prstGeom prst="rect">
            <a:avLst/>
          </a:prstGeom>
          <a:noFill/>
          <a:ln>
            <a:noFill/>
          </a:ln>
        </p:spPr>
      </p:pic>
      <p:pic>
        <p:nvPicPr>
          <p:cNvPr descr="A picture containing ground, outdoor, rock, dirt&#10;&#10;Description automatically generated" id="110" name="Google Shape;110;p15"/>
          <p:cNvPicPr preferRelativeResize="0"/>
          <p:nvPr/>
        </p:nvPicPr>
        <p:blipFill rotWithShape="1">
          <a:blip r:embed="rId5">
            <a:alphaModFix/>
          </a:blip>
          <a:srcRect b="0" l="0" r="0" t="0"/>
          <a:stretch/>
        </p:blipFill>
        <p:spPr>
          <a:xfrm>
            <a:off x="3651235" y="1842092"/>
            <a:ext cx="2307822" cy="2436192"/>
          </a:xfrm>
          <a:prstGeom prst="rect">
            <a:avLst/>
          </a:prstGeom>
          <a:noFill/>
          <a:ln>
            <a:noFill/>
          </a:ln>
        </p:spPr>
      </p:pic>
      <p:pic>
        <p:nvPicPr>
          <p:cNvPr id="111" name="Google Shape;111;p15"/>
          <p:cNvPicPr preferRelativeResize="0"/>
          <p:nvPr/>
        </p:nvPicPr>
        <p:blipFill rotWithShape="1">
          <a:blip r:embed="rId6">
            <a:alphaModFix/>
          </a:blip>
          <a:srcRect b="0" l="0" r="0" t="0"/>
          <a:stretch/>
        </p:blipFill>
        <p:spPr>
          <a:xfrm>
            <a:off x="8809900" y="1842093"/>
            <a:ext cx="2184984" cy="2436191"/>
          </a:xfrm>
          <a:prstGeom prst="rect">
            <a:avLst/>
          </a:prstGeom>
          <a:noFill/>
          <a:ln>
            <a:noFill/>
          </a:ln>
        </p:spPr>
      </p:pic>
      <p:pic>
        <p:nvPicPr>
          <p:cNvPr descr="A picture containing insect, pea, vegetable&#10;&#10;Description automatically generated" id="112" name="Google Shape;112;p15"/>
          <p:cNvPicPr preferRelativeResize="0"/>
          <p:nvPr/>
        </p:nvPicPr>
        <p:blipFill rotWithShape="1">
          <a:blip r:embed="rId7">
            <a:alphaModFix/>
          </a:blip>
          <a:srcRect b="0" l="0" r="0" t="0"/>
          <a:stretch/>
        </p:blipFill>
        <p:spPr>
          <a:xfrm>
            <a:off x="3651235" y="4545496"/>
            <a:ext cx="2307822" cy="2078380"/>
          </a:xfrm>
          <a:prstGeom prst="rect">
            <a:avLst/>
          </a:prstGeom>
          <a:noFill/>
          <a:ln>
            <a:noFill/>
          </a:ln>
        </p:spPr>
      </p:pic>
      <p:pic>
        <p:nvPicPr>
          <p:cNvPr descr="A group of leaves on the ground&#10;&#10;Description automatically generated with low confidence" id="113" name="Google Shape;113;p15"/>
          <p:cNvPicPr preferRelativeResize="0"/>
          <p:nvPr/>
        </p:nvPicPr>
        <p:blipFill rotWithShape="1">
          <a:blip r:embed="rId8">
            <a:alphaModFix/>
          </a:blip>
          <a:srcRect b="0" l="0" r="0" t="0"/>
          <a:stretch/>
        </p:blipFill>
        <p:spPr>
          <a:xfrm>
            <a:off x="6378713" y="4545496"/>
            <a:ext cx="2047695" cy="2078380"/>
          </a:xfrm>
          <a:prstGeom prst="rect">
            <a:avLst/>
          </a:prstGeom>
          <a:noFill/>
          <a:ln>
            <a:noFill/>
          </a:ln>
        </p:spPr>
      </p:pic>
      <p:pic>
        <p:nvPicPr>
          <p:cNvPr descr="A picture containing rock, stone, group, different&#10;&#10;Description automatically generated" id="114" name="Google Shape;114;p15"/>
          <p:cNvPicPr preferRelativeResize="0"/>
          <p:nvPr/>
        </p:nvPicPr>
        <p:blipFill rotWithShape="1">
          <a:blip r:embed="rId9">
            <a:alphaModFix/>
          </a:blip>
          <a:srcRect b="0" l="0" r="0" t="0"/>
          <a:stretch/>
        </p:blipFill>
        <p:spPr>
          <a:xfrm>
            <a:off x="1111736" y="4545497"/>
            <a:ext cx="2225056" cy="2078380"/>
          </a:xfrm>
          <a:prstGeom prst="rect">
            <a:avLst/>
          </a:prstGeom>
          <a:noFill/>
          <a:ln>
            <a:noFill/>
          </a:ln>
        </p:spPr>
      </p:pic>
      <p:pic>
        <p:nvPicPr>
          <p:cNvPr descr="A picture containing vegetable&#10;&#10;Description automatically generated" id="115" name="Google Shape;115;p15"/>
          <p:cNvPicPr preferRelativeResize="0"/>
          <p:nvPr/>
        </p:nvPicPr>
        <p:blipFill rotWithShape="1">
          <a:blip r:embed="rId10">
            <a:alphaModFix/>
          </a:blip>
          <a:srcRect b="0" l="0" r="0" t="0"/>
          <a:stretch/>
        </p:blipFill>
        <p:spPr>
          <a:xfrm>
            <a:off x="8841775" y="4545496"/>
            <a:ext cx="2148840" cy="20783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1" name="Google Shape;121;p16"/>
          <p:cNvSpPr/>
          <p:nvPr/>
        </p:nvSpPr>
        <p:spPr>
          <a:xfrm>
            <a:off x="0" y="0"/>
            <a:ext cx="12192000" cy="6858000"/>
          </a:xfrm>
          <a:prstGeom prst="rect">
            <a:avLst/>
          </a:prstGeom>
          <a:gradFill>
            <a:gsLst>
              <a:gs pos="0">
                <a:schemeClr val="accent5"/>
              </a:gs>
              <a:gs pos="10000">
                <a:schemeClr val="accent5"/>
              </a:gs>
              <a:gs pos="30000">
                <a:schemeClr val="accent4"/>
              </a:gs>
              <a:gs pos="50000">
                <a:srgbClr val="ABE466"/>
              </a:gs>
              <a:gs pos="70000">
                <a:schemeClr val="accent2"/>
              </a:gs>
              <a:gs pos="90000">
                <a:schemeClr val="accent1"/>
              </a:gs>
              <a:gs pos="100000">
                <a:schemeClr val="accent1"/>
              </a:gs>
            </a:gsLst>
            <a:lin ang="720001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2" name="Google Shape;122;p16"/>
          <p:cNvSpPr/>
          <p:nvPr/>
        </p:nvSpPr>
        <p:spPr>
          <a:xfrm>
            <a:off x="762000" y="762000"/>
            <a:ext cx="10668000" cy="533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3" name="Google Shape;123;p16"/>
          <p:cNvSpPr txBox="1"/>
          <p:nvPr/>
        </p:nvSpPr>
        <p:spPr>
          <a:xfrm>
            <a:off x="1324000" y="904650"/>
            <a:ext cx="9729000" cy="504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AU" sz="3600">
                <a:solidFill>
                  <a:schemeClr val="dk1"/>
                </a:solidFill>
                <a:latin typeface="Aharoni"/>
                <a:ea typeface="Aharoni"/>
                <a:cs typeface="Aharoni"/>
                <a:sym typeface="Aharoni"/>
              </a:rPr>
              <a:t>Now it’s your turn!</a:t>
            </a:r>
            <a:endParaRPr>
              <a:solidFill>
                <a:schemeClr val="dk1"/>
              </a:solidFill>
            </a:endParaRPr>
          </a:p>
          <a:p>
            <a:pPr indent="-406400" lvl="0" marL="457200" rtl="0" algn="l">
              <a:spcBef>
                <a:spcPts val="0"/>
              </a:spcBef>
              <a:spcAft>
                <a:spcPts val="0"/>
              </a:spcAft>
              <a:buClr>
                <a:schemeClr val="accent4"/>
              </a:buClr>
              <a:buSzPts val="2800"/>
              <a:buFont typeface="Aharoni"/>
              <a:buChar char="★"/>
            </a:pPr>
            <a:r>
              <a:rPr b="1" lang="en-AU" sz="2800">
                <a:solidFill>
                  <a:schemeClr val="accent4"/>
                </a:solidFill>
                <a:latin typeface="Aharoni"/>
                <a:ea typeface="Aharoni"/>
                <a:cs typeface="Aharoni"/>
                <a:sym typeface="Aharoni"/>
              </a:rPr>
              <a:t>Make sure you ask an adult for permission to collect what you need.</a:t>
            </a:r>
            <a:endParaRPr>
              <a:solidFill>
                <a:schemeClr val="dk1"/>
              </a:solidFill>
            </a:endParaRPr>
          </a:p>
          <a:p>
            <a:pPr indent="-406400" lvl="0" marL="457200" rtl="0" algn="l">
              <a:spcBef>
                <a:spcPts val="0"/>
              </a:spcBef>
              <a:spcAft>
                <a:spcPts val="0"/>
              </a:spcAft>
              <a:buClr>
                <a:schemeClr val="accent4"/>
              </a:buClr>
              <a:buSzPts val="2800"/>
              <a:buFont typeface="Aharoni"/>
              <a:buChar char="★"/>
            </a:pPr>
            <a:r>
              <a:rPr b="1" lang="en-AU" sz="2800">
                <a:solidFill>
                  <a:schemeClr val="accent4"/>
                </a:solidFill>
                <a:latin typeface="Aharoni"/>
                <a:ea typeface="Aharoni"/>
                <a:cs typeface="Aharoni"/>
                <a:sym typeface="Aharoni"/>
              </a:rPr>
              <a:t>You can collect some rocks, leaves, sticks, bark, flowers etc from your yard or local park.</a:t>
            </a:r>
            <a:endParaRPr>
              <a:solidFill>
                <a:schemeClr val="dk1"/>
              </a:solidFill>
            </a:endParaRPr>
          </a:p>
          <a:p>
            <a:pPr indent="-406400" lvl="0" marL="457200" rtl="0" algn="l">
              <a:spcBef>
                <a:spcPts val="0"/>
              </a:spcBef>
              <a:spcAft>
                <a:spcPts val="0"/>
              </a:spcAft>
              <a:buClr>
                <a:schemeClr val="accent4"/>
              </a:buClr>
              <a:buSzPts val="2800"/>
              <a:buFont typeface="Aharoni"/>
              <a:buChar char="★"/>
            </a:pPr>
            <a:r>
              <a:rPr b="1" lang="en-AU" sz="2800">
                <a:solidFill>
                  <a:schemeClr val="accent4"/>
                </a:solidFill>
                <a:latin typeface="Aharoni"/>
                <a:ea typeface="Aharoni"/>
                <a:cs typeface="Aharoni"/>
                <a:sym typeface="Aharoni"/>
              </a:rPr>
              <a:t>Remember to collect your materials from the ground where possible.</a:t>
            </a:r>
            <a:endParaRPr>
              <a:solidFill>
                <a:schemeClr val="dk1"/>
              </a:solidFill>
            </a:endParaRPr>
          </a:p>
          <a:p>
            <a:pPr indent="-406400" lvl="0" marL="457200" rtl="0" algn="l">
              <a:spcBef>
                <a:spcPts val="0"/>
              </a:spcBef>
              <a:spcAft>
                <a:spcPts val="0"/>
              </a:spcAft>
              <a:buClr>
                <a:schemeClr val="accent4"/>
              </a:buClr>
              <a:buSzPts val="2800"/>
              <a:buFont typeface="Aharoni"/>
              <a:buChar char="★"/>
            </a:pPr>
            <a:r>
              <a:rPr b="1" lang="en-AU" sz="2800">
                <a:solidFill>
                  <a:schemeClr val="accent4"/>
                </a:solidFill>
                <a:latin typeface="Aharoni"/>
                <a:ea typeface="Aharoni"/>
                <a:cs typeface="Aharoni"/>
                <a:sym typeface="Aharoni"/>
              </a:rPr>
              <a:t>Have fun and see what nature art you can create!</a:t>
            </a:r>
            <a:endParaRPr>
              <a:solidFill>
                <a:schemeClr val="dk1"/>
              </a:solidFill>
            </a:endParaRPr>
          </a:p>
          <a:p>
            <a:pPr indent="-406400" lvl="0" marL="457200" rtl="0" algn="l">
              <a:spcBef>
                <a:spcPts val="0"/>
              </a:spcBef>
              <a:spcAft>
                <a:spcPts val="0"/>
              </a:spcAft>
              <a:buClr>
                <a:schemeClr val="accent4"/>
              </a:buClr>
              <a:buSzPts val="2800"/>
              <a:buFont typeface="Aharoni"/>
              <a:buChar char="★"/>
            </a:pPr>
            <a:r>
              <a:rPr b="1" lang="en-AU" sz="2800">
                <a:solidFill>
                  <a:schemeClr val="accent4"/>
                </a:solidFill>
                <a:latin typeface="Aharoni"/>
                <a:ea typeface="Aharoni"/>
                <a:cs typeface="Aharoni"/>
                <a:sym typeface="Aharoni"/>
              </a:rPr>
              <a:t>Don’t forget to take a photo and upload it to Google Classroom.</a:t>
            </a:r>
            <a:endParaRPr>
              <a:solidFill>
                <a:schemeClr val="dk1"/>
              </a:solidFill>
            </a:endParaRPr>
          </a:p>
          <a:p>
            <a:pPr indent="-406400" lvl="0" marL="457200" rtl="0" algn="l">
              <a:spcBef>
                <a:spcPts val="0"/>
              </a:spcBef>
              <a:spcAft>
                <a:spcPts val="0"/>
              </a:spcAft>
              <a:buClr>
                <a:schemeClr val="accent4"/>
              </a:buClr>
              <a:buSzPts val="2800"/>
              <a:buFont typeface="Aharoni"/>
              <a:buChar char="★"/>
            </a:pPr>
            <a:r>
              <a:rPr b="1" lang="en-AU" sz="2800">
                <a:solidFill>
                  <a:schemeClr val="accent4"/>
                </a:solidFill>
                <a:latin typeface="Aharoni"/>
                <a:ea typeface="Aharoni"/>
                <a:cs typeface="Aharoni"/>
                <a:sym typeface="Aharoni"/>
              </a:rPr>
              <a:t>I can’t wait to see all your beautiful creations!!!</a:t>
            </a:r>
            <a:endParaRPr>
              <a:solidFill>
                <a:schemeClr val="dk1"/>
              </a:solidFill>
            </a:endParaRPr>
          </a:p>
        </p:txBody>
      </p:sp>
      <p:sp>
        <p:nvSpPr>
          <p:cNvPr id="124" name="Google Shape;124;p16"/>
          <p:cNvSpPr txBox="1"/>
          <p:nvPr/>
        </p:nvSpPr>
        <p:spPr>
          <a:xfrm>
            <a:off x="9138550" y="1084541"/>
            <a:ext cx="1320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000">
                <a:solidFill>
                  <a:schemeClr val="dk1"/>
                </a:solidFill>
                <a:latin typeface="Avenir"/>
                <a:ea typeface="Avenir"/>
                <a:cs typeface="Avenir"/>
                <a:sym typeface="Avenir"/>
              </a:rPr>
              <a:t>Click here to listen</a:t>
            </a:r>
            <a:endParaRPr/>
          </a:p>
        </p:txBody>
      </p:sp>
      <p:pic>
        <p:nvPicPr>
          <p:cNvPr id="125" name="Google Shape;125;p16" title="Term 4 - Week 3 - Slide 4.mp3">
            <a:hlinkClick r:id="rId3"/>
          </p:cNvPr>
          <p:cNvPicPr preferRelativeResize="0"/>
          <p:nvPr/>
        </p:nvPicPr>
        <p:blipFill>
          <a:blip r:embed="rId4">
            <a:alphaModFix/>
          </a:blip>
          <a:stretch>
            <a:fillRect/>
          </a:stretch>
        </p:blipFill>
        <p:spPr>
          <a:xfrm>
            <a:off x="10358400" y="90165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ismaticVTI">
  <a:themeElements>
    <a:clrScheme name="AnalogousFromRegularSeedRightStep">
      <a:dk1>
        <a:srgbClr val="000000"/>
      </a:dk1>
      <a:lt1>
        <a:srgbClr val="FFFFFF"/>
      </a:lt1>
      <a:dk2>
        <a:srgbClr val="1C311D"/>
      </a:dk2>
      <a:lt2>
        <a:srgbClr val="F0F1F3"/>
      </a:lt2>
      <a:accent1>
        <a:srgbClr val="DA9427"/>
      </a:accent1>
      <a:accent2>
        <a:srgbClr val="A3A712"/>
      </a:accent2>
      <a:accent3>
        <a:srgbClr val="72B420"/>
      </a:accent3>
      <a:accent4>
        <a:srgbClr val="2CBB14"/>
      </a:accent4>
      <a:accent5>
        <a:srgbClr val="21B94B"/>
      </a:accent5>
      <a:accent6>
        <a:srgbClr val="14B785"/>
      </a:accent6>
      <a:hlink>
        <a:srgbClr val="4475C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