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embeddedFontLst>
    <p:embeddedFont>
      <p:font typeface="Montserrat"/>
      <p:regular r:id="rId20"/>
      <p:bold r:id="rId21"/>
      <p:italic r:id="rId22"/>
      <p:boldItalic r:id="rId23"/>
    </p:embeddedFont>
    <p:embeddedFont>
      <p:font typeface="Montserrat Medium"/>
      <p:regular r:id="rId24"/>
      <p:bold r:id="rId25"/>
      <p:italic r:id="rId26"/>
      <p:boldItalic r:id="rId27"/>
    </p:embeddedFont>
    <p:embeddedFont>
      <p:font typeface="Luckiest Guy"/>
      <p:regular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MontserratMedium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MontserratMedium-italic.fntdata"/><Relationship Id="rId25" Type="http://schemas.openxmlformats.org/officeDocument/2006/relationships/font" Target="fonts/MontserratMedium-bold.fntdata"/><Relationship Id="rId28" Type="http://schemas.openxmlformats.org/officeDocument/2006/relationships/font" Target="fonts/LuckiestGuy-regular.fntdata"/><Relationship Id="rId27" Type="http://schemas.openxmlformats.org/officeDocument/2006/relationships/font" Target="fonts/MontserratMedium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5" name="Shape 1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7" name="Google Shape;106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5" name="Shape 1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" name="Google Shape;1546;gee60ead13f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7" name="Google Shape;1547;gee60ead13f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0" name="Shape 1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1" name="Google Shape;1571;gee60ead13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2" name="Google Shape;1572;gee60ead13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5" name="Shape 1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6" name="Google Shape;1596;gec83a2b1f2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7" name="Google Shape;1597;gec83a2b1f2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3" name="Shape 1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4" name="Google Shape;1674;ged768f641b_1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5" name="Google Shape;1675;ged768f641b_1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0" name="Shape 1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" name="Google Shape;1751;gcb10da9f23_0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2" name="Google Shape;1752;gcb10da9f23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0" name="Shape 1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" name="Google Shape;1781;gbdd6432c06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2" name="Google Shape;1782;gbdd6432c06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3" name="Shape 1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Google Shape;1144;gbd3ab93940_1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5" name="Google Shape;1145;gbd3ab93940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5" name="Shape 1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6" name="Google Shape;1226;gec2cf8c8a1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7" name="Google Shape;1227;gec2cf8c8a1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3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Google Shape;1304;gec2cf8c8a1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5" name="Google Shape;1305;gec2cf8c8a1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9" name="Shape 1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0" name="Google Shape;1380;gbe4bf7f60a_0_10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1" name="Google Shape;1381;gbe4bf7f60a_0_1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2" name="Shape 1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" name="Google Shape;1423;gbe4bf7f60a_0_11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4" name="Google Shape;1424;gbe4bf7f60a_0_1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5" name="Shape 1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" name="Google Shape;1456;gbe4bf7f60a_0_12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7" name="Google Shape;1457;gbe4bf7f60a_0_12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8" name="Shape 1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" name="Google Shape;1489;gbe4bf7f60a_0_17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0" name="Google Shape;1490;gbe4bf7f60a_0_17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bdd6432c06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2" name="Google Shape;1522;gbdd6432c06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141447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2064125" y="902075"/>
            <a:ext cx="50157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67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720000" y="2991625"/>
            <a:ext cx="7704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1"/>
          <p:cNvSpPr txBox="1"/>
          <p:nvPr>
            <p:ph hasCustomPrompt="1" type="title"/>
          </p:nvPr>
        </p:nvSpPr>
        <p:spPr>
          <a:xfrm>
            <a:off x="1284000" y="920075"/>
            <a:ext cx="6576000" cy="214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241" name="Google Shape;241;p11"/>
          <p:cNvSpPr txBox="1"/>
          <p:nvPr>
            <p:ph idx="1" type="subTitle"/>
          </p:nvPr>
        </p:nvSpPr>
        <p:spPr>
          <a:xfrm>
            <a:off x="2435975" y="2842050"/>
            <a:ext cx="4272000" cy="116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42" name="Google Shape;242;p11"/>
          <p:cNvSpPr/>
          <p:nvPr/>
        </p:nvSpPr>
        <p:spPr>
          <a:xfrm flipH="1" rot="10800000">
            <a:off x="8379443" y="4366476"/>
            <a:ext cx="48756" cy="4767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1"/>
          <p:cNvSpPr/>
          <p:nvPr/>
        </p:nvSpPr>
        <p:spPr>
          <a:xfrm flipH="1">
            <a:off x="8553457" y="2101576"/>
            <a:ext cx="203496" cy="136919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1"/>
          <p:cNvSpPr/>
          <p:nvPr/>
        </p:nvSpPr>
        <p:spPr>
          <a:xfrm flipH="1">
            <a:off x="8393722" y="3696371"/>
            <a:ext cx="132394" cy="113497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11"/>
          <p:cNvSpPr/>
          <p:nvPr/>
        </p:nvSpPr>
        <p:spPr>
          <a:xfrm flipH="1">
            <a:off x="8302421" y="804545"/>
            <a:ext cx="270796" cy="131672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1"/>
          <p:cNvSpPr/>
          <p:nvPr/>
        </p:nvSpPr>
        <p:spPr>
          <a:xfrm flipH="1">
            <a:off x="8468675" y="3351335"/>
            <a:ext cx="122547" cy="103649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1"/>
          <p:cNvSpPr/>
          <p:nvPr/>
        </p:nvSpPr>
        <p:spPr>
          <a:xfrm flipH="1" rot="10800000">
            <a:off x="8792818" y="2990434"/>
            <a:ext cx="107707" cy="106511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1"/>
          <p:cNvSpPr/>
          <p:nvPr/>
        </p:nvSpPr>
        <p:spPr>
          <a:xfrm flipH="1" rot="10800000">
            <a:off x="8332089" y="1625177"/>
            <a:ext cx="61621" cy="6014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1"/>
          <p:cNvSpPr/>
          <p:nvPr/>
        </p:nvSpPr>
        <p:spPr>
          <a:xfrm flipH="1" rot="10800000">
            <a:off x="8269461" y="2374268"/>
            <a:ext cx="61621" cy="6014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11"/>
          <p:cNvSpPr/>
          <p:nvPr/>
        </p:nvSpPr>
        <p:spPr>
          <a:xfrm flipH="1" rot="10800000">
            <a:off x="8253621" y="1233973"/>
            <a:ext cx="48783" cy="47616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1"/>
          <p:cNvSpPr/>
          <p:nvPr/>
        </p:nvSpPr>
        <p:spPr>
          <a:xfrm flipH="1" rot="10800000">
            <a:off x="8524462" y="1281365"/>
            <a:ext cx="48756" cy="4767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11"/>
          <p:cNvSpPr/>
          <p:nvPr/>
        </p:nvSpPr>
        <p:spPr>
          <a:xfrm flipH="1">
            <a:off x="7960283" y="4562497"/>
            <a:ext cx="242812" cy="13767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11"/>
          <p:cNvSpPr/>
          <p:nvPr/>
        </p:nvSpPr>
        <p:spPr>
          <a:xfrm flipH="1" rot="10800000">
            <a:off x="8608217" y="3798222"/>
            <a:ext cx="184599" cy="156615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11"/>
          <p:cNvSpPr/>
          <p:nvPr/>
        </p:nvSpPr>
        <p:spPr>
          <a:xfrm flipH="1" rot="10800000">
            <a:off x="8608216" y="4373385"/>
            <a:ext cx="122547" cy="103649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11"/>
          <p:cNvSpPr/>
          <p:nvPr/>
        </p:nvSpPr>
        <p:spPr>
          <a:xfrm flipH="1" rot="10800000">
            <a:off x="6218030" y="4779384"/>
            <a:ext cx="146767" cy="193687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11"/>
          <p:cNvSpPr/>
          <p:nvPr/>
        </p:nvSpPr>
        <p:spPr>
          <a:xfrm flipH="1" rot="10800000">
            <a:off x="1306276" y="4742701"/>
            <a:ext cx="132394" cy="113497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1"/>
          <p:cNvSpPr/>
          <p:nvPr/>
        </p:nvSpPr>
        <p:spPr>
          <a:xfrm flipH="1" rot="10800000">
            <a:off x="7744296" y="4877742"/>
            <a:ext cx="270796" cy="131672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11"/>
          <p:cNvSpPr/>
          <p:nvPr/>
        </p:nvSpPr>
        <p:spPr>
          <a:xfrm flipH="1" rot="10800000">
            <a:off x="344832" y="4278823"/>
            <a:ext cx="270834" cy="71140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1"/>
          <p:cNvSpPr/>
          <p:nvPr/>
        </p:nvSpPr>
        <p:spPr>
          <a:xfrm flipH="1" rot="10800000">
            <a:off x="3594272" y="4856195"/>
            <a:ext cx="132394" cy="174751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11"/>
          <p:cNvSpPr/>
          <p:nvPr/>
        </p:nvSpPr>
        <p:spPr>
          <a:xfrm flipH="1" rot="10800000">
            <a:off x="5759443" y="4973078"/>
            <a:ext cx="270796" cy="131672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1"/>
          <p:cNvSpPr/>
          <p:nvPr/>
        </p:nvSpPr>
        <p:spPr>
          <a:xfrm flipH="1" rot="10800000">
            <a:off x="2233804" y="4568300"/>
            <a:ext cx="203496" cy="136919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1"/>
          <p:cNvSpPr/>
          <p:nvPr/>
        </p:nvSpPr>
        <p:spPr>
          <a:xfrm flipH="1" rot="10800000">
            <a:off x="558278" y="3750793"/>
            <a:ext cx="122547" cy="103649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1"/>
          <p:cNvSpPr/>
          <p:nvPr/>
        </p:nvSpPr>
        <p:spPr>
          <a:xfrm flipH="1" rot="10800000">
            <a:off x="851521" y="3984517"/>
            <a:ext cx="61292" cy="136957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1"/>
          <p:cNvSpPr/>
          <p:nvPr/>
        </p:nvSpPr>
        <p:spPr>
          <a:xfrm flipH="1">
            <a:off x="701862" y="4620704"/>
            <a:ext cx="107707" cy="107707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1"/>
          <p:cNvSpPr/>
          <p:nvPr/>
        </p:nvSpPr>
        <p:spPr>
          <a:xfrm flipH="1">
            <a:off x="7514424" y="4934933"/>
            <a:ext cx="107707" cy="106511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1"/>
          <p:cNvSpPr/>
          <p:nvPr/>
        </p:nvSpPr>
        <p:spPr>
          <a:xfrm flipH="1">
            <a:off x="4079162" y="4671665"/>
            <a:ext cx="107707" cy="107707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1"/>
          <p:cNvSpPr/>
          <p:nvPr/>
        </p:nvSpPr>
        <p:spPr>
          <a:xfrm flipH="1" rot="10800000">
            <a:off x="3544330" y="605720"/>
            <a:ext cx="107707" cy="107707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1"/>
          <p:cNvSpPr/>
          <p:nvPr/>
        </p:nvSpPr>
        <p:spPr>
          <a:xfrm flipH="1">
            <a:off x="2371361" y="256182"/>
            <a:ext cx="184599" cy="156615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11"/>
          <p:cNvSpPr/>
          <p:nvPr/>
        </p:nvSpPr>
        <p:spPr>
          <a:xfrm flipH="1">
            <a:off x="8598374" y="-135975"/>
            <a:ext cx="132394" cy="174751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1"/>
          <p:cNvSpPr/>
          <p:nvPr/>
        </p:nvSpPr>
        <p:spPr>
          <a:xfrm flipH="1">
            <a:off x="7403215" y="311726"/>
            <a:ext cx="173991" cy="14072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1"/>
          <p:cNvSpPr/>
          <p:nvPr/>
        </p:nvSpPr>
        <p:spPr>
          <a:xfrm flipH="1">
            <a:off x="554400" y="544279"/>
            <a:ext cx="61292" cy="136957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1"/>
          <p:cNvSpPr/>
          <p:nvPr/>
        </p:nvSpPr>
        <p:spPr>
          <a:xfrm flipH="1">
            <a:off x="5408944" y="593725"/>
            <a:ext cx="270796" cy="131672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1"/>
          <p:cNvSpPr/>
          <p:nvPr/>
        </p:nvSpPr>
        <p:spPr>
          <a:xfrm flipH="1">
            <a:off x="7515912" y="843739"/>
            <a:ext cx="61292" cy="136957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1"/>
          <p:cNvSpPr/>
          <p:nvPr/>
        </p:nvSpPr>
        <p:spPr>
          <a:xfrm flipH="1" rot="10800000">
            <a:off x="1368227" y="310690"/>
            <a:ext cx="48783" cy="47616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1"/>
          <p:cNvSpPr/>
          <p:nvPr/>
        </p:nvSpPr>
        <p:spPr>
          <a:xfrm flipH="1" rot="10800000">
            <a:off x="8549583" y="358286"/>
            <a:ext cx="48783" cy="47616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1"/>
          <p:cNvSpPr/>
          <p:nvPr/>
        </p:nvSpPr>
        <p:spPr>
          <a:xfrm flipH="1" rot="10800000">
            <a:off x="322103" y="1635044"/>
            <a:ext cx="22726" cy="2272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1"/>
          <p:cNvSpPr/>
          <p:nvPr/>
        </p:nvSpPr>
        <p:spPr>
          <a:xfrm flipH="1">
            <a:off x="173342" y="4638147"/>
            <a:ext cx="132394" cy="174751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1"/>
          <p:cNvSpPr/>
          <p:nvPr/>
        </p:nvSpPr>
        <p:spPr>
          <a:xfrm flipH="1">
            <a:off x="261226" y="2102559"/>
            <a:ext cx="242812" cy="13767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1"/>
          <p:cNvSpPr/>
          <p:nvPr/>
        </p:nvSpPr>
        <p:spPr>
          <a:xfrm flipH="1">
            <a:off x="538731" y="808950"/>
            <a:ext cx="270834" cy="71140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1"/>
          <p:cNvSpPr/>
          <p:nvPr/>
        </p:nvSpPr>
        <p:spPr>
          <a:xfrm flipH="1">
            <a:off x="364754" y="3022479"/>
            <a:ext cx="173991" cy="14072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1"/>
          <p:cNvSpPr/>
          <p:nvPr/>
        </p:nvSpPr>
        <p:spPr>
          <a:xfrm flipH="1">
            <a:off x="473572" y="1304471"/>
            <a:ext cx="122547" cy="103649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11"/>
          <p:cNvSpPr/>
          <p:nvPr/>
        </p:nvSpPr>
        <p:spPr>
          <a:xfrm flipH="1">
            <a:off x="241584" y="1037439"/>
            <a:ext cx="61292" cy="136957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1"/>
          <p:cNvSpPr/>
          <p:nvPr/>
        </p:nvSpPr>
        <p:spPr>
          <a:xfrm flipH="1" rot="10800000">
            <a:off x="344828" y="430503"/>
            <a:ext cx="107707" cy="107707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11"/>
          <p:cNvSpPr/>
          <p:nvPr/>
        </p:nvSpPr>
        <p:spPr>
          <a:xfrm flipH="1" rot="10800000">
            <a:off x="254112" y="3497437"/>
            <a:ext cx="48756" cy="4767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11"/>
          <p:cNvSpPr/>
          <p:nvPr/>
        </p:nvSpPr>
        <p:spPr>
          <a:xfrm flipH="1" rot="10800000">
            <a:off x="167150" y="2785195"/>
            <a:ext cx="61621" cy="6014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11"/>
          <p:cNvSpPr/>
          <p:nvPr/>
        </p:nvSpPr>
        <p:spPr>
          <a:xfrm flipH="1" rot="10800000">
            <a:off x="374314" y="1479275"/>
            <a:ext cx="48756" cy="4767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11"/>
          <p:cNvSpPr/>
          <p:nvPr/>
        </p:nvSpPr>
        <p:spPr>
          <a:xfrm flipH="1" rot="10800000">
            <a:off x="504048" y="3945465"/>
            <a:ext cx="61621" cy="6014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noFill/>
      </p:bgPr>
    </p:bg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BLANK_1"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3"/>
          <p:cNvSpPr txBox="1"/>
          <p:nvPr>
            <p:ph type="title"/>
          </p:nvPr>
        </p:nvSpPr>
        <p:spPr>
          <a:xfrm>
            <a:off x="720000" y="1133175"/>
            <a:ext cx="2336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91" name="Google Shape;291;p13"/>
          <p:cNvSpPr txBox="1"/>
          <p:nvPr>
            <p:ph hasCustomPrompt="1" idx="2" type="title"/>
          </p:nvPr>
        </p:nvSpPr>
        <p:spPr>
          <a:xfrm>
            <a:off x="6087600" y="2786600"/>
            <a:ext cx="1275300" cy="59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92" name="Google Shape;292;p13"/>
          <p:cNvSpPr txBox="1"/>
          <p:nvPr>
            <p:ph idx="3" type="title"/>
          </p:nvPr>
        </p:nvSpPr>
        <p:spPr>
          <a:xfrm>
            <a:off x="6087600" y="3303575"/>
            <a:ext cx="2336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93" name="Google Shape;293;p13"/>
          <p:cNvSpPr txBox="1"/>
          <p:nvPr>
            <p:ph idx="4" type="title"/>
          </p:nvPr>
        </p:nvSpPr>
        <p:spPr>
          <a:xfrm>
            <a:off x="720000" y="3303575"/>
            <a:ext cx="2336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94" name="Google Shape;294;p13"/>
          <p:cNvSpPr txBox="1"/>
          <p:nvPr>
            <p:ph idx="5" type="title"/>
          </p:nvPr>
        </p:nvSpPr>
        <p:spPr>
          <a:xfrm>
            <a:off x="6087600" y="1133175"/>
            <a:ext cx="2336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95" name="Google Shape;295;p13"/>
          <p:cNvSpPr txBox="1"/>
          <p:nvPr>
            <p:ph hasCustomPrompt="1" idx="6" type="title"/>
          </p:nvPr>
        </p:nvSpPr>
        <p:spPr>
          <a:xfrm>
            <a:off x="720000" y="616200"/>
            <a:ext cx="1275300" cy="59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96" name="Google Shape;296;p13"/>
          <p:cNvSpPr/>
          <p:nvPr/>
        </p:nvSpPr>
        <p:spPr>
          <a:xfrm>
            <a:off x="8462061" y="3029790"/>
            <a:ext cx="27362" cy="27271"/>
          </a:xfrm>
          <a:custGeom>
            <a:rect b="b" l="l" r="r" t="t"/>
            <a:pathLst>
              <a:path extrusionOk="0" h="299" w="300">
                <a:moveTo>
                  <a:pt x="160" y="0"/>
                </a:moveTo>
                <a:cubicBezTo>
                  <a:pt x="80" y="0"/>
                  <a:pt x="1" y="60"/>
                  <a:pt x="1" y="139"/>
                </a:cubicBezTo>
                <a:cubicBezTo>
                  <a:pt x="1" y="219"/>
                  <a:pt x="80" y="299"/>
                  <a:pt x="160" y="299"/>
                </a:cubicBezTo>
                <a:cubicBezTo>
                  <a:pt x="220" y="299"/>
                  <a:pt x="299" y="219"/>
                  <a:pt x="299" y="139"/>
                </a:cubicBezTo>
                <a:cubicBezTo>
                  <a:pt x="299" y="60"/>
                  <a:pt x="220" y="0"/>
                  <a:pt x="16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13"/>
          <p:cNvSpPr/>
          <p:nvPr/>
        </p:nvSpPr>
        <p:spPr>
          <a:xfrm>
            <a:off x="8612356" y="1820954"/>
            <a:ext cx="172473" cy="172473"/>
          </a:xfrm>
          <a:custGeom>
            <a:rect b="b" l="l" r="r" t="t"/>
            <a:pathLst>
              <a:path extrusionOk="0" h="1891" w="1891">
                <a:moveTo>
                  <a:pt x="936" y="1"/>
                </a:moveTo>
                <a:cubicBezTo>
                  <a:pt x="419" y="1"/>
                  <a:pt x="1" y="438"/>
                  <a:pt x="1" y="955"/>
                </a:cubicBezTo>
                <a:cubicBezTo>
                  <a:pt x="1" y="1473"/>
                  <a:pt x="419" y="1890"/>
                  <a:pt x="936" y="1890"/>
                </a:cubicBezTo>
                <a:cubicBezTo>
                  <a:pt x="1453" y="1890"/>
                  <a:pt x="1891" y="1473"/>
                  <a:pt x="1891" y="955"/>
                </a:cubicBezTo>
                <a:cubicBezTo>
                  <a:pt x="1891" y="438"/>
                  <a:pt x="1453" y="1"/>
                  <a:pt x="936" y="1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13"/>
          <p:cNvSpPr/>
          <p:nvPr/>
        </p:nvSpPr>
        <p:spPr>
          <a:xfrm>
            <a:off x="8436690" y="1184476"/>
            <a:ext cx="78074" cy="76341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0" y="160"/>
                  <a:pt x="0" y="419"/>
                </a:cubicBezTo>
                <a:cubicBezTo>
                  <a:pt x="0" y="637"/>
                  <a:pt x="179" y="836"/>
                  <a:pt x="418" y="836"/>
                </a:cubicBezTo>
                <a:cubicBezTo>
                  <a:pt x="657" y="836"/>
                  <a:pt x="856" y="657"/>
                  <a:pt x="856" y="419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13"/>
          <p:cNvSpPr/>
          <p:nvPr/>
        </p:nvSpPr>
        <p:spPr>
          <a:xfrm>
            <a:off x="8409434" y="373578"/>
            <a:ext cx="78165" cy="76249"/>
          </a:xfrm>
          <a:custGeom>
            <a:rect b="b" l="l" r="r" t="t"/>
            <a:pathLst>
              <a:path extrusionOk="0" h="836" w="857">
                <a:moveTo>
                  <a:pt x="439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9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57" y="0"/>
                  <a:pt x="43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13"/>
          <p:cNvSpPr/>
          <p:nvPr/>
        </p:nvSpPr>
        <p:spPr>
          <a:xfrm>
            <a:off x="2681560" y="4160115"/>
            <a:ext cx="36392" cy="36392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rgbClr val="1B75B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13"/>
          <p:cNvSpPr/>
          <p:nvPr/>
        </p:nvSpPr>
        <p:spPr>
          <a:xfrm>
            <a:off x="8217171" y="411611"/>
            <a:ext cx="36392" cy="36392"/>
          </a:xfrm>
          <a:custGeom>
            <a:rect b="b" l="l" r="r" t="t"/>
            <a:pathLst>
              <a:path extrusionOk="0" h="399" w="399">
                <a:moveTo>
                  <a:pt x="199" y="1"/>
                </a:moveTo>
                <a:cubicBezTo>
                  <a:pt x="100" y="1"/>
                  <a:pt x="0" y="100"/>
                  <a:pt x="0" y="200"/>
                </a:cubicBezTo>
                <a:cubicBezTo>
                  <a:pt x="0" y="319"/>
                  <a:pt x="100" y="399"/>
                  <a:pt x="199" y="399"/>
                </a:cubicBezTo>
                <a:cubicBezTo>
                  <a:pt x="319" y="399"/>
                  <a:pt x="398" y="319"/>
                  <a:pt x="398" y="200"/>
                </a:cubicBezTo>
                <a:cubicBezTo>
                  <a:pt x="398" y="100"/>
                  <a:pt x="319" y="1"/>
                  <a:pt x="199" y="1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13"/>
          <p:cNvSpPr/>
          <p:nvPr/>
        </p:nvSpPr>
        <p:spPr>
          <a:xfrm>
            <a:off x="1808087" y="2850134"/>
            <a:ext cx="36392" cy="36392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100" y="0"/>
                  <a:pt x="1" y="80"/>
                  <a:pt x="1" y="199"/>
                </a:cubicBezTo>
                <a:cubicBezTo>
                  <a:pt x="1" y="299"/>
                  <a:pt x="100" y="398"/>
                  <a:pt x="200" y="398"/>
                </a:cubicBezTo>
                <a:cubicBezTo>
                  <a:pt x="319" y="398"/>
                  <a:pt x="399" y="299"/>
                  <a:pt x="399" y="199"/>
                </a:cubicBezTo>
                <a:cubicBezTo>
                  <a:pt x="399" y="80"/>
                  <a:pt x="319" y="0"/>
                  <a:pt x="20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13"/>
          <p:cNvSpPr/>
          <p:nvPr/>
        </p:nvSpPr>
        <p:spPr>
          <a:xfrm>
            <a:off x="7519970" y="2711784"/>
            <a:ext cx="36392" cy="36392"/>
          </a:xfrm>
          <a:custGeom>
            <a:rect b="b" l="l" r="r" t="t"/>
            <a:pathLst>
              <a:path extrusionOk="0" h="399" w="399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319"/>
                  <a:pt x="80" y="399"/>
                  <a:pt x="199" y="399"/>
                </a:cubicBezTo>
                <a:cubicBezTo>
                  <a:pt x="299" y="399"/>
                  <a:pt x="398" y="319"/>
                  <a:pt x="398" y="200"/>
                </a:cubicBezTo>
                <a:cubicBezTo>
                  <a:pt x="398" y="80"/>
                  <a:pt x="299" y="1"/>
                  <a:pt x="199" y="1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13"/>
          <p:cNvSpPr/>
          <p:nvPr/>
        </p:nvSpPr>
        <p:spPr>
          <a:xfrm>
            <a:off x="8282475" y="4199972"/>
            <a:ext cx="36392" cy="36392"/>
          </a:xfrm>
          <a:custGeom>
            <a:rect b="b" l="l" r="r" t="t"/>
            <a:pathLst>
              <a:path extrusionOk="0" h="399" w="399">
                <a:moveTo>
                  <a:pt x="199" y="1"/>
                </a:moveTo>
                <a:cubicBezTo>
                  <a:pt x="100" y="1"/>
                  <a:pt x="0" y="81"/>
                  <a:pt x="0" y="200"/>
                </a:cubicBezTo>
                <a:cubicBezTo>
                  <a:pt x="0" y="299"/>
                  <a:pt x="100" y="399"/>
                  <a:pt x="199" y="399"/>
                </a:cubicBezTo>
                <a:cubicBezTo>
                  <a:pt x="319" y="399"/>
                  <a:pt x="398" y="299"/>
                  <a:pt x="398" y="200"/>
                </a:cubicBezTo>
                <a:cubicBezTo>
                  <a:pt x="398" y="81"/>
                  <a:pt x="319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3"/>
          <p:cNvSpPr/>
          <p:nvPr/>
        </p:nvSpPr>
        <p:spPr>
          <a:xfrm>
            <a:off x="2918743" y="1340455"/>
            <a:ext cx="36392" cy="36392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13"/>
          <p:cNvSpPr/>
          <p:nvPr/>
        </p:nvSpPr>
        <p:spPr>
          <a:xfrm>
            <a:off x="664067" y="4354203"/>
            <a:ext cx="36301" cy="36392"/>
          </a:xfrm>
          <a:custGeom>
            <a:rect b="b" l="l" r="r" t="t"/>
            <a:pathLst>
              <a:path extrusionOk="0" h="399" w="398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8" y="399"/>
                  <a:pt x="398" y="299"/>
                  <a:pt x="398" y="200"/>
                </a:cubicBezTo>
                <a:cubicBezTo>
                  <a:pt x="398" y="80"/>
                  <a:pt x="298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13"/>
          <p:cNvSpPr/>
          <p:nvPr/>
        </p:nvSpPr>
        <p:spPr>
          <a:xfrm>
            <a:off x="6885860" y="411608"/>
            <a:ext cx="36392" cy="36392"/>
          </a:xfrm>
          <a:custGeom>
            <a:rect b="b" l="l" r="r" t="t"/>
            <a:pathLst>
              <a:path extrusionOk="0" h="399" w="399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9" y="399"/>
                  <a:pt x="398" y="299"/>
                  <a:pt x="398" y="200"/>
                </a:cubicBezTo>
                <a:cubicBezTo>
                  <a:pt x="398" y="80"/>
                  <a:pt x="299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13"/>
          <p:cNvSpPr/>
          <p:nvPr/>
        </p:nvSpPr>
        <p:spPr>
          <a:xfrm>
            <a:off x="257650" y="4131111"/>
            <a:ext cx="76249" cy="78074"/>
          </a:xfrm>
          <a:custGeom>
            <a:rect b="b" l="l" r="r" t="t"/>
            <a:pathLst>
              <a:path extrusionOk="0" h="856" w="836">
                <a:moveTo>
                  <a:pt x="418" y="0"/>
                </a:moveTo>
                <a:cubicBezTo>
                  <a:pt x="199" y="0"/>
                  <a:pt x="0" y="179"/>
                  <a:pt x="0" y="418"/>
                </a:cubicBezTo>
                <a:cubicBezTo>
                  <a:pt x="0" y="657"/>
                  <a:pt x="159" y="855"/>
                  <a:pt x="418" y="855"/>
                </a:cubicBezTo>
                <a:cubicBezTo>
                  <a:pt x="637" y="855"/>
                  <a:pt x="836" y="676"/>
                  <a:pt x="836" y="418"/>
                </a:cubicBezTo>
                <a:cubicBezTo>
                  <a:pt x="836" y="199"/>
                  <a:pt x="637" y="0"/>
                  <a:pt x="418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13"/>
          <p:cNvSpPr/>
          <p:nvPr/>
        </p:nvSpPr>
        <p:spPr>
          <a:xfrm>
            <a:off x="2753839" y="2736212"/>
            <a:ext cx="76249" cy="78256"/>
          </a:xfrm>
          <a:custGeom>
            <a:rect b="b" l="l" r="r" t="t"/>
            <a:pathLst>
              <a:path extrusionOk="0" h="858" w="836">
                <a:moveTo>
                  <a:pt x="449" y="0"/>
                </a:moveTo>
                <a:cubicBezTo>
                  <a:pt x="438" y="0"/>
                  <a:pt x="428" y="1"/>
                  <a:pt x="418" y="2"/>
                </a:cubicBezTo>
                <a:cubicBezTo>
                  <a:pt x="199" y="2"/>
                  <a:pt x="0" y="181"/>
                  <a:pt x="0" y="420"/>
                </a:cubicBezTo>
                <a:cubicBezTo>
                  <a:pt x="0" y="658"/>
                  <a:pt x="180" y="857"/>
                  <a:pt x="418" y="857"/>
                </a:cubicBezTo>
                <a:cubicBezTo>
                  <a:pt x="657" y="857"/>
                  <a:pt x="836" y="678"/>
                  <a:pt x="836" y="420"/>
                </a:cubicBezTo>
                <a:cubicBezTo>
                  <a:pt x="836" y="192"/>
                  <a:pt x="655" y="0"/>
                  <a:pt x="44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13"/>
          <p:cNvSpPr/>
          <p:nvPr/>
        </p:nvSpPr>
        <p:spPr>
          <a:xfrm>
            <a:off x="435411" y="335260"/>
            <a:ext cx="78074" cy="76341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13"/>
          <p:cNvSpPr/>
          <p:nvPr/>
        </p:nvSpPr>
        <p:spPr>
          <a:xfrm>
            <a:off x="435412" y="3857126"/>
            <a:ext cx="78074" cy="76249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13"/>
          <p:cNvSpPr/>
          <p:nvPr/>
        </p:nvSpPr>
        <p:spPr>
          <a:xfrm>
            <a:off x="5403673" y="2635354"/>
            <a:ext cx="76341" cy="76432"/>
          </a:xfrm>
          <a:custGeom>
            <a:rect b="b" l="l" r="r" t="t"/>
            <a:pathLst>
              <a:path extrusionOk="0" h="838" w="837">
                <a:moveTo>
                  <a:pt x="449" y="0"/>
                </a:moveTo>
                <a:cubicBezTo>
                  <a:pt x="439" y="0"/>
                  <a:pt x="429" y="1"/>
                  <a:pt x="419" y="2"/>
                </a:cubicBezTo>
                <a:cubicBezTo>
                  <a:pt x="200" y="2"/>
                  <a:pt x="1" y="181"/>
                  <a:pt x="1" y="419"/>
                </a:cubicBezTo>
                <a:cubicBezTo>
                  <a:pt x="1" y="638"/>
                  <a:pt x="180" y="837"/>
                  <a:pt x="419" y="837"/>
                </a:cubicBezTo>
                <a:cubicBezTo>
                  <a:pt x="657" y="837"/>
                  <a:pt x="836" y="678"/>
                  <a:pt x="836" y="419"/>
                </a:cubicBezTo>
                <a:cubicBezTo>
                  <a:pt x="836" y="192"/>
                  <a:pt x="655" y="0"/>
                  <a:pt x="44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13"/>
          <p:cNvSpPr/>
          <p:nvPr/>
        </p:nvSpPr>
        <p:spPr>
          <a:xfrm>
            <a:off x="8369577" y="4428627"/>
            <a:ext cx="172473" cy="17247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3"/>
                  <a:pt x="418" y="1890"/>
                  <a:pt x="935" y="1890"/>
                </a:cubicBezTo>
                <a:cubicBezTo>
                  <a:pt x="1472" y="1890"/>
                  <a:pt x="1890" y="1473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13"/>
          <p:cNvSpPr/>
          <p:nvPr/>
        </p:nvSpPr>
        <p:spPr>
          <a:xfrm>
            <a:off x="2246138" y="221475"/>
            <a:ext cx="172473" cy="170558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13"/>
          <p:cNvSpPr/>
          <p:nvPr/>
        </p:nvSpPr>
        <p:spPr>
          <a:xfrm>
            <a:off x="209533" y="1043015"/>
            <a:ext cx="172473" cy="17247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13"/>
          <p:cNvSpPr txBox="1"/>
          <p:nvPr>
            <p:ph idx="1" type="subTitle"/>
          </p:nvPr>
        </p:nvSpPr>
        <p:spPr>
          <a:xfrm>
            <a:off x="720000" y="1719700"/>
            <a:ext cx="24366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17" name="Google Shape;317;p13"/>
          <p:cNvSpPr txBox="1"/>
          <p:nvPr>
            <p:ph idx="7" type="title"/>
          </p:nvPr>
        </p:nvSpPr>
        <p:spPr>
          <a:xfrm>
            <a:off x="3403800" y="1133175"/>
            <a:ext cx="2336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8" name="Google Shape;318;p13"/>
          <p:cNvSpPr txBox="1"/>
          <p:nvPr>
            <p:ph hasCustomPrompt="1" idx="8" type="title"/>
          </p:nvPr>
        </p:nvSpPr>
        <p:spPr>
          <a:xfrm>
            <a:off x="3403800" y="616200"/>
            <a:ext cx="1275300" cy="59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19" name="Google Shape;319;p13"/>
          <p:cNvSpPr txBox="1"/>
          <p:nvPr>
            <p:ph idx="9" type="subTitle"/>
          </p:nvPr>
        </p:nvSpPr>
        <p:spPr>
          <a:xfrm>
            <a:off x="3403800" y="1719700"/>
            <a:ext cx="24366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20" name="Google Shape;320;p13"/>
          <p:cNvSpPr txBox="1"/>
          <p:nvPr>
            <p:ph hasCustomPrompt="1" idx="13" type="title"/>
          </p:nvPr>
        </p:nvSpPr>
        <p:spPr>
          <a:xfrm>
            <a:off x="6087600" y="616200"/>
            <a:ext cx="1275300" cy="59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21" name="Google Shape;321;p13"/>
          <p:cNvSpPr txBox="1"/>
          <p:nvPr>
            <p:ph idx="14" type="subTitle"/>
          </p:nvPr>
        </p:nvSpPr>
        <p:spPr>
          <a:xfrm>
            <a:off x="6087600" y="1719700"/>
            <a:ext cx="24366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22" name="Google Shape;322;p13"/>
          <p:cNvSpPr txBox="1"/>
          <p:nvPr>
            <p:ph hasCustomPrompt="1" idx="15" type="title"/>
          </p:nvPr>
        </p:nvSpPr>
        <p:spPr>
          <a:xfrm>
            <a:off x="720000" y="2786600"/>
            <a:ext cx="1275300" cy="59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23" name="Google Shape;323;p13"/>
          <p:cNvSpPr txBox="1"/>
          <p:nvPr>
            <p:ph idx="16" type="subTitle"/>
          </p:nvPr>
        </p:nvSpPr>
        <p:spPr>
          <a:xfrm>
            <a:off x="720000" y="3890100"/>
            <a:ext cx="24366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24" name="Google Shape;324;p13"/>
          <p:cNvSpPr txBox="1"/>
          <p:nvPr>
            <p:ph idx="17" type="title"/>
          </p:nvPr>
        </p:nvSpPr>
        <p:spPr>
          <a:xfrm>
            <a:off x="3403800" y="3303575"/>
            <a:ext cx="23364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5" name="Google Shape;325;p13"/>
          <p:cNvSpPr txBox="1"/>
          <p:nvPr>
            <p:ph hasCustomPrompt="1" idx="18" type="title"/>
          </p:nvPr>
        </p:nvSpPr>
        <p:spPr>
          <a:xfrm>
            <a:off x="3403800" y="2786600"/>
            <a:ext cx="1275300" cy="59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26" name="Google Shape;326;p13"/>
          <p:cNvSpPr txBox="1"/>
          <p:nvPr>
            <p:ph idx="19" type="subTitle"/>
          </p:nvPr>
        </p:nvSpPr>
        <p:spPr>
          <a:xfrm>
            <a:off x="3403800" y="3890100"/>
            <a:ext cx="24366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27" name="Google Shape;327;p13"/>
          <p:cNvSpPr txBox="1"/>
          <p:nvPr>
            <p:ph idx="20" type="subTitle"/>
          </p:nvPr>
        </p:nvSpPr>
        <p:spPr>
          <a:xfrm>
            <a:off x="6087600" y="3890100"/>
            <a:ext cx="24366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BLANK_1_1_1_2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4"/>
          <p:cNvSpPr/>
          <p:nvPr/>
        </p:nvSpPr>
        <p:spPr>
          <a:xfrm rot="10800000">
            <a:off x="422799" y="435816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14"/>
          <p:cNvSpPr/>
          <p:nvPr/>
        </p:nvSpPr>
        <p:spPr>
          <a:xfrm>
            <a:off x="379475" y="3804389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14"/>
          <p:cNvSpPr/>
          <p:nvPr/>
        </p:nvSpPr>
        <p:spPr>
          <a:xfrm rot="10800000">
            <a:off x="180775" y="3076184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14"/>
          <p:cNvSpPr/>
          <p:nvPr/>
        </p:nvSpPr>
        <p:spPr>
          <a:xfrm rot="10800000">
            <a:off x="109318" y="4365321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14"/>
          <p:cNvSpPr/>
          <p:nvPr/>
        </p:nvSpPr>
        <p:spPr>
          <a:xfrm rot="10800000">
            <a:off x="2560628" y="4785963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14"/>
          <p:cNvSpPr/>
          <p:nvPr/>
        </p:nvSpPr>
        <p:spPr>
          <a:xfrm rot="10800000">
            <a:off x="7664448" y="4747960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14"/>
          <p:cNvSpPr/>
          <p:nvPr/>
        </p:nvSpPr>
        <p:spPr>
          <a:xfrm rot="10800000">
            <a:off x="850801" y="4887871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14"/>
          <p:cNvSpPr/>
          <p:nvPr/>
        </p:nvSpPr>
        <p:spPr>
          <a:xfrm rot="10800000">
            <a:off x="8517136" y="4267349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14"/>
          <p:cNvSpPr/>
          <p:nvPr/>
        </p:nvSpPr>
        <p:spPr>
          <a:xfrm rot="10800000">
            <a:off x="5293920" y="4865546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14"/>
          <p:cNvSpPr/>
          <p:nvPr/>
        </p:nvSpPr>
        <p:spPr>
          <a:xfrm rot="10800000">
            <a:off x="2907251" y="4986646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14"/>
          <p:cNvSpPr/>
          <p:nvPr/>
        </p:nvSpPr>
        <p:spPr>
          <a:xfrm rot="10800000">
            <a:off x="6629794" y="456726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14"/>
          <p:cNvSpPr/>
          <p:nvPr/>
        </p:nvSpPr>
        <p:spPr>
          <a:xfrm>
            <a:off x="8316246" y="4621564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14"/>
          <p:cNvSpPr/>
          <p:nvPr/>
        </p:nvSpPr>
        <p:spPr>
          <a:xfrm>
            <a:off x="1257943" y="4947129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14"/>
          <p:cNvSpPr/>
          <p:nvPr/>
        </p:nvSpPr>
        <p:spPr>
          <a:xfrm>
            <a:off x="4817121" y="4674364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14"/>
          <p:cNvSpPr/>
          <p:nvPr/>
        </p:nvSpPr>
        <p:spPr>
          <a:xfrm>
            <a:off x="8838253" y="4639636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14"/>
          <p:cNvSpPr/>
          <p:nvPr/>
        </p:nvSpPr>
        <p:spPr>
          <a:xfrm>
            <a:off x="8596839" y="2965688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14"/>
          <p:cNvSpPr/>
          <p:nvPr/>
        </p:nvSpPr>
        <p:spPr>
          <a:xfrm rot="10800000">
            <a:off x="8568943" y="39219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14"/>
          <p:cNvSpPr/>
          <p:nvPr/>
        </p:nvSpPr>
        <p:spPr>
          <a:xfrm>
            <a:off x="3185263" y="2552637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14"/>
          <p:cNvSpPr/>
          <p:nvPr/>
        </p:nvSpPr>
        <p:spPr>
          <a:xfrm>
            <a:off x="5783122" y="306613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14"/>
          <p:cNvSpPr/>
          <p:nvPr/>
        </p:nvSpPr>
        <p:spPr>
          <a:xfrm rot="10800000">
            <a:off x="8793105" y="102227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14"/>
          <p:cNvSpPr/>
          <p:nvPr/>
        </p:nvSpPr>
        <p:spPr>
          <a:xfrm rot="10800000">
            <a:off x="6682657" y="209615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14"/>
          <p:cNvSpPr/>
          <p:nvPr/>
        </p:nvSpPr>
        <p:spPr>
          <a:xfrm rot="10800000">
            <a:off x="4362288" y="22919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14"/>
          <p:cNvSpPr/>
          <p:nvPr/>
        </p:nvSpPr>
        <p:spPr>
          <a:xfrm rot="10800000">
            <a:off x="8718115" y="2224907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14"/>
          <p:cNvSpPr/>
          <p:nvPr/>
        </p:nvSpPr>
        <p:spPr>
          <a:xfrm rot="10800000">
            <a:off x="8284260" y="636141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14"/>
          <p:cNvSpPr/>
          <p:nvPr/>
        </p:nvSpPr>
        <p:spPr>
          <a:xfrm rot="10800000">
            <a:off x="50523" y="669060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14"/>
          <p:cNvSpPr/>
          <p:nvPr/>
        </p:nvSpPr>
        <p:spPr>
          <a:xfrm rot="10800000">
            <a:off x="3418463" y="390665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14"/>
          <p:cNvSpPr/>
          <p:nvPr/>
        </p:nvSpPr>
        <p:spPr>
          <a:xfrm rot="10800000">
            <a:off x="8896205" y="1131327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14"/>
          <p:cNvSpPr/>
          <p:nvPr/>
        </p:nvSpPr>
        <p:spPr>
          <a:xfrm rot="10800000">
            <a:off x="2009968" y="3402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14"/>
          <p:cNvSpPr/>
          <p:nvPr/>
        </p:nvSpPr>
        <p:spPr>
          <a:xfrm rot="10800000">
            <a:off x="458388" y="2152182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14"/>
          <p:cNvSpPr/>
          <p:nvPr/>
        </p:nvSpPr>
        <p:spPr>
          <a:xfrm rot="10800000">
            <a:off x="5382963" y="371469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14"/>
          <p:cNvSpPr/>
          <p:nvPr/>
        </p:nvSpPr>
        <p:spPr>
          <a:xfrm>
            <a:off x="8800796" y="1709445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14"/>
          <p:cNvSpPr/>
          <p:nvPr/>
        </p:nvSpPr>
        <p:spPr>
          <a:xfrm>
            <a:off x="542346" y="110133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14"/>
          <p:cNvSpPr/>
          <p:nvPr/>
        </p:nvSpPr>
        <p:spPr>
          <a:xfrm>
            <a:off x="616059" y="1577163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14"/>
          <p:cNvSpPr/>
          <p:nvPr/>
        </p:nvSpPr>
        <p:spPr>
          <a:xfrm>
            <a:off x="4068620" y="17944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14"/>
          <p:cNvSpPr/>
          <p:nvPr/>
        </p:nvSpPr>
        <p:spPr>
          <a:xfrm>
            <a:off x="160758" y="2294070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14"/>
          <p:cNvSpPr/>
          <p:nvPr/>
        </p:nvSpPr>
        <p:spPr>
          <a:xfrm rot="10800000">
            <a:off x="606184" y="228816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14"/>
          <p:cNvSpPr/>
          <p:nvPr/>
        </p:nvSpPr>
        <p:spPr>
          <a:xfrm>
            <a:off x="7305345" y="341277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14"/>
          <p:cNvSpPr/>
          <p:nvPr/>
        </p:nvSpPr>
        <p:spPr>
          <a:xfrm>
            <a:off x="8694588" y="730187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14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8" name="Google Shape;368;p14"/>
          <p:cNvSpPr txBox="1"/>
          <p:nvPr>
            <p:ph idx="2" type="title"/>
          </p:nvPr>
        </p:nvSpPr>
        <p:spPr>
          <a:xfrm>
            <a:off x="719925" y="1743700"/>
            <a:ext cx="2336400" cy="75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9" name="Google Shape;369;p14"/>
          <p:cNvSpPr txBox="1"/>
          <p:nvPr>
            <p:ph idx="1" type="subTitle"/>
          </p:nvPr>
        </p:nvSpPr>
        <p:spPr>
          <a:xfrm>
            <a:off x="483825" y="2628875"/>
            <a:ext cx="2808600" cy="52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70" name="Google Shape;370;p14"/>
          <p:cNvSpPr txBox="1"/>
          <p:nvPr>
            <p:ph idx="3" type="title"/>
          </p:nvPr>
        </p:nvSpPr>
        <p:spPr>
          <a:xfrm>
            <a:off x="3403650" y="1743700"/>
            <a:ext cx="2336400" cy="75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1" name="Google Shape;371;p14"/>
          <p:cNvSpPr txBox="1"/>
          <p:nvPr>
            <p:ph idx="4" type="subTitle"/>
          </p:nvPr>
        </p:nvSpPr>
        <p:spPr>
          <a:xfrm>
            <a:off x="3167550" y="2628875"/>
            <a:ext cx="2808600" cy="52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72" name="Google Shape;372;p14"/>
          <p:cNvSpPr txBox="1"/>
          <p:nvPr>
            <p:ph idx="5" type="title"/>
          </p:nvPr>
        </p:nvSpPr>
        <p:spPr>
          <a:xfrm>
            <a:off x="6087675" y="1743700"/>
            <a:ext cx="2336400" cy="75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3" name="Google Shape;373;p14"/>
          <p:cNvSpPr txBox="1"/>
          <p:nvPr>
            <p:ph idx="6" type="subTitle"/>
          </p:nvPr>
        </p:nvSpPr>
        <p:spPr>
          <a:xfrm>
            <a:off x="5851575" y="2628875"/>
            <a:ext cx="2808600" cy="52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74" name="Google Shape;374;p14"/>
          <p:cNvSpPr txBox="1"/>
          <p:nvPr>
            <p:ph idx="7" type="subTitle"/>
          </p:nvPr>
        </p:nvSpPr>
        <p:spPr>
          <a:xfrm>
            <a:off x="483825" y="3071500"/>
            <a:ext cx="2808600" cy="109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 sz="22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9pPr>
          </a:lstStyle>
          <a:p/>
        </p:txBody>
      </p:sp>
      <p:sp>
        <p:nvSpPr>
          <p:cNvPr id="375" name="Google Shape;375;p14"/>
          <p:cNvSpPr txBox="1"/>
          <p:nvPr>
            <p:ph idx="8" type="subTitle"/>
          </p:nvPr>
        </p:nvSpPr>
        <p:spPr>
          <a:xfrm>
            <a:off x="3167550" y="3071500"/>
            <a:ext cx="2808600" cy="109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Luckiest Guy"/>
              <a:buNone/>
              <a:defRPr sz="22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9pPr>
          </a:lstStyle>
          <a:p/>
        </p:txBody>
      </p:sp>
      <p:sp>
        <p:nvSpPr>
          <p:cNvPr id="376" name="Google Shape;376;p14"/>
          <p:cNvSpPr txBox="1"/>
          <p:nvPr>
            <p:ph idx="9" type="subTitle"/>
          </p:nvPr>
        </p:nvSpPr>
        <p:spPr>
          <a:xfrm>
            <a:off x="5851575" y="3071500"/>
            <a:ext cx="2808600" cy="109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 sz="22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uckiest Guy"/>
              <a:buNone/>
              <a:defRPr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2">
  <p:cSld name="CUSTOM_4"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15"/>
          <p:cNvSpPr txBox="1"/>
          <p:nvPr>
            <p:ph type="title"/>
          </p:nvPr>
        </p:nvSpPr>
        <p:spPr>
          <a:xfrm>
            <a:off x="3380000" y="1525900"/>
            <a:ext cx="3856200" cy="136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7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79" name="Google Shape;379;p15"/>
          <p:cNvSpPr txBox="1"/>
          <p:nvPr>
            <p:ph hasCustomPrompt="1" idx="2" type="title"/>
          </p:nvPr>
        </p:nvSpPr>
        <p:spPr>
          <a:xfrm>
            <a:off x="1737950" y="1525888"/>
            <a:ext cx="1791900" cy="136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94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80" name="Google Shape;380;p15"/>
          <p:cNvSpPr txBox="1"/>
          <p:nvPr>
            <p:ph idx="1" type="subTitle"/>
          </p:nvPr>
        </p:nvSpPr>
        <p:spPr>
          <a:xfrm>
            <a:off x="3380000" y="2844275"/>
            <a:ext cx="3027300" cy="7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81" name="Google Shape;381;p15"/>
          <p:cNvSpPr/>
          <p:nvPr/>
        </p:nvSpPr>
        <p:spPr>
          <a:xfrm>
            <a:off x="8518159" y="713611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15"/>
          <p:cNvSpPr/>
          <p:nvPr/>
        </p:nvSpPr>
        <p:spPr>
          <a:xfrm rot="10800000">
            <a:off x="8532950" y="1339687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15"/>
          <p:cNvSpPr/>
          <p:nvPr/>
        </p:nvSpPr>
        <p:spPr>
          <a:xfrm rot="10800000">
            <a:off x="8673278" y="414247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15"/>
          <p:cNvSpPr/>
          <p:nvPr/>
        </p:nvSpPr>
        <p:spPr>
          <a:xfrm rot="10800000">
            <a:off x="8360520" y="2332724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15"/>
          <p:cNvSpPr/>
          <p:nvPr/>
        </p:nvSpPr>
        <p:spPr>
          <a:xfrm>
            <a:off x="8946445" y="2078332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15"/>
          <p:cNvSpPr/>
          <p:nvPr/>
        </p:nvSpPr>
        <p:spPr>
          <a:xfrm>
            <a:off x="8694447" y="3368611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15"/>
          <p:cNvSpPr/>
          <p:nvPr/>
        </p:nvSpPr>
        <p:spPr>
          <a:xfrm rot="10800000">
            <a:off x="8083874" y="417263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15"/>
          <p:cNvSpPr/>
          <p:nvPr/>
        </p:nvSpPr>
        <p:spPr>
          <a:xfrm>
            <a:off x="1189852" y="255616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9" name="Google Shape;389;p15"/>
          <p:cNvSpPr/>
          <p:nvPr/>
        </p:nvSpPr>
        <p:spPr>
          <a:xfrm>
            <a:off x="4369955" y="300464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15"/>
          <p:cNvSpPr/>
          <p:nvPr/>
        </p:nvSpPr>
        <p:spPr>
          <a:xfrm>
            <a:off x="2247812" y="231342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p15"/>
          <p:cNvSpPr/>
          <p:nvPr/>
        </p:nvSpPr>
        <p:spPr>
          <a:xfrm rot="10800000">
            <a:off x="422534" y="285613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15"/>
          <p:cNvSpPr/>
          <p:nvPr/>
        </p:nvSpPr>
        <p:spPr>
          <a:xfrm rot="10800000">
            <a:off x="7621937" y="6368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3" name="Google Shape;393;p15"/>
          <p:cNvSpPr/>
          <p:nvPr/>
        </p:nvSpPr>
        <p:spPr>
          <a:xfrm rot="10800000">
            <a:off x="5861309" y="174038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15"/>
          <p:cNvSpPr/>
          <p:nvPr/>
        </p:nvSpPr>
        <p:spPr>
          <a:xfrm>
            <a:off x="3857661" y="470662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15"/>
          <p:cNvSpPr/>
          <p:nvPr/>
        </p:nvSpPr>
        <p:spPr>
          <a:xfrm rot="10800000">
            <a:off x="2293352" y="4859300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15"/>
          <p:cNvSpPr/>
          <p:nvPr/>
        </p:nvSpPr>
        <p:spPr>
          <a:xfrm rot="10800000">
            <a:off x="8744985" y="5246812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15"/>
          <p:cNvSpPr/>
          <p:nvPr/>
        </p:nvSpPr>
        <p:spPr>
          <a:xfrm rot="10800000">
            <a:off x="7506713" y="4818219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15"/>
          <p:cNvSpPr/>
          <p:nvPr/>
        </p:nvSpPr>
        <p:spPr>
          <a:xfrm rot="10800000">
            <a:off x="410853" y="4581178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15"/>
          <p:cNvSpPr/>
          <p:nvPr/>
        </p:nvSpPr>
        <p:spPr>
          <a:xfrm rot="10800000">
            <a:off x="5449240" y="472937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15"/>
          <p:cNvSpPr/>
          <p:nvPr/>
        </p:nvSpPr>
        <p:spPr>
          <a:xfrm>
            <a:off x="1254037" y="4915759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p15"/>
          <p:cNvSpPr/>
          <p:nvPr/>
        </p:nvSpPr>
        <p:spPr>
          <a:xfrm>
            <a:off x="8694437" y="486644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15"/>
          <p:cNvSpPr/>
          <p:nvPr/>
        </p:nvSpPr>
        <p:spPr>
          <a:xfrm>
            <a:off x="170178" y="356942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15"/>
          <p:cNvSpPr/>
          <p:nvPr/>
        </p:nvSpPr>
        <p:spPr>
          <a:xfrm rot="10800000">
            <a:off x="214363" y="2009682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15"/>
          <p:cNvSpPr/>
          <p:nvPr/>
        </p:nvSpPr>
        <p:spPr>
          <a:xfrm rot="10800000">
            <a:off x="474353" y="3881178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15"/>
          <p:cNvSpPr/>
          <p:nvPr/>
        </p:nvSpPr>
        <p:spPr>
          <a:xfrm>
            <a:off x="193723" y="4729367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15"/>
          <p:cNvSpPr/>
          <p:nvPr/>
        </p:nvSpPr>
        <p:spPr>
          <a:xfrm>
            <a:off x="99734" y="1613999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15"/>
          <p:cNvSpPr/>
          <p:nvPr/>
        </p:nvSpPr>
        <p:spPr>
          <a:xfrm>
            <a:off x="394635" y="1020434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3">
  <p:cSld name="CUSTOM_4_1"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16"/>
          <p:cNvSpPr txBox="1"/>
          <p:nvPr>
            <p:ph type="title"/>
          </p:nvPr>
        </p:nvSpPr>
        <p:spPr>
          <a:xfrm>
            <a:off x="751524" y="1846050"/>
            <a:ext cx="3856200" cy="136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7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10" name="Google Shape;410;p16"/>
          <p:cNvSpPr txBox="1"/>
          <p:nvPr>
            <p:ph hasCustomPrompt="1" idx="2" type="title"/>
          </p:nvPr>
        </p:nvSpPr>
        <p:spPr>
          <a:xfrm>
            <a:off x="751524" y="1024675"/>
            <a:ext cx="26988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11" name="Google Shape;411;p16"/>
          <p:cNvSpPr txBox="1"/>
          <p:nvPr>
            <p:ph idx="1" type="subTitle"/>
          </p:nvPr>
        </p:nvSpPr>
        <p:spPr>
          <a:xfrm>
            <a:off x="751524" y="3140000"/>
            <a:ext cx="3027300" cy="7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2">
  <p:cSld name="BLANK_1_1_1_2_1"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17"/>
          <p:cNvSpPr/>
          <p:nvPr/>
        </p:nvSpPr>
        <p:spPr>
          <a:xfrm>
            <a:off x="8594886" y="71891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Google Shape;414;p17"/>
          <p:cNvSpPr/>
          <p:nvPr/>
        </p:nvSpPr>
        <p:spPr>
          <a:xfrm rot="10800000">
            <a:off x="8645385" y="3290298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17"/>
          <p:cNvSpPr/>
          <p:nvPr/>
        </p:nvSpPr>
        <p:spPr>
          <a:xfrm>
            <a:off x="8480937" y="277006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17"/>
          <p:cNvSpPr/>
          <p:nvPr/>
        </p:nvSpPr>
        <p:spPr>
          <a:xfrm rot="10800000">
            <a:off x="8160600" y="422566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17"/>
          <p:cNvSpPr/>
          <p:nvPr/>
        </p:nvSpPr>
        <p:spPr>
          <a:xfrm>
            <a:off x="8831912" y="653762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17"/>
          <p:cNvSpPr/>
          <p:nvPr/>
        </p:nvSpPr>
        <p:spPr>
          <a:xfrm>
            <a:off x="1266579" y="260920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17"/>
          <p:cNvSpPr/>
          <p:nvPr/>
        </p:nvSpPr>
        <p:spPr>
          <a:xfrm>
            <a:off x="7936828" y="102177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17"/>
          <p:cNvSpPr/>
          <p:nvPr/>
        </p:nvSpPr>
        <p:spPr>
          <a:xfrm>
            <a:off x="270454" y="785416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17"/>
          <p:cNvSpPr/>
          <p:nvPr/>
        </p:nvSpPr>
        <p:spPr>
          <a:xfrm>
            <a:off x="3637106" y="79868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2" name="Google Shape;422;p17"/>
          <p:cNvSpPr/>
          <p:nvPr/>
        </p:nvSpPr>
        <p:spPr>
          <a:xfrm>
            <a:off x="5880378" y="3402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p17"/>
          <p:cNvSpPr/>
          <p:nvPr/>
        </p:nvSpPr>
        <p:spPr>
          <a:xfrm>
            <a:off x="2227564" y="41734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17"/>
          <p:cNvSpPr/>
          <p:nvPr/>
        </p:nvSpPr>
        <p:spPr>
          <a:xfrm rot="10800000">
            <a:off x="640361" y="393317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17"/>
          <p:cNvSpPr/>
          <p:nvPr/>
        </p:nvSpPr>
        <p:spPr>
          <a:xfrm rot="10800000">
            <a:off x="7698664" y="68992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Google Shape;426;p17"/>
          <p:cNvSpPr/>
          <p:nvPr/>
        </p:nvSpPr>
        <p:spPr>
          <a:xfrm rot="10800000">
            <a:off x="4139486" y="340517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7" name="Google Shape;427;p17"/>
          <p:cNvSpPr/>
          <p:nvPr/>
        </p:nvSpPr>
        <p:spPr>
          <a:xfrm rot="10800000">
            <a:off x="92774" y="305778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17"/>
          <p:cNvSpPr/>
          <p:nvPr/>
        </p:nvSpPr>
        <p:spPr>
          <a:xfrm>
            <a:off x="176461" y="1619302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17"/>
          <p:cNvSpPr/>
          <p:nvPr/>
        </p:nvSpPr>
        <p:spPr>
          <a:xfrm>
            <a:off x="86362" y="234431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17"/>
          <p:cNvSpPr/>
          <p:nvPr/>
        </p:nvSpPr>
        <p:spPr>
          <a:xfrm>
            <a:off x="435412" y="114218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17"/>
          <p:cNvSpPr/>
          <p:nvPr/>
        </p:nvSpPr>
        <p:spPr>
          <a:xfrm rot="10800000">
            <a:off x="5859391" y="255029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2" name="Google Shape;432;p17"/>
          <p:cNvSpPr/>
          <p:nvPr/>
        </p:nvSpPr>
        <p:spPr>
          <a:xfrm rot="10800000">
            <a:off x="3234536" y="477052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p17"/>
          <p:cNvSpPr/>
          <p:nvPr/>
        </p:nvSpPr>
        <p:spPr>
          <a:xfrm>
            <a:off x="8716176" y="2242552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p17"/>
          <p:cNvSpPr/>
          <p:nvPr/>
        </p:nvSpPr>
        <p:spPr>
          <a:xfrm>
            <a:off x="148125" y="49168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17"/>
          <p:cNvSpPr/>
          <p:nvPr/>
        </p:nvSpPr>
        <p:spPr>
          <a:xfrm>
            <a:off x="2248370" y="47357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6" name="Google Shape;436;p17"/>
          <p:cNvSpPr/>
          <p:nvPr/>
        </p:nvSpPr>
        <p:spPr>
          <a:xfrm>
            <a:off x="4642408" y="4755379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17"/>
          <p:cNvSpPr/>
          <p:nvPr/>
        </p:nvSpPr>
        <p:spPr>
          <a:xfrm>
            <a:off x="198021" y="2700888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p17"/>
          <p:cNvSpPr/>
          <p:nvPr/>
        </p:nvSpPr>
        <p:spPr>
          <a:xfrm>
            <a:off x="646767" y="4372739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17"/>
          <p:cNvSpPr/>
          <p:nvPr/>
        </p:nvSpPr>
        <p:spPr>
          <a:xfrm>
            <a:off x="8837405" y="4311613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17"/>
          <p:cNvSpPr/>
          <p:nvPr/>
        </p:nvSpPr>
        <p:spPr>
          <a:xfrm>
            <a:off x="5369166" y="459938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p17"/>
          <p:cNvSpPr/>
          <p:nvPr/>
        </p:nvSpPr>
        <p:spPr>
          <a:xfrm>
            <a:off x="45025" y="38877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17"/>
          <p:cNvSpPr/>
          <p:nvPr/>
        </p:nvSpPr>
        <p:spPr>
          <a:xfrm>
            <a:off x="6931262" y="501568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3" name="Google Shape;443;p17"/>
          <p:cNvSpPr/>
          <p:nvPr/>
        </p:nvSpPr>
        <p:spPr>
          <a:xfrm>
            <a:off x="3621733" y="461310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17"/>
          <p:cNvSpPr/>
          <p:nvPr/>
        </p:nvSpPr>
        <p:spPr>
          <a:xfrm rot="10800000">
            <a:off x="155812" y="33054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17"/>
          <p:cNvSpPr/>
          <p:nvPr/>
        </p:nvSpPr>
        <p:spPr>
          <a:xfrm rot="10800000">
            <a:off x="8462010" y="396281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6" name="Google Shape;446;p17"/>
          <p:cNvSpPr/>
          <p:nvPr/>
        </p:nvSpPr>
        <p:spPr>
          <a:xfrm rot="10800000">
            <a:off x="4949066" y="489764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7" name="Google Shape;447;p17"/>
          <p:cNvSpPr/>
          <p:nvPr/>
        </p:nvSpPr>
        <p:spPr>
          <a:xfrm>
            <a:off x="8210440" y="475500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17"/>
          <p:cNvSpPr/>
          <p:nvPr/>
        </p:nvSpPr>
        <p:spPr>
          <a:xfrm rot="10800000">
            <a:off x="7699449" y="47705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9" name="Google Shape;449;p17"/>
          <p:cNvSpPr/>
          <p:nvPr/>
        </p:nvSpPr>
        <p:spPr>
          <a:xfrm rot="10800000">
            <a:off x="1712341" y="473580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17"/>
          <p:cNvSpPr/>
          <p:nvPr/>
        </p:nvSpPr>
        <p:spPr>
          <a:xfrm rot="10800000">
            <a:off x="350066" y="437274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1" name="Google Shape;451;p1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2" name="Google Shape;452;p17"/>
          <p:cNvSpPr txBox="1"/>
          <p:nvPr>
            <p:ph idx="2" type="title"/>
          </p:nvPr>
        </p:nvSpPr>
        <p:spPr>
          <a:xfrm>
            <a:off x="1513226" y="1057900"/>
            <a:ext cx="2290800" cy="75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53" name="Google Shape;453;p17"/>
          <p:cNvSpPr txBox="1"/>
          <p:nvPr>
            <p:ph idx="1" type="subTitle"/>
          </p:nvPr>
        </p:nvSpPr>
        <p:spPr>
          <a:xfrm>
            <a:off x="1005500" y="1714475"/>
            <a:ext cx="3306600" cy="226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54" name="Google Shape;454;p17"/>
          <p:cNvSpPr txBox="1"/>
          <p:nvPr>
            <p:ph idx="3" type="title"/>
          </p:nvPr>
        </p:nvSpPr>
        <p:spPr>
          <a:xfrm>
            <a:off x="5317263" y="1057900"/>
            <a:ext cx="2336400" cy="75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55" name="Google Shape;455;p17"/>
          <p:cNvSpPr txBox="1"/>
          <p:nvPr>
            <p:ph idx="4" type="subTitle"/>
          </p:nvPr>
        </p:nvSpPr>
        <p:spPr>
          <a:xfrm>
            <a:off x="4832050" y="1714475"/>
            <a:ext cx="3306600" cy="226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BLANK_1_1_1_1"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18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8" name="Google Shape;458;p18"/>
          <p:cNvSpPr txBox="1"/>
          <p:nvPr>
            <p:ph idx="2" type="title"/>
          </p:nvPr>
        </p:nvSpPr>
        <p:spPr>
          <a:xfrm>
            <a:off x="814863" y="1606650"/>
            <a:ext cx="28671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59" name="Google Shape;459;p18"/>
          <p:cNvSpPr txBox="1"/>
          <p:nvPr>
            <p:ph idx="1" type="subTitle"/>
          </p:nvPr>
        </p:nvSpPr>
        <p:spPr>
          <a:xfrm>
            <a:off x="1000000" y="2040775"/>
            <a:ext cx="24969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60" name="Google Shape;460;p18"/>
          <p:cNvSpPr txBox="1"/>
          <p:nvPr>
            <p:ph idx="3" type="title"/>
          </p:nvPr>
        </p:nvSpPr>
        <p:spPr>
          <a:xfrm>
            <a:off x="4090443" y="1606650"/>
            <a:ext cx="28671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1" name="Google Shape;461;p18"/>
          <p:cNvSpPr txBox="1"/>
          <p:nvPr>
            <p:ph idx="4" type="subTitle"/>
          </p:nvPr>
        </p:nvSpPr>
        <p:spPr>
          <a:xfrm>
            <a:off x="4238051" y="2040775"/>
            <a:ext cx="25719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62" name="Google Shape;462;p18"/>
          <p:cNvSpPr txBox="1"/>
          <p:nvPr>
            <p:ph idx="5" type="title"/>
          </p:nvPr>
        </p:nvSpPr>
        <p:spPr>
          <a:xfrm>
            <a:off x="814863" y="3040050"/>
            <a:ext cx="28671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3" name="Google Shape;463;p18"/>
          <p:cNvSpPr txBox="1"/>
          <p:nvPr>
            <p:ph idx="6" type="subTitle"/>
          </p:nvPr>
        </p:nvSpPr>
        <p:spPr>
          <a:xfrm>
            <a:off x="1000000" y="3474175"/>
            <a:ext cx="24969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64" name="Google Shape;464;p18"/>
          <p:cNvSpPr txBox="1"/>
          <p:nvPr>
            <p:ph idx="7" type="title"/>
          </p:nvPr>
        </p:nvSpPr>
        <p:spPr>
          <a:xfrm>
            <a:off x="4090443" y="3040050"/>
            <a:ext cx="2867100" cy="52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5" name="Google Shape;465;p18"/>
          <p:cNvSpPr txBox="1"/>
          <p:nvPr>
            <p:ph idx="8" type="subTitle"/>
          </p:nvPr>
        </p:nvSpPr>
        <p:spPr>
          <a:xfrm>
            <a:off x="4238051" y="3474175"/>
            <a:ext cx="25719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66" name="Google Shape;466;p18"/>
          <p:cNvSpPr/>
          <p:nvPr/>
        </p:nvSpPr>
        <p:spPr>
          <a:xfrm rot="10800000">
            <a:off x="5975125" y="248619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7" name="Google Shape;467;p18"/>
          <p:cNvSpPr/>
          <p:nvPr/>
        </p:nvSpPr>
        <p:spPr>
          <a:xfrm rot="10800000">
            <a:off x="8725549" y="42446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8" name="Google Shape;468;p18"/>
          <p:cNvSpPr/>
          <p:nvPr/>
        </p:nvSpPr>
        <p:spPr>
          <a:xfrm rot="10800000">
            <a:off x="8886510" y="145164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9" name="Google Shape;469;p18"/>
          <p:cNvSpPr/>
          <p:nvPr/>
        </p:nvSpPr>
        <p:spPr>
          <a:xfrm rot="10800000">
            <a:off x="370345" y="83331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18"/>
          <p:cNvSpPr/>
          <p:nvPr/>
        </p:nvSpPr>
        <p:spPr>
          <a:xfrm rot="10800000">
            <a:off x="3350269" y="470642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18"/>
          <p:cNvSpPr/>
          <p:nvPr/>
        </p:nvSpPr>
        <p:spPr>
          <a:xfrm>
            <a:off x="8261209" y="2060802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18"/>
          <p:cNvSpPr/>
          <p:nvPr/>
        </p:nvSpPr>
        <p:spPr>
          <a:xfrm>
            <a:off x="263858" y="48527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p18"/>
          <p:cNvSpPr/>
          <p:nvPr/>
        </p:nvSpPr>
        <p:spPr>
          <a:xfrm>
            <a:off x="2364103" y="46716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p18"/>
          <p:cNvSpPr/>
          <p:nvPr/>
        </p:nvSpPr>
        <p:spPr>
          <a:xfrm>
            <a:off x="4201711" y="-1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18"/>
          <p:cNvSpPr/>
          <p:nvPr/>
        </p:nvSpPr>
        <p:spPr>
          <a:xfrm>
            <a:off x="4758141" y="4691279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18"/>
          <p:cNvSpPr/>
          <p:nvPr/>
        </p:nvSpPr>
        <p:spPr>
          <a:xfrm>
            <a:off x="287729" y="2186001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18"/>
          <p:cNvSpPr/>
          <p:nvPr/>
        </p:nvSpPr>
        <p:spPr>
          <a:xfrm>
            <a:off x="762500" y="4308639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p18"/>
          <p:cNvSpPr/>
          <p:nvPr/>
        </p:nvSpPr>
        <p:spPr>
          <a:xfrm>
            <a:off x="1476673" y="25795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18"/>
          <p:cNvSpPr/>
          <p:nvPr/>
        </p:nvSpPr>
        <p:spPr>
          <a:xfrm>
            <a:off x="6325375" y="35193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p18"/>
          <p:cNvSpPr/>
          <p:nvPr/>
        </p:nvSpPr>
        <p:spPr>
          <a:xfrm>
            <a:off x="8662050" y="759585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1" name="Google Shape;481;p18"/>
          <p:cNvSpPr/>
          <p:nvPr/>
        </p:nvSpPr>
        <p:spPr>
          <a:xfrm>
            <a:off x="465791" y="617666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p18"/>
          <p:cNvSpPr/>
          <p:nvPr/>
        </p:nvSpPr>
        <p:spPr>
          <a:xfrm>
            <a:off x="5484900" y="453528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3" name="Google Shape;483;p18"/>
          <p:cNvSpPr/>
          <p:nvPr/>
        </p:nvSpPr>
        <p:spPr>
          <a:xfrm>
            <a:off x="160758" y="38236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18"/>
          <p:cNvSpPr/>
          <p:nvPr/>
        </p:nvSpPr>
        <p:spPr>
          <a:xfrm>
            <a:off x="3737483" y="3664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5" name="Google Shape;485;p18"/>
          <p:cNvSpPr/>
          <p:nvPr/>
        </p:nvSpPr>
        <p:spPr>
          <a:xfrm>
            <a:off x="7046996" y="495158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6" name="Google Shape;486;p18"/>
          <p:cNvSpPr/>
          <p:nvPr/>
        </p:nvSpPr>
        <p:spPr>
          <a:xfrm>
            <a:off x="3737466" y="454900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7" name="Google Shape;487;p18"/>
          <p:cNvSpPr/>
          <p:nvPr/>
        </p:nvSpPr>
        <p:spPr>
          <a:xfrm rot="10800000">
            <a:off x="271545" y="32413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8" name="Google Shape;488;p18"/>
          <p:cNvSpPr/>
          <p:nvPr/>
        </p:nvSpPr>
        <p:spPr>
          <a:xfrm rot="10800000">
            <a:off x="7713299" y="44502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9" name="Google Shape;489;p18"/>
          <p:cNvSpPr/>
          <p:nvPr/>
        </p:nvSpPr>
        <p:spPr>
          <a:xfrm rot="10800000">
            <a:off x="5827510" y="35193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p18"/>
          <p:cNvSpPr/>
          <p:nvPr/>
        </p:nvSpPr>
        <p:spPr>
          <a:xfrm rot="10800000">
            <a:off x="481943" y="14756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1" name="Google Shape;491;p18"/>
          <p:cNvSpPr/>
          <p:nvPr/>
        </p:nvSpPr>
        <p:spPr>
          <a:xfrm rot="10800000">
            <a:off x="8577743" y="389871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2" name="Google Shape;492;p18"/>
          <p:cNvSpPr/>
          <p:nvPr/>
        </p:nvSpPr>
        <p:spPr>
          <a:xfrm rot="10800000">
            <a:off x="5064799" y="483354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3" name="Google Shape;493;p18"/>
          <p:cNvSpPr/>
          <p:nvPr/>
        </p:nvSpPr>
        <p:spPr>
          <a:xfrm rot="10800000">
            <a:off x="8911583" y="265671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4" name="Google Shape;494;p18"/>
          <p:cNvSpPr/>
          <p:nvPr/>
        </p:nvSpPr>
        <p:spPr>
          <a:xfrm>
            <a:off x="8143425" y="1230609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5" name="Google Shape;495;p18"/>
          <p:cNvSpPr/>
          <p:nvPr/>
        </p:nvSpPr>
        <p:spPr>
          <a:xfrm>
            <a:off x="8326173" y="469090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6" name="Google Shape;496;p18"/>
          <p:cNvSpPr/>
          <p:nvPr/>
        </p:nvSpPr>
        <p:spPr>
          <a:xfrm rot="10800000">
            <a:off x="7815183" y="47064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p18"/>
          <p:cNvSpPr/>
          <p:nvPr/>
        </p:nvSpPr>
        <p:spPr>
          <a:xfrm rot="10800000">
            <a:off x="1828074" y="467170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8" name="Google Shape;498;p18"/>
          <p:cNvSpPr/>
          <p:nvPr/>
        </p:nvSpPr>
        <p:spPr>
          <a:xfrm rot="10800000">
            <a:off x="465800" y="430864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9" name="Google Shape;499;p18"/>
          <p:cNvSpPr/>
          <p:nvPr/>
        </p:nvSpPr>
        <p:spPr>
          <a:xfrm rot="10800000">
            <a:off x="237199" y="190362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BLANK_1_1_1_1_1"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19"/>
          <p:cNvSpPr/>
          <p:nvPr/>
        </p:nvSpPr>
        <p:spPr>
          <a:xfrm flipH="1" rot="10800000">
            <a:off x="8630754" y="2307278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p19"/>
          <p:cNvSpPr/>
          <p:nvPr/>
        </p:nvSpPr>
        <p:spPr>
          <a:xfrm flipH="1" rot="10800000">
            <a:off x="8946003" y="30965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3" name="Google Shape;503;p19"/>
          <p:cNvSpPr/>
          <p:nvPr/>
        </p:nvSpPr>
        <p:spPr>
          <a:xfrm flipH="1" rot="10800000">
            <a:off x="8872336" y="164790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4" name="Google Shape;504;p19"/>
          <p:cNvSpPr/>
          <p:nvPr/>
        </p:nvSpPr>
        <p:spPr>
          <a:xfrm flipH="1">
            <a:off x="8614570" y="134102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5" name="Google Shape;505;p19"/>
          <p:cNvSpPr/>
          <p:nvPr/>
        </p:nvSpPr>
        <p:spPr>
          <a:xfrm flipH="1">
            <a:off x="8808825" y="361770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6" name="Google Shape;506;p19"/>
          <p:cNvSpPr/>
          <p:nvPr/>
        </p:nvSpPr>
        <p:spPr>
          <a:xfrm flipH="1">
            <a:off x="8580224" y="274093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19"/>
          <p:cNvSpPr/>
          <p:nvPr/>
        </p:nvSpPr>
        <p:spPr>
          <a:xfrm flipH="1">
            <a:off x="548524" y="136612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Google Shape;508;p19"/>
          <p:cNvSpPr/>
          <p:nvPr/>
        </p:nvSpPr>
        <p:spPr>
          <a:xfrm flipH="1" rot="10800000">
            <a:off x="280509" y="3438999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19"/>
          <p:cNvSpPr/>
          <p:nvPr/>
        </p:nvSpPr>
        <p:spPr>
          <a:xfrm flipH="1" rot="10800000">
            <a:off x="510308" y="2884286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19"/>
          <p:cNvSpPr/>
          <p:nvPr/>
        </p:nvSpPr>
        <p:spPr>
          <a:xfrm flipH="1">
            <a:off x="123118" y="173942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p19"/>
          <p:cNvSpPr/>
          <p:nvPr/>
        </p:nvSpPr>
        <p:spPr>
          <a:xfrm flipH="1">
            <a:off x="525844" y="2101571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p19"/>
          <p:cNvSpPr/>
          <p:nvPr/>
        </p:nvSpPr>
        <p:spPr>
          <a:xfrm flipH="1">
            <a:off x="123298" y="2626431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3" name="Google Shape;513;p19"/>
          <p:cNvSpPr/>
          <p:nvPr/>
        </p:nvSpPr>
        <p:spPr>
          <a:xfrm flipH="1">
            <a:off x="407468" y="67292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p19"/>
          <p:cNvSpPr/>
          <p:nvPr/>
        </p:nvSpPr>
        <p:spPr>
          <a:xfrm flipH="1" rot="10800000">
            <a:off x="5176488" y="4997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5" name="Google Shape;515;p19"/>
          <p:cNvSpPr/>
          <p:nvPr/>
        </p:nvSpPr>
        <p:spPr>
          <a:xfrm flipH="1" rot="10800000">
            <a:off x="1919603" y="4746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6" name="Google Shape;516;p19"/>
          <p:cNvSpPr/>
          <p:nvPr/>
        </p:nvSpPr>
        <p:spPr>
          <a:xfrm flipH="1" rot="10800000">
            <a:off x="1077529" y="494815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p19"/>
          <p:cNvSpPr/>
          <p:nvPr/>
        </p:nvSpPr>
        <p:spPr>
          <a:xfrm flipH="1">
            <a:off x="8658640" y="442244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8" name="Google Shape;518;p19"/>
          <p:cNvSpPr/>
          <p:nvPr/>
        </p:nvSpPr>
        <p:spPr>
          <a:xfrm flipH="1">
            <a:off x="6217638" y="480629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9" name="Google Shape;519;p19"/>
          <p:cNvSpPr/>
          <p:nvPr/>
        </p:nvSpPr>
        <p:spPr>
          <a:xfrm flipH="1">
            <a:off x="471495" y="467444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0" name="Google Shape;520;p19"/>
          <p:cNvSpPr/>
          <p:nvPr/>
        </p:nvSpPr>
        <p:spPr>
          <a:xfrm flipH="1">
            <a:off x="3175050" y="46386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1" name="Google Shape;521;p19"/>
          <p:cNvSpPr/>
          <p:nvPr/>
        </p:nvSpPr>
        <p:spPr>
          <a:xfrm flipH="1">
            <a:off x="7236720" y="4730879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2" name="Google Shape;522;p19"/>
          <p:cNvSpPr/>
          <p:nvPr/>
        </p:nvSpPr>
        <p:spPr>
          <a:xfrm flipH="1" rot="10800000">
            <a:off x="8291638" y="35776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3" name="Google Shape;523;p19"/>
          <p:cNvSpPr/>
          <p:nvPr/>
        </p:nvSpPr>
        <p:spPr>
          <a:xfrm flipH="1" rot="10800000">
            <a:off x="8622703" y="408679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4" name="Google Shape;524;p19"/>
          <p:cNvSpPr/>
          <p:nvPr/>
        </p:nvSpPr>
        <p:spPr>
          <a:xfrm flipH="1" rot="10800000">
            <a:off x="186978" y="41125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5" name="Google Shape;525;p19"/>
          <p:cNvSpPr/>
          <p:nvPr/>
        </p:nvSpPr>
        <p:spPr>
          <a:xfrm flipH="1">
            <a:off x="3737485" y="-13832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6" name="Google Shape;526;p19"/>
          <p:cNvSpPr/>
          <p:nvPr/>
        </p:nvSpPr>
        <p:spPr>
          <a:xfrm flipH="1">
            <a:off x="6994370" y="23637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7" name="Google Shape;527;p19"/>
          <p:cNvSpPr/>
          <p:nvPr/>
        </p:nvSpPr>
        <p:spPr>
          <a:xfrm flipH="1">
            <a:off x="7897494" y="96521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8" name="Google Shape;528;p19"/>
          <p:cNvSpPr/>
          <p:nvPr/>
        </p:nvSpPr>
        <p:spPr>
          <a:xfrm flipH="1" rot="10800000">
            <a:off x="229753" y="4904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9" name="Google Shape;529;p19"/>
          <p:cNvSpPr/>
          <p:nvPr/>
        </p:nvSpPr>
        <p:spPr>
          <a:xfrm flipH="1" rot="10800000">
            <a:off x="2597086" y="14585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0" name="Google Shape;530;p19"/>
          <p:cNvSpPr/>
          <p:nvPr/>
        </p:nvSpPr>
        <p:spPr>
          <a:xfrm flipH="1" rot="10800000">
            <a:off x="8490566" y="277665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1" name="Google Shape;531;p19"/>
          <p:cNvSpPr/>
          <p:nvPr/>
        </p:nvSpPr>
        <p:spPr>
          <a:xfrm flipH="1" rot="10800000">
            <a:off x="5723546" y="347986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2" name="Google Shape;532;p19"/>
          <p:cNvSpPr/>
          <p:nvPr/>
        </p:nvSpPr>
        <p:spPr>
          <a:xfrm flipH="1" rot="10800000">
            <a:off x="2079241" y="419552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3" name="Google Shape;533;p19"/>
          <p:cNvSpPr/>
          <p:nvPr/>
        </p:nvSpPr>
        <p:spPr>
          <a:xfrm flipH="1">
            <a:off x="1328135" y="834543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4" name="Google Shape;534;p19"/>
          <p:cNvSpPr/>
          <p:nvPr/>
        </p:nvSpPr>
        <p:spPr>
          <a:xfrm flipH="1">
            <a:off x="339018" y="94489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5" name="Google Shape;535;p1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536" name="Google Shape;536;p19"/>
          <p:cNvSpPr txBox="1"/>
          <p:nvPr>
            <p:ph idx="2" type="title"/>
          </p:nvPr>
        </p:nvSpPr>
        <p:spPr>
          <a:xfrm>
            <a:off x="1145775" y="1539550"/>
            <a:ext cx="1758600" cy="66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7" name="Google Shape;537;p19"/>
          <p:cNvSpPr txBox="1"/>
          <p:nvPr>
            <p:ph idx="1" type="subTitle"/>
          </p:nvPr>
        </p:nvSpPr>
        <p:spPr>
          <a:xfrm>
            <a:off x="872400" y="2193175"/>
            <a:ext cx="23055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38" name="Google Shape;538;p19"/>
          <p:cNvSpPr txBox="1"/>
          <p:nvPr>
            <p:ph idx="3" type="title"/>
          </p:nvPr>
        </p:nvSpPr>
        <p:spPr>
          <a:xfrm>
            <a:off x="3692725" y="1539550"/>
            <a:ext cx="1758600" cy="66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9" name="Google Shape;539;p19"/>
          <p:cNvSpPr txBox="1"/>
          <p:nvPr>
            <p:ph idx="4" type="subTitle"/>
          </p:nvPr>
        </p:nvSpPr>
        <p:spPr>
          <a:xfrm>
            <a:off x="3419269" y="2193175"/>
            <a:ext cx="23055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40" name="Google Shape;540;p19"/>
          <p:cNvSpPr txBox="1"/>
          <p:nvPr>
            <p:ph idx="5" type="title"/>
          </p:nvPr>
        </p:nvSpPr>
        <p:spPr>
          <a:xfrm>
            <a:off x="1145775" y="2973000"/>
            <a:ext cx="1758600" cy="66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41" name="Google Shape;541;p19"/>
          <p:cNvSpPr txBox="1"/>
          <p:nvPr>
            <p:ph idx="6" type="subTitle"/>
          </p:nvPr>
        </p:nvSpPr>
        <p:spPr>
          <a:xfrm>
            <a:off x="872400" y="3626575"/>
            <a:ext cx="23055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42" name="Google Shape;542;p19"/>
          <p:cNvSpPr txBox="1"/>
          <p:nvPr>
            <p:ph idx="7" type="title"/>
          </p:nvPr>
        </p:nvSpPr>
        <p:spPr>
          <a:xfrm>
            <a:off x="3692725" y="2973000"/>
            <a:ext cx="1758600" cy="66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43" name="Google Shape;543;p19"/>
          <p:cNvSpPr txBox="1"/>
          <p:nvPr>
            <p:ph idx="8" type="subTitle"/>
          </p:nvPr>
        </p:nvSpPr>
        <p:spPr>
          <a:xfrm>
            <a:off x="3419269" y="3626575"/>
            <a:ext cx="23055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44" name="Google Shape;544;p19"/>
          <p:cNvSpPr txBox="1"/>
          <p:nvPr>
            <p:ph idx="9" type="title"/>
          </p:nvPr>
        </p:nvSpPr>
        <p:spPr>
          <a:xfrm>
            <a:off x="6239600" y="1539550"/>
            <a:ext cx="1758600" cy="66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45" name="Google Shape;545;p19"/>
          <p:cNvSpPr txBox="1"/>
          <p:nvPr>
            <p:ph idx="13" type="subTitle"/>
          </p:nvPr>
        </p:nvSpPr>
        <p:spPr>
          <a:xfrm>
            <a:off x="5966145" y="2193175"/>
            <a:ext cx="23055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46" name="Google Shape;546;p19"/>
          <p:cNvSpPr txBox="1"/>
          <p:nvPr>
            <p:ph idx="14" type="title"/>
          </p:nvPr>
        </p:nvSpPr>
        <p:spPr>
          <a:xfrm>
            <a:off x="6239600" y="2973000"/>
            <a:ext cx="1758600" cy="66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47" name="Google Shape;547;p19"/>
          <p:cNvSpPr txBox="1"/>
          <p:nvPr>
            <p:ph idx="15" type="subTitle"/>
          </p:nvPr>
        </p:nvSpPr>
        <p:spPr>
          <a:xfrm>
            <a:off x="5966145" y="3626575"/>
            <a:ext cx="2305500" cy="4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BLANK_1_1_1_1_1_1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20"/>
          <p:cNvSpPr txBox="1"/>
          <p:nvPr>
            <p:ph hasCustomPrompt="1" type="title"/>
          </p:nvPr>
        </p:nvSpPr>
        <p:spPr>
          <a:xfrm>
            <a:off x="1284000" y="882894"/>
            <a:ext cx="6576000" cy="82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550" name="Google Shape;550;p20"/>
          <p:cNvSpPr txBox="1"/>
          <p:nvPr>
            <p:ph idx="1" type="subTitle"/>
          </p:nvPr>
        </p:nvSpPr>
        <p:spPr>
          <a:xfrm>
            <a:off x="1284000" y="1588919"/>
            <a:ext cx="6576000" cy="4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20"/>
          <p:cNvSpPr txBox="1"/>
          <p:nvPr>
            <p:ph hasCustomPrompt="1" idx="2" type="title"/>
          </p:nvPr>
        </p:nvSpPr>
        <p:spPr>
          <a:xfrm>
            <a:off x="1284000" y="2034231"/>
            <a:ext cx="6576000" cy="82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552" name="Google Shape;552;p20"/>
          <p:cNvSpPr txBox="1"/>
          <p:nvPr>
            <p:ph idx="3" type="subTitle"/>
          </p:nvPr>
        </p:nvSpPr>
        <p:spPr>
          <a:xfrm>
            <a:off x="1284000" y="2740256"/>
            <a:ext cx="6576000" cy="4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53" name="Google Shape;553;p20"/>
          <p:cNvSpPr txBox="1"/>
          <p:nvPr>
            <p:ph hasCustomPrompt="1" idx="4" type="title"/>
          </p:nvPr>
        </p:nvSpPr>
        <p:spPr>
          <a:xfrm>
            <a:off x="1284000" y="3109381"/>
            <a:ext cx="6576000" cy="82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554" name="Google Shape;554;p20"/>
          <p:cNvSpPr txBox="1"/>
          <p:nvPr>
            <p:ph idx="5" type="subTitle"/>
          </p:nvPr>
        </p:nvSpPr>
        <p:spPr>
          <a:xfrm>
            <a:off x="1284000" y="3815406"/>
            <a:ext cx="6576000" cy="4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20"/>
          <p:cNvSpPr/>
          <p:nvPr/>
        </p:nvSpPr>
        <p:spPr>
          <a:xfrm flipH="1" rot="10800000">
            <a:off x="8499508" y="1693028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6" name="Google Shape;556;p20"/>
          <p:cNvSpPr/>
          <p:nvPr/>
        </p:nvSpPr>
        <p:spPr>
          <a:xfrm flipH="1" rot="10800000">
            <a:off x="124564" y="343226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7" name="Google Shape;557;p20"/>
          <p:cNvSpPr/>
          <p:nvPr/>
        </p:nvSpPr>
        <p:spPr>
          <a:xfrm flipH="1" rot="10800000">
            <a:off x="5241800" y="4997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8" name="Google Shape;558;p20"/>
          <p:cNvSpPr/>
          <p:nvPr/>
        </p:nvSpPr>
        <p:spPr>
          <a:xfrm flipH="1" rot="10800000">
            <a:off x="1984915" y="4746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9" name="Google Shape;559;p20"/>
          <p:cNvSpPr/>
          <p:nvPr/>
        </p:nvSpPr>
        <p:spPr>
          <a:xfrm flipH="1" rot="10800000">
            <a:off x="1142842" y="494815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0" name="Google Shape;560;p20"/>
          <p:cNvSpPr/>
          <p:nvPr/>
        </p:nvSpPr>
        <p:spPr>
          <a:xfrm flipH="1">
            <a:off x="316125" y="70548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1" name="Google Shape;561;p20"/>
          <p:cNvSpPr/>
          <p:nvPr/>
        </p:nvSpPr>
        <p:spPr>
          <a:xfrm flipH="1">
            <a:off x="8723952" y="442244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2" name="Google Shape;562;p20"/>
          <p:cNvSpPr/>
          <p:nvPr/>
        </p:nvSpPr>
        <p:spPr>
          <a:xfrm flipH="1">
            <a:off x="6282950" y="480629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3" name="Google Shape;563;p20"/>
          <p:cNvSpPr/>
          <p:nvPr/>
        </p:nvSpPr>
        <p:spPr>
          <a:xfrm flipH="1">
            <a:off x="1136370" y="333975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4" name="Google Shape;564;p20"/>
          <p:cNvSpPr/>
          <p:nvPr/>
        </p:nvSpPr>
        <p:spPr>
          <a:xfrm flipH="1">
            <a:off x="2767434" y="191551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5" name="Google Shape;565;p20"/>
          <p:cNvSpPr/>
          <p:nvPr/>
        </p:nvSpPr>
        <p:spPr>
          <a:xfrm flipH="1">
            <a:off x="7871255" y="312639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6" name="Google Shape;566;p20"/>
          <p:cNvSpPr/>
          <p:nvPr/>
        </p:nvSpPr>
        <p:spPr>
          <a:xfrm flipH="1">
            <a:off x="1057607" y="153896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7" name="Google Shape;567;p20"/>
          <p:cNvSpPr/>
          <p:nvPr/>
        </p:nvSpPr>
        <p:spPr>
          <a:xfrm flipH="1">
            <a:off x="8723943" y="837135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8" name="Google Shape;568;p20"/>
          <p:cNvSpPr/>
          <p:nvPr/>
        </p:nvSpPr>
        <p:spPr>
          <a:xfrm flipH="1">
            <a:off x="8543693" y="3130513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9" name="Google Shape;569;p20"/>
          <p:cNvSpPr/>
          <p:nvPr/>
        </p:nvSpPr>
        <p:spPr>
          <a:xfrm flipH="1">
            <a:off x="536808" y="467444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0" name="Google Shape;570;p20"/>
          <p:cNvSpPr/>
          <p:nvPr/>
        </p:nvSpPr>
        <p:spPr>
          <a:xfrm flipH="1">
            <a:off x="5500727" y="131586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1" name="Google Shape;571;p20"/>
          <p:cNvSpPr/>
          <p:nvPr/>
        </p:nvSpPr>
        <p:spPr>
          <a:xfrm flipH="1">
            <a:off x="3114057" y="55121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2" name="Google Shape;572;p20"/>
          <p:cNvSpPr/>
          <p:nvPr/>
        </p:nvSpPr>
        <p:spPr>
          <a:xfrm flipH="1">
            <a:off x="6836600" y="469065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3" name="Google Shape;573;p20"/>
          <p:cNvSpPr/>
          <p:nvPr/>
        </p:nvSpPr>
        <p:spPr>
          <a:xfrm flipH="1">
            <a:off x="86325" y="185610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4" name="Google Shape;574;p20"/>
          <p:cNvSpPr/>
          <p:nvPr/>
        </p:nvSpPr>
        <p:spPr>
          <a:xfrm flipH="1">
            <a:off x="8656437" y="13505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5" name="Google Shape;575;p20"/>
          <p:cNvSpPr/>
          <p:nvPr/>
        </p:nvSpPr>
        <p:spPr>
          <a:xfrm flipH="1">
            <a:off x="3240362" y="46386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6" name="Google Shape;576;p20"/>
          <p:cNvSpPr/>
          <p:nvPr/>
        </p:nvSpPr>
        <p:spPr>
          <a:xfrm flipH="1">
            <a:off x="6948132" y="453255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7" name="Google Shape;577;p20"/>
          <p:cNvSpPr/>
          <p:nvPr/>
        </p:nvSpPr>
        <p:spPr>
          <a:xfrm flipH="1" rot="10800000">
            <a:off x="8523053" y="445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8" name="Google Shape;578;p20"/>
          <p:cNvSpPr/>
          <p:nvPr/>
        </p:nvSpPr>
        <p:spPr>
          <a:xfrm flipH="1" rot="10800000">
            <a:off x="8429064" y="362260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9" name="Google Shape;579;p20"/>
          <p:cNvSpPr/>
          <p:nvPr/>
        </p:nvSpPr>
        <p:spPr>
          <a:xfrm flipH="1" rot="10800000">
            <a:off x="1464750" y="120710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0" name="Google Shape;580;p20"/>
          <p:cNvSpPr/>
          <p:nvPr/>
        </p:nvSpPr>
        <p:spPr>
          <a:xfrm flipH="1" rot="10800000">
            <a:off x="536640" y="30460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1" name="Google Shape;581;p20"/>
          <p:cNvSpPr/>
          <p:nvPr/>
        </p:nvSpPr>
        <p:spPr>
          <a:xfrm flipH="1" rot="10800000">
            <a:off x="147217" y="269687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2" name="Google Shape;582;p20"/>
          <p:cNvSpPr/>
          <p:nvPr/>
        </p:nvSpPr>
        <p:spPr>
          <a:xfrm flipH="1" rot="10800000">
            <a:off x="488713" y="211099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3" name="Google Shape;583;p20"/>
          <p:cNvSpPr/>
          <p:nvPr/>
        </p:nvSpPr>
        <p:spPr>
          <a:xfrm flipH="1" rot="10800000">
            <a:off x="5023928" y="3922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4" name="Google Shape;584;p20"/>
          <p:cNvSpPr/>
          <p:nvPr/>
        </p:nvSpPr>
        <p:spPr>
          <a:xfrm flipH="1" rot="10800000">
            <a:off x="7651150" y="4149110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5" name="Google Shape;585;p20"/>
          <p:cNvSpPr/>
          <p:nvPr/>
        </p:nvSpPr>
        <p:spPr>
          <a:xfrm flipH="1" rot="10800000">
            <a:off x="8688015" y="408679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6" name="Google Shape;586;p20"/>
          <p:cNvSpPr/>
          <p:nvPr/>
        </p:nvSpPr>
        <p:spPr>
          <a:xfrm flipH="1" rot="10800000">
            <a:off x="252290" y="41125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715799" y="2086975"/>
            <a:ext cx="3856200" cy="136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3" name="Google Shape;13;p3"/>
          <p:cNvSpPr txBox="1"/>
          <p:nvPr>
            <p:ph hasCustomPrompt="1" idx="2" type="title"/>
          </p:nvPr>
        </p:nvSpPr>
        <p:spPr>
          <a:xfrm>
            <a:off x="1294563" y="1329475"/>
            <a:ext cx="2698800" cy="84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4" name="Google Shape;14;p3"/>
          <p:cNvSpPr txBox="1"/>
          <p:nvPr>
            <p:ph idx="1" type="subTitle"/>
          </p:nvPr>
        </p:nvSpPr>
        <p:spPr>
          <a:xfrm>
            <a:off x="1130427" y="3368600"/>
            <a:ext cx="3027300" cy="7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/>
          <p:nvPr/>
        </p:nvSpPr>
        <p:spPr>
          <a:xfrm>
            <a:off x="8518159" y="713611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/>
          <p:nvPr/>
        </p:nvSpPr>
        <p:spPr>
          <a:xfrm rot="10800000">
            <a:off x="8532950" y="1339687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/>
          <p:nvPr/>
        </p:nvSpPr>
        <p:spPr>
          <a:xfrm rot="10800000">
            <a:off x="8673278" y="414247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 rot="10800000">
            <a:off x="8360520" y="2332724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8946445" y="2078332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8694447" y="3368611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3"/>
          <p:cNvSpPr/>
          <p:nvPr/>
        </p:nvSpPr>
        <p:spPr>
          <a:xfrm rot="10800000">
            <a:off x="8083874" y="417263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1189852" y="255616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/>
          <p:nvPr/>
        </p:nvSpPr>
        <p:spPr>
          <a:xfrm>
            <a:off x="4369955" y="300464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3"/>
          <p:cNvSpPr/>
          <p:nvPr/>
        </p:nvSpPr>
        <p:spPr>
          <a:xfrm>
            <a:off x="2247812" y="231342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3"/>
          <p:cNvSpPr/>
          <p:nvPr/>
        </p:nvSpPr>
        <p:spPr>
          <a:xfrm rot="10800000">
            <a:off x="422534" y="285613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3"/>
          <p:cNvSpPr/>
          <p:nvPr/>
        </p:nvSpPr>
        <p:spPr>
          <a:xfrm rot="10800000">
            <a:off x="7621937" y="6368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3"/>
          <p:cNvSpPr/>
          <p:nvPr/>
        </p:nvSpPr>
        <p:spPr>
          <a:xfrm rot="10800000">
            <a:off x="5861309" y="174038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3857661" y="470662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3"/>
          <p:cNvSpPr/>
          <p:nvPr/>
        </p:nvSpPr>
        <p:spPr>
          <a:xfrm rot="10800000">
            <a:off x="2293352" y="4859300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3"/>
          <p:cNvSpPr/>
          <p:nvPr/>
        </p:nvSpPr>
        <p:spPr>
          <a:xfrm rot="10800000">
            <a:off x="8744985" y="5246812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3"/>
          <p:cNvSpPr/>
          <p:nvPr/>
        </p:nvSpPr>
        <p:spPr>
          <a:xfrm rot="10800000">
            <a:off x="7506713" y="4818219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3"/>
          <p:cNvSpPr/>
          <p:nvPr/>
        </p:nvSpPr>
        <p:spPr>
          <a:xfrm rot="10800000">
            <a:off x="410853" y="4581178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3"/>
          <p:cNvSpPr/>
          <p:nvPr/>
        </p:nvSpPr>
        <p:spPr>
          <a:xfrm rot="10800000">
            <a:off x="5449240" y="472937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1254037" y="4915759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8694437" y="486644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3"/>
          <p:cNvSpPr/>
          <p:nvPr/>
        </p:nvSpPr>
        <p:spPr>
          <a:xfrm>
            <a:off x="170178" y="356942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3"/>
          <p:cNvSpPr/>
          <p:nvPr/>
        </p:nvSpPr>
        <p:spPr>
          <a:xfrm rot="10800000">
            <a:off x="214363" y="2009682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3"/>
          <p:cNvSpPr/>
          <p:nvPr/>
        </p:nvSpPr>
        <p:spPr>
          <a:xfrm rot="10800000">
            <a:off x="474353" y="3881178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193723" y="4729367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3"/>
          <p:cNvSpPr/>
          <p:nvPr/>
        </p:nvSpPr>
        <p:spPr>
          <a:xfrm>
            <a:off x="99734" y="1613999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394635" y="1020434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">
  <p:cSld name="CUSTOM"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21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589" name="Google Shape;589;p21"/>
          <p:cNvSpPr txBox="1"/>
          <p:nvPr>
            <p:ph idx="1" type="subTitle"/>
          </p:nvPr>
        </p:nvSpPr>
        <p:spPr>
          <a:xfrm>
            <a:off x="2437350" y="1442025"/>
            <a:ext cx="4269300" cy="6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90" name="Google Shape;590;p21"/>
          <p:cNvSpPr txBox="1"/>
          <p:nvPr>
            <p:ph idx="2" type="subTitle"/>
          </p:nvPr>
        </p:nvSpPr>
        <p:spPr>
          <a:xfrm>
            <a:off x="2979450" y="1008825"/>
            <a:ext cx="3185100" cy="43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9pPr>
          </a:lstStyle>
          <a:p/>
        </p:txBody>
      </p:sp>
      <p:sp>
        <p:nvSpPr>
          <p:cNvPr id="591" name="Google Shape;591;p21"/>
          <p:cNvSpPr/>
          <p:nvPr/>
        </p:nvSpPr>
        <p:spPr>
          <a:xfrm flipH="1">
            <a:off x="8713370" y="3749054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2" name="Google Shape;592;p21"/>
          <p:cNvSpPr/>
          <p:nvPr/>
        </p:nvSpPr>
        <p:spPr>
          <a:xfrm flipH="1" rot="10800000">
            <a:off x="8630754" y="2307278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3" name="Google Shape;593;p21"/>
          <p:cNvSpPr/>
          <p:nvPr/>
        </p:nvSpPr>
        <p:spPr>
          <a:xfrm flipH="1" rot="10800000">
            <a:off x="8946003" y="30965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4" name="Google Shape;594;p21"/>
          <p:cNvSpPr/>
          <p:nvPr/>
        </p:nvSpPr>
        <p:spPr>
          <a:xfrm flipH="1" rot="10800000">
            <a:off x="8503783" y="762911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5" name="Google Shape;595;p21"/>
          <p:cNvSpPr/>
          <p:nvPr/>
        </p:nvSpPr>
        <p:spPr>
          <a:xfrm flipH="1">
            <a:off x="8614570" y="134102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6" name="Google Shape;596;p21"/>
          <p:cNvSpPr/>
          <p:nvPr/>
        </p:nvSpPr>
        <p:spPr>
          <a:xfrm flipH="1">
            <a:off x="8808825" y="361770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7" name="Google Shape;597;p21"/>
          <p:cNvSpPr/>
          <p:nvPr/>
        </p:nvSpPr>
        <p:spPr>
          <a:xfrm flipH="1">
            <a:off x="8580224" y="274093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8" name="Google Shape;598;p21"/>
          <p:cNvSpPr/>
          <p:nvPr/>
        </p:nvSpPr>
        <p:spPr>
          <a:xfrm flipH="1" rot="10800000">
            <a:off x="280509" y="3438999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9" name="Google Shape;599;p21"/>
          <p:cNvSpPr/>
          <p:nvPr/>
        </p:nvSpPr>
        <p:spPr>
          <a:xfrm flipH="1">
            <a:off x="123118" y="173942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0" name="Google Shape;600;p21"/>
          <p:cNvSpPr/>
          <p:nvPr/>
        </p:nvSpPr>
        <p:spPr>
          <a:xfrm flipH="1">
            <a:off x="525844" y="2101571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1" name="Google Shape;601;p21"/>
          <p:cNvSpPr/>
          <p:nvPr/>
        </p:nvSpPr>
        <p:spPr>
          <a:xfrm flipH="1">
            <a:off x="123298" y="2626431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2" name="Google Shape;602;p21"/>
          <p:cNvSpPr/>
          <p:nvPr/>
        </p:nvSpPr>
        <p:spPr>
          <a:xfrm flipH="1">
            <a:off x="407468" y="67292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3" name="Google Shape;603;p21"/>
          <p:cNvSpPr/>
          <p:nvPr/>
        </p:nvSpPr>
        <p:spPr>
          <a:xfrm flipH="1" rot="10800000">
            <a:off x="5176488" y="4997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4" name="Google Shape;604;p21"/>
          <p:cNvSpPr/>
          <p:nvPr/>
        </p:nvSpPr>
        <p:spPr>
          <a:xfrm flipH="1" rot="10800000">
            <a:off x="1919603" y="4746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5" name="Google Shape;605;p21"/>
          <p:cNvSpPr/>
          <p:nvPr/>
        </p:nvSpPr>
        <p:spPr>
          <a:xfrm flipH="1" rot="10800000">
            <a:off x="1077529" y="494815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6" name="Google Shape;606;p21"/>
          <p:cNvSpPr/>
          <p:nvPr/>
        </p:nvSpPr>
        <p:spPr>
          <a:xfrm flipH="1">
            <a:off x="8658640" y="442244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7" name="Google Shape;607;p21"/>
          <p:cNvSpPr/>
          <p:nvPr/>
        </p:nvSpPr>
        <p:spPr>
          <a:xfrm flipH="1">
            <a:off x="6217638" y="480629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8" name="Google Shape;608;p21"/>
          <p:cNvSpPr/>
          <p:nvPr/>
        </p:nvSpPr>
        <p:spPr>
          <a:xfrm flipH="1">
            <a:off x="471495" y="467444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9" name="Google Shape;609;p21"/>
          <p:cNvSpPr/>
          <p:nvPr/>
        </p:nvSpPr>
        <p:spPr>
          <a:xfrm flipH="1">
            <a:off x="3175050" y="46386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0" name="Google Shape;610;p21"/>
          <p:cNvSpPr/>
          <p:nvPr/>
        </p:nvSpPr>
        <p:spPr>
          <a:xfrm flipH="1">
            <a:off x="7236720" y="4730879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1" name="Google Shape;611;p21"/>
          <p:cNvSpPr/>
          <p:nvPr/>
        </p:nvSpPr>
        <p:spPr>
          <a:xfrm flipH="1" rot="10800000">
            <a:off x="7910638" y="3882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2" name="Google Shape;612;p21"/>
          <p:cNvSpPr/>
          <p:nvPr/>
        </p:nvSpPr>
        <p:spPr>
          <a:xfrm flipH="1" rot="10800000">
            <a:off x="186978" y="41125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3" name="Google Shape;613;p21"/>
          <p:cNvSpPr/>
          <p:nvPr/>
        </p:nvSpPr>
        <p:spPr>
          <a:xfrm flipH="1">
            <a:off x="3737485" y="-13832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4" name="Google Shape;614;p21"/>
          <p:cNvSpPr/>
          <p:nvPr/>
        </p:nvSpPr>
        <p:spPr>
          <a:xfrm flipH="1">
            <a:off x="6994370" y="23637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5" name="Google Shape;615;p21"/>
          <p:cNvSpPr/>
          <p:nvPr/>
        </p:nvSpPr>
        <p:spPr>
          <a:xfrm flipH="1">
            <a:off x="7897494" y="96521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6" name="Google Shape;616;p21"/>
          <p:cNvSpPr/>
          <p:nvPr/>
        </p:nvSpPr>
        <p:spPr>
          <a:xfrm flipH="1" rot="10800000">
            <a:off x="229753" y="4904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7" name="Google Shape;617;p21"/>
          <p:cNvSpPr/>
          <p:nvPr/>
        </p:nvSpPr>
        <p:spPr>
          <a:xfrm flipH="1" rot="10800000">
            <a:off x="2597086" y="14585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8" name="Google Shape;618;p21"/>
          <p:cNvSpPr/>
          <p:nvPr/>
        </p:nvSpPr>
        <p:spPr>
          <a:xfrm flipH="1" rot="10800000">
            <a:off x="8490566" y="277665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21"/>
          <p:cNvSpPr/>
          <p:nvPr/>
        </p:nvSpPr>
        <p:spPr>
          <a:xfrm flipH="1" rot="10800000">
            <a:off x="5723546" y="347986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0" name="Google Shape;620;p21"/>
          <p:cNvSpPr/>
          <p:nvPr/>
        </p:nvSpPr>
        <p:spPr>
          <a:xfrm flipH="1" rot="10800000">
            <a:off x="2079241" y="419552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1" name="Google Shape;621;p21"/>
          <p:cNvSpPr/>
          <p:nvPr/>
        </p:nvSpPr>
        <p:spPr>
          <a:xfrm flipH="1">
            <a:off x="1328135" y="834543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2" name="Google Shape;622;p21"/>
          <p:cNvSpPr/>
          <p:nvPr/>
        </p:nvSpPr>
        <p:spPr>
          <a:xfrm flipH="1">
            <a:off x="8774743" y="91914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CUSTOM_3">
    <p:spTree>
      <p:nvGrpSpPr>
        <p:cNvPr id="623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22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25" name="Google Shape;625;p22"/>
          <p:cNvSpPr/>
          <p:nvPr/>
        </p:nvSpPr>
        <p:spPr>
          <a:xfrm rot="10800000">
            <a:off x="8533178" y="3220172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100" y="0"/>
                  <a:pt x="1" y="80"/>
                  <a:pt x="1" y="199"/>
                </a:cubicBezTo>
                <a:cubicBezTo>
                  <a:pt x="1" y="299"/>
                  <a:pt x="100" y="398"/>
                  <a:pt x="200" y="398"/>
                </a:cubicBezTo>
                <a:cubicBezTo>
                  <a:pt x="319" y="398"/>
                  <a:pt x="399" y="299"/>
                  <a:pt x="399" y="199"/>
                </a:cubicBezTo>
                <a:cubicBezTo>
                  <a:pt x="399" y="80"/>
                  <a:pt x="319" y="0"/>
                  <a:pt x="20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26" name="Google Shape;626;p22"/>
          <p:cNvSpPr/>
          <p:nvPr/>
        </p:nvSpPr>
        <p:spPr>
          <a:xfrm rot="10800000">
            <a:off x="8412226" y="4779490"/>
            <a:ext cx="23546" cy="23546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7" name="Google Shape;627;p22"/>
          <p:cNvSpPr/>
          <p:nvPr/>
        </p:nvSpPr>
        <p:spPr>
          <a:xfrm rot="10800000">
            <a:off x="8314249" y="839024"/>
            <a:ext cx="29685" cy="29742"/>
          </a:xfrm>
          <a:custGeom>
            <a:rect b="b" l="l" r="r" t="t"/>
            <a:pathLst>
              <a:path extrusionOk="0" h="399" w="398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8" y="399"/>
                  <a:pt x="398" y="299"/>
                  <a:pt x="398" y="200"/>
                </a:cubicBezTo>
                <a:cubicBezTo>
                  <a:pt x="398" y="80"/>
                  <a:pt x="298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8" name="Google Shape;628;p22"/>
          <p:cNvSpPr/>
          <p:nvPr/>
        </p:nvSpPr>
        <p:spPr>
          <a:xfrm rot="10800000">
            <a:off x="5777343" y="20485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9" name="Google Shape;629;p22"/>
          <p:cNvSpPr/>
          <p:nvPr/>
        </p:nvSpPr>
        <p:spPr>
          <a:xfrm rot="10800000">
            <a:off x="2147489" y="4832728"/>
            <a:ext cx="23546" cy="23546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0" name="Google Shape;630;p22"/>
          <p:cNvSpPr/>
          <p:nvPr/>
        </p:nvSpPr>
        <p:spPr>
          <a:xfrm rot="10800000">
            <a:off x="3688202" y="224238"/>
            <a:ext cx="23500" cy="23546"/>
          </a:xfrm>
          <a:custGeom>
            <a:rect b="b" l="l" r="r" t="t"/>
            <a:pathLst>
              <a:path extrusionOk="0" h="399" w="398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8" y="399"/>
                  <a:pt x="398" y="299"/>
                  <a:pt x="398" y="200"/>
                </a:cubicBezTo>
                <a:cubicBezTo>
                  <a:pt x="398" y="80"/>
                  <a:pt x="298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1" name="Google Shape;631;p22"/>
          <p:cNvSpPr/>
          <p:nvPr/>
        </p:nvSpPr>
        <p:spPr>
          <a:xfrm rot="10800000">
            <a:off x="8716910" y="1099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2" name="Google Shape;632;p22"/>
          <p:cNvSpPr/>
          <p:nvPr/>
        </p:nvSpPr>
        <p:spPr>
          <a:xfrm rot="10800000">
            <a:off x="4950824" y="485540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3" name="Google Shape;633;p22"/>
          <p:cNvSpPr/>
          <p:nvPr/>
        </p:nvSpPr>
        <p:spPr>
          <a:xfrm rot="10800000">
            <a:off x="5246564" y="1075940"/>
            <a:ext cx="23546" cy="23546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4" name="Google Shape;634;p22"/>
          <p:cNvSpPr/>
          <p:nvPr/>
        </p:nvSpPr>
        <p:spPr>
          <a:xfrm rot="10800000">
            <a:off x="3177033" y="478871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5" name="Google Shape;635;p22"/>
          <p:cNvSpPr/>
          <p:nvPr/>
        </p:nvSpPr>
        <p:spPr>
          <a:xfrm rot="10800000">
            <a:off x="3737485" y="4997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6" name="Google Shape;636;p22"/>
          <p:cNvSpPr/>
          <p:nvPr/>
        </p:nvSpPr>
        <p:spPr>
          <a:xfrm rot="10800000">
            <a:off x="6994370" y="4746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7" name="Google Shape;637;p22"/>
          <p:cNvSpPr/>
          <p:nvPr/>
        </p:nvSpPr>
        <p:spPr>
          <a:xfrm rot="10800000">
            <a:off x="7897494" y="494815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8" name="Google Shape;638;p22"/>
          <p:cNvSpPr/>
          <p:nvPr/>
        </p:nvSpPr>
        <p:spPr>
          <a:xfrm>
            <a:off x="2597086" y="480629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9" name="Google Shape;639;p22"/>
          <p:cNvSpPr/>
          <p:nvPr/>
        </p:nvSpPr>
        <p:spPr>
          <a:xfrm>
            <a:off x="5723546" y="46386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0" name="Google Shape;640;p22"/>
          <p:cNvSpPr/>
          <p:nvPr/>
        </p:nvSpPr>
        <p:spPr>
          <a:xfrm rot="10800000">
            <a:off x="339018" y="408679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1" name="Google Shape;641;p22"/>
          <p:cNvSpPr/>
          <p:nvPr/>
        </p:nvSpPr>
        <p:spPr>
          <a:xfrm rot="10800000">
            <a:off x="8774743" y="41125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2" name="Google Shape;642;p22"/>
          <p:cNvSpPr/>
          <p:nvPr/>
        </p:nvSpPr>
        <p:spPr>
          <a:xfrm rot="10800000">
            <a:off x="244850" y="925216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3" name="Google Shape;643;p22"/>
          <p:cNvSpPr/>
          <p:nvPr/>
        </p:nvSpPr>
        <p:spPr>
          <a:xfrm>
            <a:off x="473366" y="237970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4" name="Google Shape;644;p22"/>
          <p:cNvSpPr/>
          <p:nvPr/>
        </p:nvSpPr>
        <p:spPr>
          <a:xfrm>
            <a:off x="643825" y="219685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5" name="Google Shape;645;p22"/>
          <p:cNvSpPr/>
          <p:nvPr/>
        </p:nvSpPr>
        <p:spPr>
          <a:xfrm>
            <a:off x="414989" y="4783913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6" name="Google Shape;646;p22"/>
          <p:cNvSpPr/>
          <p:nvPr/>
        </p:nvSpPr>
        <p:spPr>
          <a:xfrm>
            <a:off x="117871" y="2124343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7" name="Google Shape;647;p22"/>
          <p:cNvSpPr/>
          <p:nvPr/>
        </p:nvSpPr>
        <p:spPr>
          <a:xfrm rot="10800000">
            <a:off x="405583" y="651098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8" name="Google Shape;648;p22"/>
          <p:cNvSpPr/>
          <p:nvPr/>
        </p:nvSpPr>
        <p:spPr>
          <a:xfrm rot="10800000">
            <a:off x="405574" y="149927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9" name="Google Shape;649;p22"/>
          <p:cNvSpPr/>
          <p:nvPr/>
        </p:nvSpPr>
        <p:spPr>
          <a:xfrm rot="10800000">
            <a:off x="281185" y="332463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0" name="Google Shape;650;p22"/>
          <p:cNvSpPr/>
          <p:nvPr/>
        </p:nvSpPr>
        <p:spPr>
          <a:xfrm rot="10800000">
            <a:off x="405569" y="4403564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1" name="Google Shape;651;p22"/>
          <p:cNvSpPr/>
          <p:nvPr/>
        </p:nvSpPr>
        <p:spPr>
          <a:xfrm rot="10800000">
            <a:off x="8725549" y="42446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2" name="Google Shape;652;p22"/>
          <p:cNvSpPr/>
          <p:nvPr/>
        </p:nvSpPr>
        <p:spPr>
          <a:xfrm>
            <a:off x="4201711" y="-1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3" name="Google Shape;653;p22"/>
          <p:cNvSpPr/>
          <p:nvPr/>
        </p:nvSpPr>
        <p:spPr>
          <a:xfrm>
            <a:off x="1476673" y="25795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4" name="Google Shape;654;p22"/>
          <p:cNvSpPr/>
          <p:nvPr/>
        </p:nvSpPr>
        <p:spPr>
          <a:xfrm>
            <a:off x="6325375" y="35193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5" name="Google Shape;655;p22"/>
          <p:cNvSpPr/>
          <p:nvPr/>
        </p:nvSpPr>
        <p:spPr>
          <a:xfrm>
            <a:off x="3737483" y="3664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6" name="Google Shape;656;p22"/>
          <p:cNvSpPr/>
          <p:nvPr/>
        </p:nvSpPr>
        <p:spPr>
          <a:xfrm rot="10800000">
            <a:off x="7713299" y="44502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7" name="Google Shape;657;p22"/>
          <p:cNvSpPr/>
          <p:nvPr/>
        </p:nvSpPr>
        <p:spPr>
          <a:xfrm rot="10800000">
            <a:off x="5827510" y="35193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8" name="Google Shape;658;p22"/>
          <p:cNvSpPr/>
          <p:nvPr/>
        </p:nvSpPr>
        <p:spPr>
          <a:xfrm rot="-5400000">
            <a:off x="8706443" y="2489327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3">
  <p:cSld name="CUSTOM_3_1">
    <p:spTree>
      <p:nvGrpSpPr>
        <p:cNvPr id="659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p23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61" name="Google Shape;661;p23"/>
          <p:cNvSpPr/>
          <p:nvPr/>
        </p:nvSpPr>
        <p:spPr>
          <a:xfrm rot="10800000">
            <a:off x="567825" y="1693028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2" name="Google Shape;662;p23"/>
          <p:cNvSpPr/>
          <p:nvPr/>
        </p:nvSpPr>
        <p:spPr>
          <a:xfrm rot="10800000">
            <a:off x="8915799" y="343226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3" name="Google Shape;663;p23"/>
          <p:cNvSpPr/>
          <p:nvPr/>
        </p:nvSpPr>
        <p:spPr>
          <a:xfrm rot="10800000">
            <a:off x="3737485" y="4997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4" name="Google Shape;664;p23"/>
          <p:cNvSpPr/>
          <p:nvPr/>
        </p:nvSpPr>
        <p:spPr>
          <a:xfrm rot="10800000">
            <a:off x="6994370" y="4746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5" name="Google Shape;665;p23"/>
          <p:cNvSpPr/>
          <p:nvPr/>
        </p:nvSpPr>
        <p:spPr>
          <a:xfrm rot="10800000">
            <a:off x="7897494" y="494815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6" name="Google Shape;666;p23"/>
          <p:cNvSpPr/>
          <p:nvPr/>
        </p:nvSpPr>
        <p:spPr>
          <a:xfrm>
            <a:off x="8647784" y="1246515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7" name="Google Shape;667;p23"/>
          <p:cNvSpPr/>
          <p:nvPr/>
        </p:nvSpPr>
        <p:spPr>
          <a:xfrm>
            <a:off x="8647783" y="70548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8" name="Google Shape;668;p23"/>
          <p:cNvSpPr/>
          <p:nvPr/>
        </p:nvSpPr>
        <p:spPr>
          <a:xfrm>
            <a:off x="229753" y="442244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9" name="Google Shape;669;p23"/>
          <p:cNvSpPr/>
          <p:nvPr/>
        </p:nvSpPr>
        <p:spPr>
          <a:xfrm>
            <a:off x="2597086" y="480629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0" name="Google Shape;670;p23"/>
          <p:cNvSpPr/>
          <p:nvPr/>
        </p:nvSpPr>
        <p:spPr>
          <a:xfrm>
            <a:off x="4903591" y="2957129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1" name="Google Shape;671;p23"/>
          <p:cNvSpPr/>
          <p:nvPr/>
        </p:nvSpPr>
        <p:spPr>
          <a:xfrm>
            <a:off x="6171379" y="191551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2" name="Google Shape;672;p23"/>
          <p:cNvSpPr/>
          <p:nvPr/>
        </p:nvSpPr>
        <p:spPr>
          <a:xfrm>
            <a:off x="1082450" y="312639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3" name="Google Shape;673;p23"/>
          <p:cNvSpPr/>
          <p:nvPr/>
        </p:nvSpPr>
        <p:spPr>
          <a:xfrm>
            <a:off x="402873" y="217740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4" name="Google Shape;674;p23"/>
          <p:cNvSpPr/>
          <p:nvPr/>
        </p:nvSpPr>
        <p:spPr>
          <a:xfrm>
            <a:off x="7752700" y="153896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5" name="Google Shape;675;p23"/>
          <p:cNvSpPr/>
          <p:nvPr/>
        </p:nvSpPr>
        <p:spPr>
          <a:xfrm>
            <a:off x="86325" y="837135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6" name="Google Shape;676;p23"/>
          <p:cNvSpPr/>
          <p:nvPr/>
        </p:nvSpPr>
        <p:spPr>
          <a:xfrm>
            <a:off x="366914" y="3130513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7" name="Google Shape;677;p23"/>
          <p:cNvSpPr/>
          <p:nvPr/>
        </p:nvSpPr>
        <p:spPr>
          <a:xfrm>
            <a:off x="8490566" y="467444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8" name="Google Shape;678;p23"/>
          <p:cNvSpPr/>
          <p:nvPr/>
        </p:nvSpPr>
        <p:spPr>
          <a:xfrm>
            <a:off x="3452978" y="131586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9" name="Google Shape;679;p23"/>
          <p:cNvSpPr/>
          <p:nvPr/>
        </p:nvSpPr>
        <p:spPr>
          <a:xfrm>
            <a:off x="5696250" y="55121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0" name="Google Shape;680;p23"/>
          <p:cNvSpPr/>
          <p:nvPr/>
        </p:nvSpPr>
        <p:spPr>
          <a:xfrm>
            <a:off x="2043436" y="469065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1" name="Google Shape;681;p23"/>
          <p:cNvSpPr/>
          <p:nvPr/>
        </p:nvSpPr>
        <p:spPr>
          <a:xfrm>
            <a:off x="8877583" y="185610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2" name="Google Shape;682;p23"/>
          <p:cNvSpPr/>
          <p:nvPr/>
        </p:nvSpPr>
        <p:spPr>
          <a:xfrm>
            <a:off x="307471" y="13505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3" name="Google Shape;683;p23"/>
          <p:cNvSpPr/>
          <p:nvPr/>
        </p:nvSpPr>
        <p:spPr>
          <a:xfrm>
            <a:off x="5723546" y="46386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4" name="Google Shape;684;p23"/>
          <p:cNvSpPr/>
          <p:nvPr/>
        </p:nvSpPr>
        <p:spPr>
          <a:xfrm>
            <a:off x="2079241" y="453255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5" name="Google Shape;685;p23"/>
          <p:cNvSpPr/>
          <p:nvPr/>
        </p:nvSpPr>
        <p:spPr>
          <a:xfrm rot="10800000">
            <a:off x="456233" y="445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6" name="Google Shape;686;p23"/>
          <p:cNvSpPr/>
          <p:nvPr/>
        </p:nvSpPr>
        <p:spPr>
          <a:xfrm rot="10800000">
            <a:off x="611299" y="362260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7" name="Google Shape;687;p23"/>
          <p:cNvSpPr/>
          <p:nvPr/>
        </p:nvSpPr>
        <p:spPr>
          <a:xfrm rot="10800000">
            <a:off x="7514535" y="120710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8" name="Google Shape;688;p23"/>
          <p:cNvSpPr/>
          <p:nvPr/>
        </p:nvSpPr>
        <p:spPr>
          <a:xfrm rot="10800000">
            <a:off x="688068" y="28846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9" name="Google Shape;689;p23"/>
          <p:cNvSpPr/>
          <p:nvPr/>
        </p:nvSpPr>
        <p:spPr>
          <a:xfrm rot="10800000">
            <a:off x="8490393" y="30460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0" name="Google Shape;690;p23"/>
          <p:cNvSpPr/>
          <p:nvPr/>
        </p:nvSpPr>
        <p:spPr>
          <a:xfrm rot="10800000">
            <a:off x="8893119" y="269687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1" name="Google Shape;691;p23"/>
          <p:cNvSpPr/>
          <p:nvPr/>
        </p:nvSpPr>
        <p:spPr>
          <a:xfrm rot="10800000">
            <a:off x="8490573" y="211099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2" name="Google Shape;692;p23"/>
          <p:cNvSpPr/>
          <p:nvPr/>
        </p:nvSpPr>
        <p:spPr>
          <a:xfrm rot="10800000">
            <a:off x="3955358" y="3922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3" name="Google Shape;693;p23"/>
          <p:cNvSpPr/>
          <p:nvPr/>
        </p:nvSpPr>
        <p:spPr>
          <a:xfrm rot="10800000">
            <a:off x="1328135" y="4149110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4" name="Google Shape;694;p23"/>
          <p:cNvSpPr/>
          <p:nvPr/>
        </p:nvSpPr>
        <p:spPr>
          <a:xfrm rot="10800000">
            <a:off x="339018" y="408679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5" name="Google Shape;695;p23"/>
          <p:cNvSpPr/>
          <p:nvPr/>
        </p:nvSpPr>
        <p:spPr>
          <a:xfrm rot="10800000">
            <a:off x="8774743" y="41125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4">
  <p:cSld name="CUSTOM_3_1_1">
    <p:spTree>
      <p:nvGrpSpPr>
        <p:cNvPr id="696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p24"/>
          <p:cNvSpPr txBox="1"/>
          <p:nvPr>
            <p:ph type="title"/>
          </p:nvPr>
        </p:nvSpPr>
        <p:spPr>
          <a:xfrm>
            <a:off x="864675" y="45697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98" name="Google Shape;698;p24"/>
          <p:cNvSpPr/>
          <p:nvPr/>
        </p:nvSpPr>
        <p:spPr>
          <a:xfrm rot="10800000">
            <a:off x="244850" y="925216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9" name="Google Shape;699;p24"/>
          <p:cNvSpPr/>
          <p:nvPr/>
        </p:nvSpPr>
        <p:spPr>
          <a:xfrm rot="10800000">
            <a:off x="8659199" y="432909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0" name="Google Shape;700;p24"/>
          <p:cNvSpPr/>
          <p:nvPr/>
        </p:nvSpPr>
        <p:spPr>
          <a:xfrm rot="10800000">
            <a:off x="8169835" y="13359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1" name="Google Shape;701;p24"/>
          <p:cNvSpPr/>
          <p:nvPr/>
        </p:nvSpPr>
        <p:spPr>
          <a:xfrm rot="10800000">
            <a:off x="5569120" y="4801023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2" name="Google Shape;702;p24"/>
          <p:cNvSpPr/>
          <p:nvPr/>
        </p:nvSpPr>
        <p:spPr>
          <a:xfrm rot="10800000">
            <a:off x="3378944" y="38682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3" name="Google Shape;703;p24"/>
          <p:cNvSpPr/>
          <p:nvPr/>
        </p:nvSpPr>
        <p:spPr>
          <a:xfrm>
            <a:off x="6821059" y="4926302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4" name="Google Shape;704;p24"/>
          <p:cNvSpPr/>
          <p:nvPr/>
        </p:nvSpPr>
        <p:spPr>
          <a:xfrm>
            <a:off x="8840086" y="382464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5" name="Google Shape;705;p24"/>
          <p:cNvSpPr/>
          <p:nvPr/>
        </p:nvSpPr>
        <p:spPr>
          <a:xfrm>
            <a:off x="5005461" y="25970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6" name="Google Shape;706;p24"/>
          <p:cNvSpPr/>
          <p:nvPr/>
        </p:nvSpPr>
        <p:spPr>
          <a:xfrm>
            <a:off x="8508950" y="638671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7" name="Google Shape;707;p24"/>
          <p:cNvSpPr/>
          <p:nvPr/>
        </p:nvSpPr>
        <p:spPr>
          <a:xfrm>
            <a:off x="643825" y="219685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8" name="Google Shape;708;p24"/>
          <p:cNvSpPr/>
          <p:nvPr/>
        </p:nvSpPr>
        <p:spPr>
          <a:xfrm>
            <a:off x="414989" y="4783913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9" name="Google Shape;709;p24"/>
          <p:cNvSpPr/>
          <p:nvPr/>
        </p:nvSpPr>
        <p:spPr>
          <a:xfrm>
            <a:off x="8193866" y="4850466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0" name="Google Shape;710;p24"/>
          <p:cNvSpPr/>
          <p:nvPr/>
        </p:nvSpPr>
        <p:spPr>
          <a:xfrm>
            <a:off x="3378950" y="4788609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1" name="Google Shape;711;p24"/>
          <p:cNvSpPr/>
          <p:nvPr/>
        </p:nvSpPr>
        <p:spPr>
          <a:xfrm>
            <a:off x="1825261" y="26009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2" name="Google Shape;712;p24"/>
          <p:cNvSpPr/>
          <p:nvPr/>
        </p:nvSpPr>
        <p:spPr>
          <a:xfrm>
            <a:off x="3960983" y="2773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3" name="Google Shape;713;p24"/>
          <p:cNvSpPr/>
          <p:nvPr/>
        </p:nvSpPr>
        <p:spPr>
          <a:xfrm>
            <a:off x="117871" y="2075843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4" name="Google Shape;714;p24"/>
          <p:cNvSpPr/>
          <p:nvPr/>
        </p:nvSpPr>
        <p:spPr>
          <a:xfrm>
            <a:off x="305216" y="284709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5" name="Google Shape;715;p24"/>
          <p:cNvSpPr/>
          <p:nvPr/>
        </p:nvSpPr>
        <p:spPr>
          <a:xfrm>
            <a:off x="1463566" y="4906529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6" name="Google Shape;716;p24"/>
          <p:cNvSpPr/>
          <p:nvPr/>
        </p:nvSpPr>
        <p:spPr>
          <a:xfrm rot="10800000">
            <a:off x="405574" y="149927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7" name="Google Shape;717;p24"/>
          <p:cNvSpPr/>
          <p:nvPr/>
        </p:nvSpPr>
        <p:spPr>
          <a:xfrm rot="10800000">
            <a:off x="8694931" y="148890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8" name="Google Shape;718;p24"/>
          <p:cNvSpPr/>
          <p:nvPr/>
        </p:nvSpPr>
        <p:spPr>
          <a:xfrm rot="10800000">
            <a:off x="8759818" y="226501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9" name="Google Shape;719;p24"/>
          <p:cNvSpPr/>
          <p:nvPr/>
        </p:nvSpPr>
        <p:spPr>
          <a:xfrm rot="10800000">
            <a:off x="8789531" y="1083589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0" name="Google Shape;720;p24"/>
          <p:cNvSpPr/>
          <p:nvPr/>
        </p:nvSpPr>
        <p:spPr>
          <a:xfrm>
            <a:off x="6370687" y="18833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1" name="Google Shape;721;p24"/>
          <p:cNvSpPr/>
          <p:nvPr/>
        </p:nvSpPr>
        <p:spPr>
          <a:xfrm>
            <a:off x="8892423" y="4532183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2" name="Google Shape;722;p24"/>
          <p:cNvSpPr/>
          <p:nvPr/>
        </p:nvSpPr>
        <p:spPr>
          <a:xfrm rot="10800000">
            <a:off x="281185" y="332463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3" name="Google Shape;723;p24"/>
          <p:cNvSpPr/>
          <p:nvPr/>
        </p:nvSpPr>
        <p:spPr>
          <a:xfrm rot="10800000">
            <a:off x="7521169" y="477152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4" name="Google Shape;724;p24"/>
          <p:cNvSpPr/>
          <p:nvPr/>
        </p:nvSpPr>
        <p:spPr>
          <a:xfrm rot="10800000">
            <a:off x="231356" y="4122389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5">
  <p:cSld name="CUSTOM_3_1_1_1">
    <p:spTree>
      <p:nvGrpSpPr>
        <p:cNvPr id="725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2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27" name="Google Shape;727;p25"/>
          <p:cNvSpPr/>
          <p:nvPr/>
        </p:nvSpPr>
        <p:spPr>
          <a:xfrm rot="10800000">
            <a:off x="5975125" y="248619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8" name="Google Shape;728;p25"/>
          <p:cNvSpPr/>
          <p:nvPr/>
        </p:nvSpPr>
        <p:spPr>
          <a:xfrm rot="10800000">
            <a:off x="8725549" y="42446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9" name="Google Shape;729;p25"/>
          <p:cNvSpPr/>
          <p:nvPr/>
        </p:nvSpPr>
        <p:spPr>
          <a:xfrm rot="10800000">
            <a:off x="8886510" y="145164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0" name="Google Shape;730;p25"/>
          <p:cNvSpPr/>
          <p:nvPr/>
        </p:nvSpPr>
        <p:spPr>
          <a:xfrm rot="10800000">
            <a:off x="370345" y="83331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1" name="Google Shape;731;p25"/>
          <p:cNvSpPr/>
          <p:nvPr/>
        </p:nvSpPr>
        <p:spPr>
          <a:xfrm rot="10800000">
            <a:off x="3350269" y="470642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2" name="Google Shape;732;p25"/>
          <p:cNvSpPr/>
          <p:nvPr/>
        </p:nvSpPr>
        <p:spPr>
          <a:xfrm>
            <a:off x="8261209" y="2060802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3" name="Google Shape;733;p25"/>
          <p:cNvSpPr/>
          <p:nvPr/>
        </p:nvSpPr>
        <p:spPr>
          <a:xfrm>
            <a:off x="263858" y="48527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4" name="Google Shape;734;p25"/>
          <p:cNvSpPr/>
          <p:nvPr/>
        </p:nvSpPr>
        <p:spPr>
          <a:xfrm>
            <a:off x="2364103" y="46716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5" name="Google Shape;735;p25"/>
          <p:cNvSpPr/>
          <p:nvPr/>
        </p:nvSpPr>
        <p:spPr>
          <a:xfrm>
            <a:off x="4201711" y="-1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6" name="Google Shape;736;p25"/>
          <p:cNvSpPr/>
          <p:nvPr/>
        </p:nvSpPr>
        <p:spPr>
          <a:xfrm>
            <a:off x="4758141" y="4691279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7" name="Google Shape;737;p25"/>
          <p:cNvSpPr/>
          <p:nvPr/>
        </p:nvSpPr>
        <p:spPr>
          <a:xfrm>
            <a:off x="762500" y="4308639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8" name="Google Shape;738;p25"/>
          <p:cNvSpPr/>
          <p:nvPr/>
        </p:nvSpPr>
        <p:spPr>
          <a:xfrm>
            <a:off x="1476673" y="25795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9" name="Google Shape;739;p25"/>
          <p:cNvSpPr/>
          <p:nvPr/>
        </p:nvSpPr>
        <p:spPr>
          <a:xfrm>
            <a:off x="6325375" y="35193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0" name="Google Shape;740;p25"/>
          <p:cNvSpPr/>
          <p:nvPr/>
        </p:nvSpPr>
        <p:spPr>
          <a:xfrm>
            <a:off x="8662050" y="759585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1" name="Google Shape;741;p25"/>
          <p:cNvSpPr/>
          <p:nvPr/>
        </p:nvSpPr>
        <p:spPr>
          <a:xfrm>
            <a:off x="8452464" y="3677838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2" name="Google Shape;742;p25"/>
          <p:cNvSpPr/>
          <p:nvPr/>
        </p:nvSpPr>
        <p:spPr>
          <a:xfrm>
            <a:off x="465791" y="617666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3" name="Google Shape;743;p25"/>
          <p:cNvSpPr/>
          <p:nvPr/>
        </p:nvSpPr>
        <p:spPr>
          <a:xfrm>
            <a:off x="602978" y="14162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4" name="Google Shape;744;p25"/>
          <p:cNvSpPr/>
          <p:nvPr/>
        </p:nvSpPr>
        <p:spPr>
          <a:xfrm>
            <a:off x="5484900" y="453528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5" name="Google Shape;745;p25"/>
          <p:cNvSpPr/>
          <p:nvPr/>
        </p:nvSpPr>
        <p:spPr>
          <a:xfrm>
            <a:off x="160758" y="38236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6" name="Google Shape;746;p25"/>
          <p:cNvSpPr/>
          <p:nvPr/>
        </p:nvSpPr>
        <p:spPr>
          <a:xfrm>
            <a:off x="3737483" y="3664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7" name="Google Shape;747;p25"/>
          <p:cNvSpPr/>
          <p:nvPr/>
        </p:nvSpPr>
        <p:spPr>
          <a:xfrm>
            <a:off x="7046996" y="495158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8" name="Google Shape;748;p25"/>
          <p:cNvSpPr/>
          <p:nvPr/>
        </p:nvSpPr>
        <p:spPr>
          <a:xfrm>
            <a:off x="8662041" y="276829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9" name="Google Shape;749;p25"/>
          <p:cNvSpPr/>
          <p:nvPr/>
        </p:nvSpPr>
        <p:spPr>
          <a:xfrm>
            <a:off x="3737466" y="454900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0" name="Google Shape;750;p25"/>
          <p:cNvSpPr/>
          <p:nvPr/>
        </p:nvSpPr>
        <p:spPr>
          <a:xfrm rot="10800000">
            <a:off x="271545" y="32413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1" name="Google Shape;751;p25"/>
          <p:cNvSpPr/>
          <p:nvPr/>
        </p:nvSpPr>
        <p:spPr>
          <a:xfrm rot="10800000">
            <a:off x="7713299" y="44502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2" name="Google Shape;752;p25"/>
          <p:cNvSpPr/>
          <p:nvPr/>
        </p:nvSpPr>
        <p:spPr>
          <a:xfrm rot="10800000">
            <a:off x="5827510" y="35193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3" name="Google Shape;753;p25"/>
          <p:cNvSpPr/>
          <p:nvPr/>
        </p:nvSpPr>
        <p:spPr>
          <a:xfrm rot="10800000">
            <a:off x="481943" y="14756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4" name="Google Shape;754;p25"/>
          <p:cNvSpPr/>
          <p:nvPr/>
        </p:nvSpPr>
        <p:spPr>
          <a:xfrm rot="10800000">
            <a:off x="8577743" y="389871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5" name="Google Shape;755;p25"/>
          <p:cNvSpPr/>
          <p:nvPr/>
        </p:nvSpPr>
        <p:spPr>
          <a:xfrm rot="10800000">
            <a:off x="8192523" y="887960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6" name="Google Shape;756;p25"/>
          <p:cNvSpPr/>
          <p:nvPr/>
        </p:nvSpPr>
        <p:spPr>
          <a:xfrm rot="10800000">
            <a:off x="5064799" y="483354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7" name="Google Shape;757;p25"/>
          <p:cNvSpPr/>
          <p:nvPr/>
        </p:nvSpPr>
        <p:spPr>
          <a:xfrm rot="10800000">
            <a:off x="8911583" y="265671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8" name="Google Shape;758;p25"/>
          <p:cNvSpPr/>
          <p:nvPr/>
        </p:nvSpPr>
        <p:spPr>
          <a:xfrm>
            <a:off x="8143425" y="1230609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9" name="Google Shape;759;p25"/>
          <p:cNvSpPr/>
          <p:nvPr/>
        </p:nvSpPr>
        <p:spPr>
          <a:xfrm>
            <a:off x="8326173" y="469090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0" name="Google Shape;760;p25"/>
          <p:cNvSpPr/>
          <p:nvPr/>
        </p:nvSpPr>
        <p:spPr>
          <a:xfrm rot="10800000">
            <a:off x="7815183" y="47064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1" name="Google Shape;761;p25"/>
          <p:cNvSpPr/>
          <p:nvPr/>
        </p:nvSpPr>
        <p:spPr>
          <a:xfrm rot="10800000">
            <a:off x="1828074" y="467170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2" name="Google Shape;762;p25"/>
          <p:cNvSpPr/>
          <p:nvPr/>
        </p:nvSpPr>
        <p:spPr>
          <a:xfrm rot="10800000">
            <a:off x="465800" y="430864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3" name="Google Shape;763;p25"/>
          <p:cNvSpPr/>
          <p:nvPr/>
        </p:nvSpPr>
        <p:spPr>
          <a:xfrm rot="10800000">
            <a:off x="237199" y="190362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6">
  <p:cSld name="CUSTOM_3_1_1_1_1">
    <p:spTree>
      <p:nvGrpSpPr>
        <p:cNvPr id="764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Google Shape;765;p2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66" name="Google Shape;766;p26"/>
          <p:cNvSpPr/>
          <p:nvPr/>
        </p:nvSpPr>
        <p:spPr>
          <a:xfrm rot="10800000">
            <a:off x="8713370" y="123336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7" name="Google Shape;767;p26"/>
          <p:cNvSpPr/>
          <p:nvPr/>
        </p:nvSpPr>
        <p:spPr>
          <a:xfrm>
            <a:off x="8872336" y="330424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8" name="Google Shape;768;p26"/>
          <p:cNvSpPr/>
          <p:nvPr/>
        </p:nvSpPr>
        <p:spPr>
          <a:xfrm rot="10800000">
            <a:off x="8614570" y="364138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9" name="Google Shape;769;p26"/>
          <p:cNvSpPr/>
          <p:nvPr/>
        </p:nvSpPr>
        <p:spPr>
          <a:xfrm rot="10800000">
            <a:off x="8824968" y="187571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0" name="Google Shape;770;p26"/>
          <p:cNvSpPr/>
          <p:nvPr/>
        </p:nvSpPr>
        <p:spPr>
          <a:xfrm rot="10800000">
            <a:off x="8808825" y="470869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1" name="Google Shape;771;p26"/>
          <p:cNvSpPr/>
          <p:nvPr/>
        </p:nvSpPr>
        <p:spPr>
          <a:xfrm rot="10800000">
            <a:off x="273124" y="367247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2" name="Google Shape;772;p26"/>
          <p:cNvSpPr/>
          <p:nvPr/>
        </p:nvSpPr>
        <p:spPr>
          <a:xfrm>
            <a:off x="280509" y="1492740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3" name="Google Shape;773;p26"/>
          <p:cNvSpPr/>
          <p:nvPr/>
        </p:nvSpPr>
        <p:spPr>
          <a:xfrm rot="10800000">
            <a:off x="123118" y="32922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4" name="Google Shape;774;p26"/>
          <p:cNvSpPr/>
          <p:nvPr/>
        </p:nvSpPr>
        <p:spPr>
          <a:xfrm rot="10800000">
            <a:off x="525844" y="294310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5" name="Google Shape;775;p26"/>
          <p:cNvSpPr/>
          <p:nvPr/>
        </p:nvSpPr>
        <p:spPr>
          <a:xfrm rot="10800000">
            <a:off x="123298" y="2357223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6" name="Google Shape;776;p26"/>
          <p:cNvSpPr/>
          <p:nvPr/>
        </p:nvSpPr>
        <p:spPr>
          <a:xfrm rot="10800000">
            <a:off x="407468" y="43587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7" name="Google Shape;777;p26"/>
          <p:cNvSpPr/>
          <p:nvPr/>
        </p:nvSpPr>
        <p:spPr>
          <a:xfrm>
            <a:off x="5176488" y="-13832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8" name="Google Shape;778;p26"/>
          <p:cNvSpPr/>
          <p:nvPr/>
        </p:nvSpPr>
        <p:spPr>
          <a:xfrm>
            <a:off x="1919603" y="23637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9" name="Google Shape;779;p26"/>
          <p:cNvSpPr/>
          <p:nvPr/>
        </p:nvSpPr>
        <p:spPr>
          <a:xfrm>
            <a:off x="1077529" y="96521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0" name="Google Shape;780;p26"/>
          <p:cNvSpPr/>
          <p:nvPr/>
        </p:nvSpPr>
        <p:spPr>
          <a:xfrm rot="10800000">
            <a:off x="8658640" y="4904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1" name="Google Shape;781;p26"/>
          <p:cNvSpPr/>
          <p:nvPr/>
        </p:nvSpPr>
        <p:spPr>
          <a:xfrm rot="10800000">
            <a:off x="6217638" y="14585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2" name="Google Shape;782;p26"/>
          <p:cNvSpPr/>
          <p:nvPr/>
        </p:nvSpPr>
        <p:spPr>
          <a:xfrm rot="10800000">
            <a:off x="471495" y="277665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3" name="Google Shape;783;p26"/>
          <p:cNvSpPr/>
          <p:nvPr/>
        </p:nvSpPr>
        <p:spPr>
          <a:xfrm rot="10800000">
            <a:off x="3175050" y="347986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4" name="Google Shape;784;p26"/>
          <p:cNvSpPr/>
          <p:nvPr/>
        </p:nvSpPr>
        <p:spPr>
          <a:xfrm rot="10800000">
            <a:off x="7236720" y="221227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5" name="Google Shape;785;p26"/>
          <p:cNvSpPr/>
          <p:nvPr/>
        </p:nvSpPr>
        <p:spPr>
          <a:xfrm>
            <a:off x="7910638" y="110116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6" name="Google Shape;786;p26"/>
          <p:cNvSpPr/>
          <p:nvPr/>
        </p:nvSpPr>
        <p:spPr>
          <a:xfrm>
            <a:off x="186978" y="91914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7" name="Google Shape;787;p26"/>
          <p:cNvSpPr/>
          <p:nvPr/>
        </p:nvSpPr>
        <p:spPr>
          <a:xfrm rot="10800000">
            <a:off x="3737485" y="4997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8" name="Google Shape;788;p26"/>
          <p:cNvSpPr/>
          <p:nvPr/>
        </p:nvSpPr>
        <p:spPr>
          <a:xfrm rot="10800000">
            <a:off x="6994370" y="4746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9" name="Google Shape;789;p26"/>
          <p:cNvSpPr/>
          <p:nvPr/>
        </p:nvSpPr>
        <p:spPr>
          <a:xfrm rot="10800000">
            <a:off x="7897494" y="494815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0" name="Google Shape;790;p26"/>
          <p:cNvSpPr/>
          <p:nvPr/>
        </p:nvSpPr>
        <p:spPr>
          <a:xfrm>
            <a:off x="2597086" y="480629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1" name="Google Shape;791;p26"/>
          <p:cNvSpPr/>
          <p:nvPr/>
        </p:nvSpPr>
        <p:spPr>
          <a:xfrm>
            <a:off x="8490566" y="467444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2" name="Google Shape;792;p26"/>
          <p:cNvSpPr/>
          <p:nvPr/>
        </p:nvSpPr>
        <p:spPr>
          <a:xfrm>
            <a:off x="5568421" y="4919118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3" name="Google Shape;793;p26"/>
          <p:cNvSpPr/>
          <p:nvPr/>
        </p:nvSpPr>
        <p:spPr>
          <a:xfrm>
            <a:off x="2031191" y="4730879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4" name="Google Shape;794;p26"/>
          <p:cNvSpPr/>
          <p:nvPr/>
        </p:nvSpPr>
        <p:spPr>
          <a:xfrm rot="10800000">
            <a:off x="517998" y="482204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5" name="Google Shape;795;p26"/>
          <p:cNvSpPr/>
          <p:nvPr/>
        </p:nvSpPr>
        <p:spPr>
          <a:xfrm rot="10800000">
            <a:off x="8774743" y="41125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7">
  <p:cSld name="CUSTOM_3_1_1_1_1_1">
    <p:spTree>
      <p:nvGrpSpPr>
        <p:cNvPr id="796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p2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98" name="Google Shape;798;p27"/>
          <p:cNvSpPr/>
          <p:nvPr/>
        </p:nvSpPr>
        <p:spPr>
          <a:xfrm rot="10800000">
            <a:off x="422799" y="435816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9" name="Google Shape;799;p27"/>
          <p:cNvSpPr/>
          <p:nvPr/>
        </p:nvSpPr>
        <p:spPr>
          <a:xfrm>
            <a:off x="321350" y="3663889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0" name="Google Shape;800;p27"/>
          <p:cNvSpPr/>
          <p:nvPr/>
        </p:nvSpPr>
        <p:spPr>
          <a:xfrm>
            <a:off x="272550" y="667746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1" name="Google Shape;801;p27"/>
          <p:cNvSpPr/>
          <p:nvPr/>
        </p:nvSpPr>
        <p:spPr>
          <a:xfrm>
            <a:off x="253896" y="330640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2" name="Google Shape;802;p27"/>
          <p:cNvSpPr/>
          <p:nvPr/>
        </p:nvSpPr>
        <p:spPr>
          <a:xfrm rot="10800000">
            <a:off x="-66565" y="2932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3" name="Google Shape;803;p27"/>
          <p:cNvSpPr/>
          <p:nvPr/>
        </p:nvSpPr>
        <p:spPr>
          <a:xfrm rot="10800000">
            <a:off x="458531" y="151798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4" name="Google Shape;804;p27"/>
          <p:cNvSpPr/>
          <p:nvPr/>
        </p:nvSpPr>
        <p:spPr>
          <a:xfrm rot="10800000">
            <a:off x="523418" y="229409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5" name="Google Shape;805;p27"/>
          <p:cNvSpPr/>
          <p:nvPr/>
        </p:nvSpPr>
        <p:spPr>
          <a:xfrm rot="10800000">
            <a:off x="553131" y="1112664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6" name="Google Shape;806;p27"/>
          <p:cNvSpPr/>
          <p:nvPr/>
        </p:nvSpPr>
        <p:spPr>
          <a:xfrm rot="10800000">
            <a:off x="272549" y="116176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7" name="Google Shape;807;p27"/>
          <p:cNvSpPr/>
          <p:nvPr/>
        </p:nvSpPr>
        <p:spPr>
          <a:xfrm>
            <a:off x="656023" y="456125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8" name="Google Shape;808;p27"/>
          <p:cNvSpPr/>
          <p:nvPr/>
        </p:nvSpPr>
        <p:spPr>
          <a:xfrm rot="10800000">
            <a:off x="109318" y="4365321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9" name="Google Shape;809;p27"/>
          <p:cNvSpPr/>
          <p:nvPr/>
        </p:nvSpPr>
        <p:spPr>
          <a:xfrm rot="10800000">
            <a:off x="2007978" y="4820688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0" name="Google Shape;810;p27"/>
          <p:cNvSpPr/>
          <p:nvPr/>
        </p:nvSpPr>
        <p:spPr>
          <a:xfrm rot="10800000">
            <a:off x="7664448" y="4747960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1" name="Google Shape;811;p27"/>
          <p:cNvSpPr/>
          <p:nvPr/>
        </p:nvSpPr>
        <p:spPr>
          <a:xfrm rot="10800000">
            <a:off x="850801" y="4887871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2" name="Google Shape;812;p27"/>
          <p:cNvSpPr/>
          <p:nvPr/>
        </p:nvSpPr>
        <p:spPr>
          <a:xfrm rot="10800000">
            <a:off x="8517136" y="4267349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3" name="Google Shape;813;p27"/>
          <p:cNvSpPr/>
          <p:nvPr/>
        </p:nvSpPr>
        <p:spPr>
          <a:xfrm rot="10800000">
            <a:off x="5293920" y="4865546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4" name="Google Shape;814;p27"/>
          <p:cNvSpPr/>
          <p:nvPr/>
        </p:nvSpPr>
        <p:spPr>
          <a:xfrm rot="10800000">
            <a:off x="2907251" y="4986646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5" name="Google Shape;815;p27"/>
          <p:cNvSpPr/>
          <p:nvPr/>
        </p:nvSpPr>
        <p:spPr>
          <a:xfrm rot="10800000">
            <a:off x="6629794" y="456726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6" name="Google Shape;816;p27"/>
          <p:cNvSpPr/>
          <p:nvPr/>
        </p:nvSpPr>
        <p:spPr>
          <a:xfrm>
            <a:off x="8316246" y="4621564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7" name="Google Shape;817;p27"/>
          <p:cNvSpPr/>
          <p:nvPr/>
        </p:nvSpPr>
        <p:spPr>
          <a:xfrm>
            <a:off x="1257943" y="4947129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8" name="Google Shape;818;p27"/>
          <p:cNvSpPr/>
          <p:nvPr/>
        </p:nvSpPr>
        <p:spPr>
          <a:xfrm>
            <a:off x="4817121" y="4674364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9" name="Google Shape;819;p27"/>
          <p:cNvSpPr/>
          <p:nvPr/>
        </p:nvSpPr>
        <p:spPr>
          <a:xfrm rot="10800000">
            <a:off x="5371245" y="461748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0" name="Google Shape;820;p27"/>
          <p:cNvSpPr/>
          <p:nvPr/>
        </p:nvSpPr>
        <p:spPr>
          <a:xfrm>
            <a:off x="6506859" y="99602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1" name="Google Shape;821;p27"/>
          <p:cNvSpPr/>
          <p:nvPr/>
        </p:nvSpPr>
        <p:spPr>
          <a:xfrm>
            <a:off x="109315" y="-306701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2" name="Google Shape;822;p27"/>
          <p:cNvSpPr/>
          <p:nvPr/>
        </p:nvSpPr>
        <p:spPr>
          <a:xfrm>
            <a:off x="1304489" y="157150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3" name="Google Shape;823;p27"/>
          <p:cNvSpPr/>
          <p:nvPr/>
        </p:nvSpPr>
        <p:spPr>
          <a:xfrm>
            <a:off x="3270400" y="449321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4" name="Google Shape;824;p27"/>
          <p:cNvSpPr/>
          <p:nvPr/>
        </p:nvSpPr>
        <p:spPr>
          <a:xfrm>
            <a:off x="1304491" y="70835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5" name="Google Shape;825;p27"/>
          <p:cNvSpPr/>
          <p:nvPr/>
        </p:nvSpPr>
        <p:spPr>
          <a:xfrm rot="10800000">
            <a:off x="7686894" y="15607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6" name="Google Shape;826;p27"/>
          <p:cNvSpPr/>
          <p:nvPr/>
        </p:nvSpPr>
        <p:spPr>
          <a:xfrm rot="10800000">
            <a:off x="246494" y="205389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7" name="Google Shape;827;p27"/>
          <p:cNvSpPr/>
          <p:nvPr/>
        </p:nvSpPr>
        <p:spPr>
          <a:xfrm rot="10800000">
            <a:off x="8797750" y="1528203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8" name="Google Shape;828;p27"/>
          <p:cNvSpPr/>
          <p:nvPr/>
        </p:nvSpPr>
        <p:spPr>
          <a:xfrm>
            <a:off x="8838253" y="4639636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9" name="Google Shape;829;p27"/>
          <p:cNvSpPr/>
          <p:nvPr/>
        </p:nvSpPr>
        <p:spPr>
          <a:xfrm>
            <a:off x="8632798" y="2012583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0" name="Google Shape;830;p27"/>
          <p:cNvSpPr/>
          <p:nvPr/>
        </p:nvSpPr>
        <p:spPr>
          <a:xfrm>
            <a:off x="8316250" y="672310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1" name="Google Shape;831;p27"/>
          <p:cNvSpPr/>
          <p:nvPr/>
        </p:nvSpPr>
        <p:spPr>
          <a:xfrm>
            <a:off x="8596839" y="2965688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2" name="Google Shape;832;p27"/>
          <p:cNvSpPr/>
          <p:nvPr/>
        </p:nvSpPr>
        <p:spPr>
          <a:xfrm>
            <a:off x="8841216" y="90904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3" name="Google Shape;833;p27"/>
          <p:cNvSpPr/>
          <p:nvPr/>
        </p:nvSpPr>
        <p:spPr>
          <a:xfrm rot="10800000">
            <a:off x="8841224" y="345777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4" name="Google Shape;834;p27"/>
          <p:cNvSpPr/>
          <p:nvPr/>
        </p:nvSpPr>
        <p:spPr>
          <a:xfrm rot="10800000">
            <a:off x="8917993" y="27198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5" name="Google Shape;835;p27"/>
          <p:cNvSpPr/>
          <p:nvPr/>
        </p:nvSpPr>
        <p:spPr>
          <a:xfrm rot="10800000">
            <a:off x="8568943" y="39219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2">
    <p:spTree>
      <p:nvGrpSpPr>
        <p:cNvPr id="836" name="Shape 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Google Shape;837;p28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838" name="Google Shape;838;p28"/>
          <p:cNvSpPr txBox="1"/>
          <p:nvPr>
            <p:ph idx="1" type="subTitle"/>
          </p:nvPr>
        </p:nvSpPr>
        <p:spPr>
          <a:xfrm>
            <a:off x="3233700" y="984825"/>
            <a:ext cx="2676600" cy="75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39" name="Google Shape;839;p28"/>
          <p:cNvSpPr/>
          <p:nvPr/>
        </p:nvSpPr>
        <p:spPr>
          <a:xfrm>
            <a:off x="8647783" y="70548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0" name="Google Shape;840;p28"/>
          <p:cNvSpPr/>
          <p:nvPr/>
        </p:nvSpPr>
        <p:spPr>
          <a:xfrm>
            <a:off x="1082450" y="312639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1" name="Google Shape;841;p28"/>
          <p:cNvSpPr/>
          <p:nvPr/>
        </p:nvSpPr>
        <p:spPr>
          <a:xfrm>
            <a:off x="7752700" y="153896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2" name="Google Shape;842;p28"/>
          <p:cNvSpPr/>
          <p:nvPr/>
        </p:nvSpPr>
        <p:spPr>
          <a:xfrm>
            <a:off x="86325" y="837135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3" name="Google Shape;843;p28"/>
          <p:cNvSpPr/>
          <p:nvPr/>
        </p:nvSpPr>
        <p:spPr>
          <a:xfrm>
            <a:off x="3452978" y="131586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4" name="Google Shape;844;p28"/>
          <p:cNvSpPr/>
          <p:nvPr/>
        </p:nvSpPr>
        <p:spPr>
          <a:xfrm>
            <a:off x="5696250" y="55121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5" name="Google Shape;845;p28"/>
          <p:cNvSpPr/>
          <p:nvPr/>
        </p:nvSpPr>
        <p:spPr>
          <a:xfrm>
            <a:off x="2043436" y="469065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6" name="Google Shape;846;p28"/>
          <p:cNvSpPr/>
          <p:nvPr/>
        </p:nvSpPr>
        <p:spPr>
          <a:xfrm rot="10800000">
            <a:off x="456233" y="445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7" name="Google Shape;847;p28"/>
          <p:cNvSpPr/>
          <p:nvPr/>
        </p:nvSpPr>
        <p:spPr>
          <a:xfrm rot="10800000">
            <a:off x="7514535" y="120710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8" name="Google Shape;848;p28"/>
          <p:cNvSpPr/>
          <p:nvPr/>
        </p:nvSpPr>
        <p:spPr>
          <a:xfrm rot="10800000">
            <a:off x="3955358" y="3922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9" name="Google Shape;849;p28"/>
          <p:cNvSpPr/>
          <p:nvPr/>
        </p:nvSpPr>
        <p:spPr>
          <a:xfrm flipH="1" rot="10800000">
            <a:off x="8441959" y="435816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0" name="Google Shape;850;p28"/>
          <p:cNvSpPr/>
          <p:nvPr/>
        </p:nvSpPr>
        <p:spPr>
          <a:xfrm flipH="1">
            <a:off x="8622246" y="2011565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1" name="Google Shape;851;p28"/>
          <p:cNvSpPr/>
          <p:nvPr/>
        </p:nvSpPr>
        <p:spPr>
          <a:xfrm flipH="1">
            <a:off x="8534408" y="330640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2" name="Google Shape;852;p28"/>
          <p:cNvSpPr/>
          <p:nvPr/>
        </p:nvSpPr>
        <p:spPr>
          <a:xfrm flipH="1" rot="10800000">
            <a:off x="8870245" y="2932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3" name="Google Shape;853;p28"/>
          <p:cNvSpPr/>
          <p:nvPr/>
        </p:nvSpPr>
        <p:spPr>
          <a:xfrm flipH="1" rot="10800000">
            <a:off x="8392898" y="151798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4" name="Google Shape;854;p28"/>
          <p:cNvSpPr/>
          <p:nvPr/>
        </p:nvSpPr>
        <p:spPr>
          <a:xfrm flipH="1" rot="10800000">
            <a:off x="8678986" y="3769409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5" name="Google Shape;855;p28"/>
          <p:cNvSpPr/>
          <p:nvPr/>
        </p:nvSpPr>
        <p:spPr>
          <a:xfrm flipH="1" rot="10800000">
            <a:off x="8678985" y="4365321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6" name="Google Shape;856;p28"/>
          <p:cNvSpPr/>
          <p:nvPr/>
        </p:nvSpPr>
        <p:spPr>
          <a:xfrm flipH="1" rot="10800000">
            <a:off x="1113652" y="4747960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7" name="Google Shape;857;p28"/>
          <p:cNvSpPr/>
          <p:nvPr/>
        </p:nvSpPr>
        <p:spPr>
          <a:xfrm flipH="1" rot="10800000">
            <a:off x="7783901" y="4887871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8" name="Google Shape;858;p28"/>
          <p:cNvSpPr/>
          <p:nvPr/>
        </p:nvSpPr>
        <p:spPr>
          <a:xfrm flipH="1" rot="10800000">
            <a:off x="3484180" y="4865546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9" name="Google Shape;859;p28"/>
          <p:cNvSpPr/>
          <p:nvPr/>
        </p:nvSpPr>
        <p:spPr>
          <a:xfrm flipH="1" rot="10800000">
            <a:off x="5853501" y="493408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0" name="Google Shape;860;p28"/>
          <p:cNvSpPr/>
          <p:nvPr/>
        </p:nvSpPr>
        <p:spPr>
          <a:xfrm flipH="1" rot="10800000">
            <a:off x="479735" y="2933971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1" name="Google Shape;861;p28"/>
          <p:cNvSpPr/>
          <p:nvPr/>
        </p:nvSpPr>
        <p:spPr>
          <a:xfrm flipH="1" rot="10800000">
            <a:off x="282643" y="2254300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2" name="Google Shape;862;p28"/>
          <p:cNvSpPr/>
          <p:nvPr/>
        </p:nvSpPr>
        <p:spPr>
          <a:xfrm flipH="1">
            <a:off x="487434" y="4621564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3" name="Google Shape;863;p28"/>
          <p:cNvSpPr/>
          <p:nvPr/>
        </p:nvSpPr>
        <p:spPr>
          <a:xfrm flipH="1">
            <a:off x="7545737" y="4947129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4" name="Google Shape;864;p28"/>
          <p:cNvSpPr/>
          <p:nvPr/>
        </p:nvSpPr>
        <p:spPr>
          <a:xfrm flipH="1">
            <a:off x="245810" y="4794761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5" name="Google Shape;865;p28"/>
          <p:cNvSpPr/>
          <p:nvPr/>
        </p:nvSpPr>
        <p:spPr>
          <a:xfrm flipH="1">
            <a:off x="74049" y="1736933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6" name="Google Shape;866;p28"/>
          <p:cNvSpPr/>
          <p:nvPr/>
        </p:nvSpPr>
        <p:spPr>
          <a:xfrm flipH="1">
            <a:off x="138163" y="2965688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7" name="Google Shape;867;p28"/>
          <p:cNvSpPr/>
          <p:nvPr/>
        </p:nvSpPr>
        <p:spPr>
          <a:xfrm flipH="1" rot="10800000">
            <a:off x="23534" y="345777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8" name="Google Shape;868;p28"/>
          <p:cNvSpPr/>
          <p:nvPr/>
        </p:nvSpPr>
        <p:spPr>
          <a:xfrm flipH="1" rot="10800000">
            <a:off x="382985" y="14556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9" name="Google Shape;869;p28"/>
          <p:cNvSpPr/>
          <p:nvPr/>
        </p:nvSpPr>
        <p:spPr>
          <a:xfrm flipH="1" rot="10800000">
            <a:off x="282485" y="39219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CUSTOM_1">
    <p:spTree>
      <p:nvGrpSpPr>
        <p:cNvPr id="870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p2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872" name="Google Shape;872;p29"/>
          <p:cNvSpPr txBox="1"/>
          <p:nvPr>
            <p:ph idx="1" type="subTitle"/>
          </p:nvPr>
        </p:nvSpPr>
        <p:spPr>
          <a:xfrm>
            <a:off x="652075" y="2594225"/>
            <a:ext cx="3330000" cy="141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73" name="Google Shape;873;p29"/>
          <p:cNvSpPr txBox="1"/>
          <p:nvPr>
            <p:ph idx="2" type="subTitle"/>
          </p:nvPr>
        </p:nvSpPr>
        <p:spPr>
          <a:xfrm>
            <a:off x="724575" y="1780025"/>
            <a:ext cx="3185100" cy="76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9pPr>
          </a:lstStyle>
          <a:p/>
        </p:txBody>
      </p:sp>
      <p:sp>
        <p:nvSpPr>
          <p:cNvPr id="874" name="Google Shape;874;p29"/>
          <p:cNvSpPr/>
          <p:nvPr/>
        </p:nvSpPr>
        <p:spPr>
          <a:xfrm rot="10800000">
            <a:off x="523418" y="229409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5" name="Google Shape;875;p29"/>
          <p:cNvSpPr/>
          <p:nvPr/>
        </p:nvSpPr>
        <p:spPr>
          <a:xfrm rot="10800000">
            <a:off x="156625" y="3548409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6" name="Google Shape;876;p29"/>
          <p:cNvSpPr/>
          <p:nvPr/>
        </p:nvSpPr>
        <p:spPr>
          <a:xfrm rot="10800000">
            <a:off x="109318" y="4365321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7" name="Google Shape;877;p29"/>
          <p:cNvSpPr/>
          <p:nvPr/>
        </p:nvSpPr>
        <p:spPr>
          <a:xfrm rot="10800000">
            <a:off x="7664448" y="4747960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8" name="Google Shape;878;p29"/>
          <p:cNvSpPr/>
          <p:nvPr/>
        </p:nvSpPr>
        <p:spPr>
          <a:xfrm rot="10800000">
            <a:off x="850801" y="4887871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9" name="Google Shape;879;p29"/>
          <p:cNvSpPr/>
          <p:nvPr/>
        </p:nvSpPr>
        <p:spPr>
          <a:xfrm rot="10800000">
            <a:off x="8517136" y="4267349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0" name="Google Shape;880;p29"/>
          <p:cNvSpPr/>
          <p:nvPr/>
        </p:nvSpPr>
        <p:spPr>
          <a:xfrm rot="10800000">
            <a:off x="5293920" y="4865546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1" name="Google Shape;881;p29"/>
          <p:cNvSpPr/>
          <p:nvPr/>
        </p:nvSpPr>
        <p:spPr>
          <a:xfrm rot="10800000">
            <a:off x="2907251" y="4986646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2" name="Google Shape;882;p29"/>
          <p:cNvSpPr/>
          <p:nvPr/>
        </p:nvSpPr>
        <p:spPr>
          <a:xfrm>
            <a:off x="1257943" y="4947129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3" name="Google Shape;883;p29"/>
          <p:cNvSpPr/>
          <p:nvPr/>
        </p:nvSpPr>
        <p:spPr>
          <a:xfrm>
            <a:off x="8838253" y="4639636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4" name="Google Shape;884;p29"/>
          <p:cNvSpPr/>
          <p:nvPr/>
        </p:nvSpPr>
        <p:spPr>
          <a:xfrm rot="10800000">
            <a:off x="8917993" y="27198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5" name="Google Shape;885;p29"/>
          <p:cNvSpPr/>
          <p:nvPr/>
        </p:nvSpPr>
        <p:spPr>
          <a:xfrm rot="10800000">
            <a:off x="8568943" y="39219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6" name="Google Shape;886;p29"/>
          <p:cNvSpPr/>
          <p:nvPr/>
        </p:nvSpPr>
        <p:spPr>
          <a:xfrm>
            <a:off x="3185263" y="2552637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7" name="Google Shape;887;p29"/>
          <p:cNvSpPr/>
          <p:nvPr/>
        </p:nvSpPr>
        <p:spPr>
          <a:xfrm>
            <a:off x="5783122" y="306613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8" name="Google Shape;888;p29"/>
          <p:cNvSpPr/>
          <p:nvPr/>
        </p:nvSpPr>
        <p:spPr>
          <a:xfrm rot="10800000">
            <a:off x="8793105" y="102227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9" name="Google Shape;889;p29"/>
          <p:cNvSpPr/>
          <p:nvPr/>
        </p:nvSpPr>
        <p:spPr>
          <a:xfrm rot="10800000">
            <a:off x="6682657" y="209615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0" name="Google Shape;890;p29"/>
          <p:cNvSpPr/>
          <p:nvPr/>
        </p:nvSpPr>
        <p:spPr>
          <a:xfrm rot="10800000">
            <a:off x="4362288" y="22919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1" name="Google Shape;891;p29"/>
          <p:cNvSpPr/>
          <p:nvPr/>
        </p:nvSpPr>
        <p:spPr>
          <a:xfrm rot="10800000">
            <a:off x="8718115" y="2224907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2" name="Google Shape;892;p29"/>
          <p:cNvSpPr/>
          <p:nvPr/>
        </p:nvSpPr>
        <p:spPr>
          <a:xfrm rot="10800000">
            <a:off x="50523" y="669060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3" name="Google Shape;893;p29"/>
          <p:cNvSpPr/>
          <p:nvPr/>
        </p:nvSpPr>
        <p:spPr>
          <a:xfrm>
            <a:off x="542346" y="110133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4" name="Google Shape;894;p29"/>
          <p:cNvSpPr/>
          <p:nvPr/>
        </p:nvSpPr>
        <p:spPr>
          <a:xfrm>
            <a:off x="4068620" y="17944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5" name="Google Shape;895;p29"/>
          <p:cNvSpPr/>
          <p:nvPr/>
        </p:nvSpPr>
        <p:spPr>
          <a:xfrm>
            <a:off x="236308" y="2782145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6" name="Google Shape;896;p29"/>
          <p:cNvSpPr/>
          <p:nvPr/>
        </p:nvSpPr>
        <p:spPr>
          <a:xfrm rot="10800000">
            <a:off x="606184" y="228816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7" name="Google Shape;897;p29"/>
          <p:cNvSpPr/>
          <p:nvPr/>
        </p:nvSpPr>
        <p:spPr>
          <a:xfrm>
            <a:off x="1257158" y="244345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8" name="Google Shape;898;p29"/>
          <p:cNvSpPr/>
          <p:nvPr/>
        </p:nvSpPr>
        <p:spPr>
          <a:xfrm>
            <a:off x="8694588" y="730187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BLANK_1_1_1_1_1_1_2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30"/>
          <p:cNvSpPr txBox="1"/>
          <p:nvPr>
            <p:ph type="ctrTitle"/>
          </p:nvPr>
        </p:nvSpPr>
        <p:spPr>
          <a:xfrm>
            <a:off x="4682400" y="510525"/>
            <a:ext cx="3741600" cy="127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901" name="Google Shape;901;p30"/>
          <p:cNvSpPr/>
          <p:nvPr/>
        </p:nvSpPr>
        <p:spPr>
          <a:xfrm rot="10800000">
            <a:off x="5975125" y="248619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2" name="Google Shape;902;p30"/>
          <p:cNvSpPr/>
          <p:nvPr/>
        </p:nvSpPr>
        <p:spPr>
          <a:xfrm rot="10800000">
            <a:off x="8725549" y="42446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3" name="Google Shape;903;p30"/>
          <p:cNvSpPr/>
          <p:nvPr/>
        </p:nvSpPr>
        <p:spPr>
          <a:xfrm rot="10800000">
            <a:off x="8886510" y="145164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4" name="Google Shape;904;p30"/>
          <p:cNvSpPr/>
          <p:nvPr/>
        </p:nvSpPr>
        <p:spPr>
          <a:xfrm rot="10800000">
            <a:off x="370345" y="83331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5" name="Google Shape;905;p30"/>
          <p:cNvSpPr/>
          <p:nvPr/>
        </p:nvSpPr>
        <p:spPr>
          <a:xfrm rot="10800000">
            <a:off x="3350269" y="470642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6" name="Google Shape;906;p30"/>
          <p:cNvSpPr/>
          <p:nvPr/>
        </p:nvSpPr>
        <p:spPr>
          <a:xfrm>
            <a:off x="263858" y="48527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7" name="Google Shape;907;p30"/>
          <p:cNvSpPr/>
          <p:nvPr/>
        </p:nvSpPr>
        <p:spPr>
          <a:xfrm>
            <a:off x="2364103" y="46716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8" name="Google Shape;908;p30"/>
          <p:cNvSpPr/>
          <p:nvPr/>
        </p:nvSpPr>
        <p:spPr>
          <a:xfrm>
            <a:off x="4201711" y="-1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9" name="Google Shape;909;p30"/>
          <p:cNvSpPr/>
          <p:nvPr/>
        </p:nvSpPr>
        <p:spPr>
          <a:xfrm>
            <a:off x="4758141" y="4691279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0" name="Google Shape;910;p30"/>
          <p:cNvSpPr/>
          <p:nvPr/>
        </p:nvSpPr>
        <p:spPr>
          <a:xfrm>
            <a:off x="287729" y="2186001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1" name="Google Shape;911;p30"/>
          <p:cNvSpPr/>
          <p:nvPr/>
        </p:nvSpPr>
        <p:spPr>
          <a:xfrm>
            <a:off x="762500" y="4308639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2" name="Google Shape;912;p30"/>
          <p:cNvSpPr/>
          <p:nvPr/>
        </p:nvSpPr>
        <p:spPr>
          <a:xfrm>
            <a:off x="1476673" y="25795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3" name="Google Shape;913;p30"/>
          <p:cNvSpPr/>
          <p:nvPr/>
        </p:nvSpPr>
        <p:spPr>
          <a:xfrm>
            <a:off x="6325375" y="35193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4" name="Google Shape;914;p30"/>
          <p:cNvSpPr/>
          <p:nvPr/>
        </p:nvSpPr>
        <p:spPr>
          <a:xfrm>
            <a:off x="8662050" y="759585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5" name="Google Shape;915;p30"/>
          <p:cNvSpPr/>
          <p:nvPr/>
        </p:nvSpPr>
        <p:spPr>
          <a:xfrm>
            <a:off x="8452464" y="3677838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6" name="Google Shape;916;p30"/>
          <p:cNvSpPr/>
          <p:nvPr/>
        </p:nvSpPr>
        <p:spPr>
          <a:xfrm>
            <a:off x="465791" y="617666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7" name="Google Shape;917;p30"/>
          <p:cNvSpPr/>
          <p:nvPr/>
        </p:nvSpPr>
        <p:spPr>
          <a:xfrm>
            <a:off x="602978" y="14162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8" name="Google Shape;918;p30"/>
          <p:cNvSpPr/>
          <p:nvPr/>
        </p:nvSpPr>
        <p:spPr>
          <a:xfrm>
            <a:off x="5546925" y="479003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9" name="Google Shape;919;p30"/>
          <p:cNvSpPr/>
          <p:nvPr/>
        </p:nvSpPr>
        <p:spPr>
          <a:xfrm>
            <a:off x="160758" y="38236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0" name="Google Shape;920;p30"/>
          <p:cNvSpPr/>
          <p:nvPr/>
        </p:nvSpPr>
        <p:spPr>
          <a:xfrm>
            <a:off x="3737483" y="3664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1" name="Google Shape;921;p30"/>
          <p:cNvSpPr/>
          <p:nvPr/>
        </p:nvSpPr>
        <p:spPr>
          <a:xfrm>
            <a:off x="7046996" y="495158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2" name="Google Shape;922;p30"/>
          <p:cNvSpPr/>
          <p:nvPr/>
        </p:nvSpPr>
        <p:spPr>
          <a:xfrm>
            <a:off x="8662041" y="276829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3" name="Google Shape;923;p30"/>
          <p:cNvSpPr/>
          <p:nvPr/>
        </p:nvSpPr>
        <p:spPr>
          <a:xfrm>
            <a:off x="3737466" y="454900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4" name="Google Shape;924;p30"/>
          <p:cNvSpPr/>
          <p:nvPr/>
        </p:nvSpPr>
        <p:spPr>
          <a:xfrm rot="10800000">
            <a:off x="271545" y="32413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5" name="Google Shape;925;p30"/>
          <p:cNvSpPr/>
          <p:nvPr/>
        </p:nvSpPr>
        <p:spPr>
          <a:xfrm rot="10800000">
            <a:off x="7713299" y="44502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6" name="Google Shape;926;p30"/>
          <p:cNvSpPr/>
          <p:nvPr/>
        </p:nvSpPr>
        <p:spPr>
          <a:xfrm rot="10800000">
            <a:off x="5827510" y="35193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7" name="Google Shape;927;p30"/>
          <p:cNvSpPr/>
          <p:nvPr/>
        </p:nvSpPr>
        <p:spPr>
          <a:xfrm rot="10800000">
            <a:off x="394218" y="144163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8" name="Google Shape;928;p30"/>
          <p:cNvSpPr/>
          <p:nvPr/>
        </p:nvSpPr>
        <p:spPr>
          <a:xfrm rot="10800000">
            <a:off x="8517331" y="343587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9" name="Google Shape;929;p30"/>
          <p:cNvSpPr/>
          <p:nvPr/>
        </p:nvSpPr>
        <p:spPr>
          <a:xfrm rot="10800000">
            <a:off x="1189423" y="833923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0" name="Google Shape;930;p30"/>
          <p:cNvSpPr/>
          <p:nvPr/>
        </p:nvSpPr>
        <p:spPr>
          <a:xfrm rot="10800000">
            <a:off x="5064799" y="483354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1" name="Google Shape;931;p30"/>
          <p:cNvSpPr/>
          <p:nvPr/>
        </p:nvSpPr>
        <p:spPr>
          <a:xfrm rot="10800000">
            <a:off x="8911583" y="265671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2" name="Google Shape;932;p30"/>
          <p:cNvSpPr/>
          <p:nvPr/>
        </p:nvSpPr>
        <p:spPr>
          <a:xfrm>
            <a:off x="3583875" y="408863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3" name="Google Shape;933;p30"/>
          <p:cNvSpPr/>
          <p:nvPr/>
        </p:nvSpPr>
        <p:spPr>
          <a:xfrm>
            <a:off x="8326173" y="469090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4" name="Google Shape;934;p30"/>
          <p:cNvSpPr/>
          <p:nvPr/>
        </p:nvSpPr>
        <p:spPr>
          <a:xfrm rot="10800000">
            <a:off x="7815183" y="47064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5" name="Google Shape;935;p30"/>
          <p:cNvSpPr/>
          <p:nvPr/>
        </p:nvSpPr>
        <p:spPr>
          <a:xfrm rot="10800000">
            <a:off x="1828074" y="467170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6" name="Google Shape;936;p30"/>
          <p:cNvSpPr/>
          <p:nvPr/>
        </p:nvSpPr>
        <p:spPr>
          <a:xfrm rot="10800000">
            <a:off x="465800" y="430864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7" name="Google Shape;937;p30"/>
          <p:cNvSpPr/>
          <p:nvPr/>
        </p:nvSpPr>
        <p:spPr>
          <a:xfrm rot="10800000">
            <a:off x="237199" y="190362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8" name="Google Shape;938;p30"/>
          <p:cNvSpPr txBox="1"/>
          <p:nvPr/>
        </p:nvSpPr>
        <p:spPr>
          <a:xfrm>
            <a:off x="4748075" y="3654300"/>
            <a:ext cx="3565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CREDITS: This presentation template was created by </a:t>
            </a:r>
            <a:r>
              <a:rPr b="1" lang="en" sz="1000">
                <a:solidFill>
                  <a:schemeClr val="dk2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, including icons by </a:t>
            </a:r>
            <a:r>
              <a:rPr b="1" lang="en" sz="1000">
                <a:solidFill>
                  <a:schemeClr val="dk2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, and infographics &amp; images by </a:t>
            </a:r>
            <a:r>
              <a:rPr b="1" lang="en" sz="1000">
                <a:solidFill>
                  <a:schemeClr val="dk2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4" name="Google Shape;44;p4"/>
          <p:cNvSpPr txBox="1"/>
          <p:nvPr>
            <p:ph idx="1" type="body"/>
          </p:nvPr>
        </p:nvSpPr>
        <p:spPr>
          <a:xfrm>
            <a:off x="720000" y="1074125"/>
            <a:ext cx="7704000" cy="349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Livvic"/>
              <a:buAutoNum type="arabicPeriod"/>
              <a:defRPr sz="1100"/>
            </a:lvl1pPr>
            <a:lvl2pPr indent="-3048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2pPr>
            <a:lvl3pPr indent="-3048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3pPr>
            <a:lvl4pPr indent="-3048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4pPr>
            <a:lvl5pPr indent="-3048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5pPr>
            <a:lvl6pPr indent="-3048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6pPr>
            <a:lvl7pPr indent="-3048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7pPr>
            <a:lvl8pPr indent="-3048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8pPr>
            <a:lvl9pPr indent="-3048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Roboto Condensed Light"/>
              <a:buAutoNum type="romanLcPeriod"/>
              <a:defRPr/>
            </a:lvl9pPr>
          </a:lstStyle>
          <a:p/>
        </p:txBody>
      </p:sp>
      <p:sp>
        <p:nvSpPr>
          <p:cNvPr id="45" name="Google Shape;45;p4"/>
          <p:cNvSpPr/>
          <p:nvPr/>
        </p:nvSpPr>
        <p:spPr>
          <a:xfrm rot="10800000">
            <a:off x="8533178" y="3220172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100" y="0"/>
                  <a:pt x="1" y="80"/>
                  <a:pt x="1" y="199"/>
                </a:cubicBezTo>
                <a:cubicBezTo>
                  <a:pt x="1" y="299"/>
                  <a:pt x="100" y="398"/>
                  <a:pt x="200" y="398"/>
                </a:cubicBezTo>
                <a:cubicBezTo>
                  <a:pt x="319" y="398"/>
                  <a:pt x="399" y="299"/>
                  <a:pt x="399" y="199"/>
                </a:cubicBezTo>
                <a:cubicBezTo>
                  <a:pt x="399" y="80"/>
                  <a:pt x="319" y="0"/>
                  <a:pt x="20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46" name="Google Shape;46;p4"/>
          <p:cNvSpPr/>
          <p:nvPr/>
        </p:nvSpPr>
        <p:spPr>
          <a:xfrm rot="10800000">
            <a:off x="8412226" y="4779490"/>
            <a:ext cx="23546" cy="23546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4"/>
          <p:cNvSpPr/>
          <p:nvPr/>
        </p:nvSpPr>
        <p:spPr>
          <a:xfrm rot="10800000">
            <a:off x="8314249" y="839024"/>
            <a:ext cx="29685" cy="29742"/>
          </a:xfrm>
          <a:custGeom>
            <a:rect b="b" l="l" r="r" t="t"/>
            <a:pathLst>
              <a:path extrusionOk="0" h="399" w="398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8" y="399"/>
                  <a:pt x="398" y="299"/>
                  <a:pt x="398" y="200"/>
                </a:cubicBezTo>
                <a:cubicBezTo>
                  <a:pt x="398" y="80"/>
                  <a:pt x="298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4"/>
          <p:cNvSpPr/>
          <p:nvPr/>
        </p:nvSpPr>
        <p:spPr>
          <a:xfrm rot="10800000">
            <a:off x="2147489" y="4832728"/>
            <a:ext cx="23546" cy="23546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4"/>
          <p:cNvSpPr/>
          <p:nvPr/>
        </p:nvSpPr>
        <p:spPr>
          <a:xfrm rot="10800000">
            <a:off x="3688202" y="224238"/>
            <a:ext cx="23500" cy="23546"/>
          </a:xfrm>
          <a:custGeom>
            <a:rect b="b" l="l" r="r" t="t"/>
            <a:pathLst>
              <a:path extrusionOk="0" h="399" w="398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8" y="399"/>
                  <a:pt x="398" y="299"/>
                  <a:pt x="398" y="200"/>
                </a:cubicBezTo>
                <a:cubicBezTo>
                  <a:pt x="398" y="80"/>
                  <a:pt x="298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4"/>
          <p:cNvSpPr/>
          <p:nvPr/>
        </p:nvSpPr>
        <p:spPr>
          <a:xfrm rot="10800000">
            <a:off x="8776085" y="13418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 rot="10800000">
            <a:off x="370158" y="11708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 rot="10800000">
            <a:off x="4950824" y="485540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/>
          <p:nvPr/>
        </p:nvSpPr>
        <p:spPr>
          <a:xfrm rot="10800000">
            <a:off x="5246564" y="1075940"/>
            <a:ext cx="23546" cy="23546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4"/>
          <p:cNvSpPr/>
          <p:nvPr/>
        </p:nvSpPr>
        <p:spPr>
          <a:xfrm rot="10800000">
            <a:off x="3737485" y="4997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4"/>
          <p:cNvSpPr/>
          <p:nvPr/>
        </p:nvSpPr>
        <p:spPr>
          <a:xfrm rot="10800000">
            <a:off x="6994370" y="4746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4"/>
          <p:cNvSpPr/>
          <p:nvPr/>
        </p:nvSpPr>
        <p:spPr>
          <a:xfrm rot="10800000">
            <a:off x="7897494" y="494815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4"/>
          <p:cNvSpPr/>
          <p:nvPr/>
        </p:nvSpPr>
        <p:spPr>
          <a:xfrm>
            <a:off x="229753" y="442244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4"/>
          <p:cNvSpPr/>
          <p:nvPr/>
        </p:nvSpPr>
        <p:spPr>
          <a:xfrm>
            <a:off x="2597086" y="480629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4"/>
          <p:cNvSpPr/>
          <p:nvPr/>
        </p:nvSpPr>
        <p:spPr>
          <a:xfrm rot="10800000">
            <a:off x="1143935" y="474664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4"/>
          <p:cNvSpPr/>
          <p:nvPr/>
        </p:nvSpPr>
        <p:spPr>
          <a:xfrm rot="10800000">
            <a:off x="8774743" y="41125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4"/>
          <p:cNvSpPr/>
          <p:nvPr/>
        </p:nvSpPr>
        <p:spPr>
          <a:xfrm rot="10800000">
            <a:off x="244850" y="925216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4"/>
          <p:cNvSpPr/>
          <p:nvPr/>
        </p:nvSpPr>
        <p:spPr>
          <a:xfrm>
            <a:off x="473366" y="237970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4"/>
          <p:cNvSpPr/>
          <p:nvPr/>
        </p:nvSpPr>
        <p:spPr>
          <a:xfrm>
            <a:off x="643825" y="219685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4"/>
          <p:cNvSpPr/>
          <p:nvPr/>
        </p:nvSpPr>
        <p:spPr>
          <a:xfrm>
            <a:off x="414989" y="4783913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4"/>
          <p:cNvSpPr/>
          <p:nvPr/>
        </p:nvSpPr>
        <p:spPr>
          <a:xfrm>
            <a:off x="117871" y="2124343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4"/>
          <p:cNvSpPr/>
          <p:nvPr/>
        </p:nvSpPr>
        <p:spPr>
          <a:xfrm>
            <a:off x="305216" y="284709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4"/>
          <p:cNvSpPr/>
          <p:nvPr/>
        </p:nvSpPr>
        <p:spPr>
          <a:xfrm rot="10800000">
            <a:off x="200833" y="257948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4"/>
          <p:cNvSpPr/>
          <p:nvPr/>
        </p:nvSpPr>
        <p:spPr>
          <a:xfrm rot="10800000">
            <a:off x="405574" y="149927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4"/>
          <p:cNvSpPr/>
          <p:nvPr/>
        </p:nvSpPr>
        <p:spPr>
          <a:xfrm rot="10800000">
            <a:off x="242548" y="368763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4"/>
          <p:cNvSpPr/>
          <p:nvPr/>
        </p:nvSpPr>
        <p:spPr>
          <a:xfrm rot="10800000">
            <a:off x="405569" y="4403564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"/>
          <p:cNvSpPr/>
          <p:nvPr/>
        </p:nvSpPr>
        <p:spPr>
          <a:xfrm rot="10800000">
            <a:off x="8725549" y="42446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4"/>
          <p:cNvSpPr/>
          <p:nvPr/>
        </p:nvSpPr>
        <p:spPr>
          <a:xfrm>
            <a:off x="4201711" y="-1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4"/>
          <p:cNvSpPr/>
          <p:nvPr/>
        </p:nvSpPr>
        <p:spPr>
          <a:xfrm>
            <a:off x="1476673" y="25795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4"/>
          <p:cNvSpPr/>
          <p:nvPr/>
        </p:nvSpPr>
        <p:spPr>
          <a:xfrm>
            <a:off x="6325375" y="35193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4"/>
          <p:cNvSpPr/>
          <p:nvPr/>
        </p:nvSpPr>
        <p:spPr>
          <a:xfrm>
            <a:off x="3737483" y="36645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4"/>
          <p:cNvSpPr/>
          <p:nvPr/>
        </p:nvSpPr>
        <p:spPr>
          <a:xfrm rot="10800000">
            <a:off x="7713299" y="44502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4"/>
          <p:cNvSpPr/>
          <p:nvPr/>
        </p:nvSpPr>
        <p:spPr>
          <a:xfrm rot="10800000">
            <a:off x="5827510" y="35193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4"/>
          <p:cNvSpPr/>
          <p:nvPr/>
        </p:nvSpPr>
        <p:spPr>
          <a:xfrm rot="10800000">
            <a:off x="8605298" y="2122860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4"/>
          <p:cNvSpPr/>
          <p:nvPr/>
        </p:nvSpPr>
        <p:spPr>
          <a:xfrm rot="5400000">
            <a:off x="8842349" y="4681042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4"/>
          <p:cNvSpPr/>
          <p:nvPr/>
        </p:nvSpPr>
        <p:spPr>
          <a:xfrm rot="5400000">
            <a:off x="8946652" y="4302292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4"/>
          <p:cNvSpPr/>
          <p:nvPr/>
        </p:nvSpPr>
        <p:spPr>
          <a:xfrm rot="5400000">
            <a:off x="8574530" y="626445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4"/>
          <p:cNvSpPr/>
          <p:nvPr/>
        </p:nvSpPr>
        <p:spPr>
          <a:xfrm rot="-5400000">
            <a:off x="8862593" y="3071052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BLANK_1_1_1_1_1_1_1">
    <p:spTree>
      <p:nvGrpSpPr>
        <p:cNvPr id="939" name="Shape 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Google Shape;940;p31"/>
          <p:cNvSpPr/>
          <p:nvPr/>
        </p:nvSpPr>
        <p:spPr>
          <a:xfrm>
            <a:off x="381333" y="3749054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1" name="Google Shape;941;p31"/>
          <p:cNvSpPr/>
          <p:nvPr/>
        </p:nvSpPr>
        <p:spPr>
          <a:xfrm rot="10800000">
            <a:off x="423477" y="2307278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2" name="Google Shape;942;p31"/>
          <p:cNvSpPr/>
          <p:nvPr/>
        </p:nvSpPr>
        <p:spPr>
          <a:xfrm rot="10800000">
            <a:off x="333975" y="3934390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3" name="Google Shape;943;p31"/>
          <p:cNvSpPr/>
          <p:nvPr/>
        </p:nvSpPr>
        <p:spPr>
          <a:xfrm rot="10800000">
            <a:off x="123120" y="30965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4" name="Google Shape;944;p31"/>
          <p:cNvSpPr/>
          <p:nvPr/>
        </p:nvSpPr>
        <p:spPr>
          <a:xfrm rot="10800000">
            <a:off x="123118" y="164790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5" name="Google Shape;945;p31"/>
          <p:cNvSpPr/>
          <p:nvPr/>
        </p:nvSpPr>
        <p:spPr>
          <a:xfrm rot="10800000">
            <a:off x="575543" y="762911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6" name="Google Shape;946;p31"/>
          <p:cNvSpPr/>
          <p:nvPr/>
        </p:nvSpPr>
        <p:spPr>
          <a:xfrm>
            <a:off x="480133" y="134102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7" name="Google Shape;947;p31"/>
          <p:cNvSpPr/>
          <p:nvPr/>
        </p:nvSpPr>
        <p:spPr>
          <a:xfrm>
            <a:off x="317483" y="315597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8" name="Google Shape;948;p31"/>
          <p:cNvSpPr/>
          <p:nvPr/>
        </p:nvSpPr>
        <p:spPr>
          <a:xfrm>
            <a:off x="373925" y="361770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9" name="Google Shape;949;p31"/>
          <p:cNvSpPr/>
          <p:nvPr/>
        </p:nvSpPr>
        <p:spPr>
          <a:xfrm>
            <a:off x="575557" y="274093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0" name="Google Shape;950;p31"/>
          <p:cNvSpPr/>
          <p:nvPr/>
        </p:nvSpPr>
        <p:spPr>
          <a:xfrm>
            <a:off x="8607257" y="136612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1" name="Google Shape;951;p31"/>
          <p:cNvSpPr/>
          <p:nvPr/>
        </p:nvSpPr>
        <p:spPr>
          <a:xfrm rot="10800000">
            <a:off x="8734524" y="3438999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2" name="Google Shape;952;p31"/>
          <p:cNvSpPr/>
          <p:nvPr/>
        </p:nvSpPr>
        <p:spPr>
          <a:xfrm rot="10800000">
            <a:off x="8798818" y="4034911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3" name="Google Shape;953;p31"/>
          <p:cNvSpPr/>
          <p:nvPr/>
        </p:nvSpPr>
        <p:spPr>
          <a:xfrm rot="10800000">
            <a:off x="8569018" y="2884286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4" name="Google Shape;954;p31"/>
          <p:cNvSpPr/>
          <p:nvPr/>
        </p:nvSpPr>
        <p:spPr>
          <a:xfrm>
            <a:off x="9019333" y="173942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5" name="Google Shape;955;p31"/>
          <p:cNvSpPr/>
          <p:nvPr/>
        </p:nvSpPr>
        <p:spPr>
          <a:xfrm>
            <a:off x="8629909" y="2101571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6" name="Google Shape;956;p31"/>
          <p:cNvSpPr/>
          <p:nvPr/>
        </p:nvSpPr>
        <p:spPr>
          <a:xfrm>
            <a:off x="8971405" y="2626431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7" name="Google Shape;957;p31"/>
          <p:cNvSpPr/>
          <p:nvPr/>
        </p:nvSpPr>
        <p:spPr>
          <a:xfrm>
            <a:off x="8734983" y="67292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8" name="Google Shape;958;p31"/>
          <p:cNvSpPr/>
          <p:nvPr/>
        </p:nvSpPr>
        <p:spPr>
          <a:xfrm rot="10800000">
            <a:off x="3918216" y="4997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9" name="Google Shape;959;p31"/>
          <p:cNvSpPr/>
          <p:nvPr/>
        </p:nvSpPr>
        <p:spPr>
          <a:xfrm rot="10800000">
            <a:off x="7175100" y="4746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0" name="Google Shape;960;p31"/>
          <p:cNvSpPr/>
          <p:nvPr/>
        </p:nvSpPr>
        <p:spPr>
          <a:xfrm rot="10800000">
            <a:off x="8078224" y="494815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1" name="Google Shape;961;p31"/>
          <p:cNvSpPr/>
          <p:nvPr/>
        </p:nvSpPr>
        <p:spPr>
          <a:xfrm>
            <a:off x="410483" y="442244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2" name="Google Shape;962;p31"/>
          <p:cNvSpPr/>
          <p:nvPr/>
        </p:nvSpPr>
        <p:spPr>
          <a:xfrm>
            <a:off x="2777816" y="480629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3" name="Google Shape;963;p31"/>
          <p:cNvSpPr/>
          <p:nvPr/>
        </p:nvSpPr>
        <p:spPr>
          <a:xfrm>
            <a:off x="8671296" y="467444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4" name="Google Shape;964;p31"/>
          <p:cNvSpPr/>
          <p:nvPr/>
        </p:nvSpPr>
        <p:spPr>
          <a:xfrm>
            <a:off x="5904276" y="46386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5" name="Google Shape;965;p31"/>
          <p:cNvSpPr/>
          <p:nvPr/>
        </p:nvSpPr>
        <p:spPr>
          <a:xfrm>
            <a:off x="1906071" y="4730879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6" name="Google Shape;966;p31"/>
          <p:cNvSpPr/>
          <p:nvPr/>
        </p:nvSpPr>
        <p:spPr>
          <a:xfrm rot="10800000">
            <a:off x="1184066" y="3882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7" name="Google Shape;967;p31"/>
          <p:cNvSpPr/>
          <p:nvPr/>
        </p:nvSpPr>
        <p:spPr>
          <a:xfrm rot="10800000">
            <a:off x="519748" y="408679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8" name="Google Shape;968;p31"/>
          <p:cNvSpPr/>
          <p:nvPr/>
        </p:nvSpPr>
        <p:spPr>
          <a:xfrm rot="10800000">
            <a:off x="8955473" y="41125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9" name="Google Shape;969;p31"/>
          <p:cNvSpPr/>
          <p:nvPr/>
        </p:nvSpPr>
        <p:spPr>
          <a:xfrm>
            <a:off x="5357218" y="-13832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0" name="Google Shape;970;p31"/>
          <p:cNvSpPr/>
          <p:nvPr/>
        </p:nvSpPr>
        <p:spPr>
          <a:xfrm>
            <a:off x="2100333" y="23637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1" name="Google Shape;971;p31"/>
          <p:cNvSpPr/>
          <p:nvPr/>
        </p:nvSpPr>
        <p:spPr>
          <a:xfrm>
            <a:off x="1258259" y="96521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2" name="Google Shape;972;p31"/>
          <p:cNvSpPr/>
          <p:nvPr/>
        </p:nvSpPr>
        <p:spPr>
          <a:xfrm rot="10800000">
            <a:off x="8839370" y="4904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3" name="Google Shape;973;p31"/>
          <p:cNvSpPr/>
          <p:nvPr/>
        </p:nvSpPr>
        <p:spPr>
          <a:xfrm rot="10800000">
            <a:off x="6398368" y="14585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4" name="Google Shape;974;p31"/>
          <p:cNvSpPr/>
          <p:nvPr/>
        </p:nvSpPr>
        <p:spPr>
          <a:xfrm rot="10800000">
            <a:off x="652225" y="277665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5" name="Google Shape;975;p31"/>
          <p:cNvSpPr/>
          <p:nvPr/>
        </p:nvSpPr>
        <p:spPr>
          <a:xfrm rot="10800000">
            <a:off x="3355780" y="347986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6" name="Google Shape;976;p31"/>
          <p:cNvSpPr/>
          <p:nvPr/>
        </p:nvSpPr>
        <p:spPr>
          <a:xfrm rot="10800000">
            <a:off x="7063550" y="419552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7" name="Google Shape;977;p31"/>
          <p:cNvSpPr/>
          <p:nvPr/>
        </p:nvSpPr>
        <p:spPr>
          <a:xfrm>
            <a:off x="7766568" y="834543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8" name="Google Shape;978;p31"/>
          <p:cNvSpPr/>
          <p:nvPr/>
        </p:nvSpPr>
        <p:spPr>
          <a:xfrm>
            <a:off x="8803433" y="94489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9" name="Google Shape;979;p31"/>
          <p:cNvSpPr/>
          <p:nvPr/>
        </p:nvSpPr>
        <p:spPr>
          <a:xfrm>
            <a:off x="367708" y="91914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3">
  <p:cSld name="BLANK_1_1_1_1_1_1_1_1"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32"/>
          <p:cNvSpPr/>
          <p:nvPr/>
        </p:nvSpPr>
        <p:spPr>
          <a:xfrm>
            <a:off x="8594359" y="789811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2" name="Google Shape;982;p32"/>
          <p:cNvSpPr/>
          <p:nvPr/>
        </p:nvSpPr>
        <p:spPr>
          <a:xfrm rot="10800000">
            <a:off x="8774646" y="3043944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3" name="Google Shape;983;p32"/>
          <p:cNvSpPr/>
          <p:nvPr/>
        </p:nvSpPr>
        <p:spPr>
          <a:xfrm rot="10800000">
            <a:off x="8609150" y="1415887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4" name="Google Shape;984;p32"/>
          <p:cNvSpPr/>
          <p:nvPr/>
        </p:nvSpPr>
        <p:spPr>
          <a:xfrm rot="10800000">
            <a:off x="8514553" y="4393199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5" name="Google Shape;985;p32"/>
          <p:cNvSpPr/>
          <p:nvPr/>
        </p:nvSpPr>
        <p:spPr>
          <a:xfrm rot="10800000">
            <a:off x="8686808" y="1783574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6" name="Google Shape;986;p32"/>
          <p:cNvSpPr/>
          <p:nvPr/>
        </p:nvSpPr>
        <p:spPr>
          <a:xfrm>
            <a:off x="9022645" y="2154532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7" name="Google Shape;987;p32"/>
          <p:cNvSpPr/>
          <p:nvPr/>
        </p:nvSpPr>
        <p:spPr>
          <a:xfrm>
            <a:off x="8545298" y="3617072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8" name="Google Shape;988;p32"/>
          <p:cNvSpPr/>
          <p:nvPr/>
        </p:nvSpPr>
        <p:spPr>
          <a:xfrm>
            <a:off x="8480410" y="2840959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9" name="Google Shape;989;p32"/>
          <p:cNvSpPr/>
          <p:nvPr/>
        </p:nvSpPr>
        <p:spPr>
          <a:xfrm>
            <a:off x="8463999" y="403537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0" name="Google Shape;990;p32"/>
          <p:cNvSpPr/>
          <p:nvPr/>
        </p:nvSpPr>
        <p:spPr>
          <a:xfrm>
            <a:off x="8744609" y="3986211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1" name="Google Shape;991;p32"/>
          <p:cNvSpPr/>
          <p:nvPr/>
        </p:nvSpPr>
        <p:spPr>
          <a:xfrm rot="10800000">
            <a:off x="8160074" y="493463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2" name="Google Shape;992;p32"/>
          <p:cNvSpPr/>
          <p:nvPr/>
        </p:nvSpPr>
        <p:spPr>
          <a:xfrm>
            <a:off x="8831386" y="1265693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3" name="Google Shape;993;p32"/>
          <p:cNvSpPr/>
          <p:nvPr/>
        </p:nvSpPr>
        <p:spPr>
          <a:xfrm>
            <a:off x="8831385" y="724658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4" name="Google Shape;994;p32"/>
          <p:cNvSpPr/>
          <p:nvPr/>
        </p:nvSpPr>
        <p:spPr>
          <a:xfrm>
            <a:off x="6354981" y="210729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5" name="Google Shape;995;p32"/>
          <p:cNvSpPr/>
          <p:nvPr/>
        </p:nvSpPr>
        <p:spPr>
          <a:xfrm>
            <a:off x="1266052" y="331816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6" name="Google Shape;996;p32"/>
          <p:cNvSpPr/>
          <p:nvPr/>
        </p:nvSpPr>
        <p:spPr>
          <a:xfrm>
            <a:off x="7936301" y="17307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7" name="Google Shape;997;p32"/>
          <p:cNvSpPr/>
          <p:nvPr/>
        </p:nvSpPr>
        <p:spPr>
          <a:xfrm>
            <a:off x="269927" y="856313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8" name="Google Shape;998;p32"/>
          <p:cNvSpPr/>
          <p:nvPr/>
        </p:nvSpPr>
        <p:spPr>
          <a:xfrm>
            <a:off x="3636580" y="150764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9" name="Google Shape;999;p32"/>
          <p:cNvSpPr/>
          <p:nvPr/>
        </p:nvSpPr>
        <p:spPr>
          <a:xfrm>
            <a:off x="5879851" y="74299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0" name="Google Shape;1000;p32"/>
          <p:cNvSpPr/>
          <p:nvPr/>
        </p:nvSpPr>
        <p:spPr>
          <a:xfrm>
            <a:off x="2227037" y="488242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1" name="Google Shape;1001;p32"/>
          <p:cNvSpPr/>
          <p:nvPr/>
        </p:nvSpPr>
        <p:spPr>
          <a:xfrm>
            <a:off x="491072" y="1369708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2" name="Google Shape;1002;p32"/>
          <p:cNvSpPr/>
          <p:nvPr/>
        </p:nvSpPr>
        <p:spPr>
          <a:xfrm>
            <a:off x="794893" y="109304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3" name="Google Shape;1003;p32"/>
          <p:cNvSpPr/>
          <p:nvPr/>
        </p:nvSpPr>
        <p:spPr>
          <a:xfrm rot="10800000">
            <a:off x="639834" y="464213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4" name="Google Shape;1004;p32"/>
          <p:cNvSpPr/>
          <p:nvPr/>
        </p:nvSpPr>
        <p:spPr>
          <a:xfrm rot="10800000">
            <a:off x="7698137" y="13988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5" name="Google Shape;1005;p32"/>
          <p:cNvSpPr/>
          <p:nvPr/>
        </p:nvSpPr>
        <p:spPr>
          <a:xfrm rot="10800000">
            <a:off x="4138959" y="411413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6" name="Google Shape;1006;p32"/>
          <p:cNvSpPr/>
          <p:nvPr/>
        </p:nvSpPr>
        <p:spPr>
          <a:xfrm>
            <a:off x="3584836" y="462402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7" name="Google Shape;1007;p32"/>
          <p:cNvSpPr/>
          <p:nvPr/>
        </p:nvSpPr>
        <p:spPr>
          <a:xfrm rot="10800000">
            <a:off x="2369552" y="4935500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8" name="Google Shape;1008;p32"/>
          <p:cNvSpPr/>
          <p:nvPr/>
        </p:nvSpPr>
        <p:spPr>
          <a:xfrm rot="10800000">
            <a:off x="8821185" y="5323012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9" name="Google Shape;1009;p32"/>
          <p:cNvSpPr/>
          <p:nvPr/>
        </p:nvSpPr>
        <p:spPr>
          <a:xfrm rot="10800000">
            <a:off x="7582913" y="4894419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0" name="Google Shape;1010;p32"/>
          <p:cNvSpPr/>
          <p:nvPr/>
        </p:nvSpPr>
        <p:spPr>
          <a:xfrm rot="10800000">
            <a:off x="487053" y="4657378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1" name="Google Shape;1011;p32"/>
          <p:cNvSpPr/>
          <p:nvPr/>
        </p:nvSpPr>
        <p:spPr>
          <a:xfrm rot="10800000">
            <a:off x="5516703" y="461162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2" name="Google Shape;1012;p32"/>
          <p:cNvSpPr/>
          <p:nvPr/>
        </p:nvSpPr>
        <p:spPr>
          <a:xfrm rot="10800000">
            <a:off x="7699678" y="4347116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3" name="Google Shape;1013;p32"/>
          <p:cNvSpPr/>
          <p:nvPr/>
        </p:nvSpPr>
        <p:spPr>
          <a:xfrm>
            <a:off x="1330237" y="4991959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4" name="Google Shape;1014;p32"/>
          <p:cNvSpPr/>
          <p:nvPr/>
        </p:nvSpPr>
        <p:spPr>
          <a:xfrm>
            <a:off x="8770637" y="4942647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5" name="Google Shape;1015;p32"/>
          <p:cNvSpPr/>
          <p:nvPr/>
        </p:nvSpPr>
        <p:spPr>
          <a:xfrm>
            <a:off x="246378" y="364562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6" name="Google Shape;1016;p32"/>
          <p:cNvSpPr/>
          <p:nvPr/>
        </p:nvSpPr>
        <p:spPr>
          <a:xfrm rot="10800000">
            <a:off x="92247" y="376674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7" name="Google Shape;1017;p32"/>
          <p:cNvSpPr/>
          <p:nvPr/>
        </p:nvSpPr>
        <p:spPr>
          <a:xfrm rot="10800000">
            <a:off x="183299" y="3042138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8" name="Google Shape;1018;p32"/>
          <p:cNvSpPr/>
          <p:nvPr/>
        </p:nvSpPr>
        <p:spPr>
          <a:xfrm rot="10800000">
            <a:off x="470813" y="4451352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9" name="Google Shape;1019;p32"/>
          <p:cNvSpPr/>
          <p:nvPr/>
        </p:nvSpPr>
        <p:spPr>
          <a:xfrm rot="10800000">
            <a:off x="290563" y="2085882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0" name="Google Shape;1020;p32"/>
          <p:cNvSpPr/>
          <p:nvPr/>
        </p:nvSpPr>
        <p:spPr>
          <a:xfrm rot="10800000">
            <a:off x="403308" y="3904274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1" name="Google Shape;1021;p32"/>
          <p:cNvSpPr/>
          <p:nvPr/>
        </p:nvSpPr>
        <p:spPr>
          <a:xfrm rot="10800000">
            <a:off x="162953" y="4146428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2" name="Google Shape;1022;p32"/>
          <p:cNvSpPr/>
          <p:nvPr/>
        </p:nvSpPr>
        <p:spPr>
          <a:xfrm>
            <a:off x="269923" y="4805567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3" name="Google Shape;1023;p32"/>
          <p:cNvSpPr/>
          <p:nvPr/>
        </p:nvSpPr>
        <p:spPr>
          <a:xfrm>
            <a:off x="175934" y="1690199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4" name="Google Shape;1024;p32"/>
          <p:cNvSpPr/>
          <p:nvPr/>
        </p:nvSpPr>
        <p:spPr>
          <a:xfrm>
            <a:off x="85835" y="2415209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5" name="Google Shape;1025;p32"/>
          <p:cNvSpPr/>
          <p:nvPr/>
        </p:nvSpPr>
        <p:spPr>
          <a:xfrm>
            <a:off x="300472" y="3781161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6" name="Google Shape;1026;p32"/>
          <p:cNvSpPr/>
          <p:nvPr/>
        </p:nvSpPr>
        <p:spPr>
          <a:xfrm>
            <a:off x="434885" y="1213084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2">
  <p:cSld name="BLANK_1_1_1_1_1_1_1_1_1">
    <p:spTree>
      <p:nvGrpSpPr>
        <p:cNvPr id="1027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Google Shape;1028;p33"/>
          <p:cNvSpPr/>
          <p:nvPr/>
        </p:nvSpPr>
        <p:spPr>
          <a:xfrm>
            <a:off x="8499508" y="3446385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9" name="Google Shape;1029;p33"/>
          <p:cNvSpPr/>
          <p:nvPr/>
        </p:nvSpPr>
        <p:spPr>
          <a:xfrm>
            <a:off x="124564" y="1681301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0" name="Google Shape;1030;p33"/>
          <p:cNvSpPr/>
          <p:nvPr/>
        </p:nvSpPr>
        <p:spPr>
          <a:xfrm>
            <a:off x="5241800" y="55121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1" name="Google Shape;1031;p33"/>
          <p:cNvSpPr/>
          <p:nvPr/>
        </p:nvSpPr>
        <p:spPr>
          <a:xfrm>
            <a:off x="1984915" y="30533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2" name="Google Shape;1032;p33"/>
          <p:cNvSpPr/>
          <p:nvPr/>
        </p:nvSpPr>
        <p:spPr>
          <a:xfrm>
            <a:off x="1142842" y="165474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3" name="Google Shape;1033;p33"/>
          <p:cNvSpPr/>
          <p:nvPr/>
        </p:nvSpPr>
        <p:spPr>
          <a:xfrm rot="10800000">
            <a:off x="251831" y="3754177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4" name="Google Shape;1034;p33"/>
          <p:cNvSpPr/>
          <p:nvPr/>
        </p:nvSpPr>
        <p:spPr>
          <a:xfrm rot="10800000">
            <a:off x="316125" y="4350088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5" name="Google Shape;1035;p33"/>
          <p:cNvSpPr/>
          <p:nvPr/>
        </p:nvSpPr>
        <p:spPr>
          <a:xfrm rot="10800000">
            <a:off x="8723952" y="559451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6" name="Google Shape;1036;p33"/>
          <p:cNvSpPr/>
          <p:nvPr/>
        </p:nvSpPr>
        <p:spPr>
          <a:xfrm rot="10800000">
            <a:off x="6282950" y="214809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7" name="Google Shape;1037;p33"/>
          <p:cNvSpPr/>
          <p:nvPr/>
        </p:nvSpPr>
        <p:spPr>
          <a:xfrm rot="10800000">
            <a:off x="4123783" y="2063930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8" name="Google Shape;1038;p33"/>
          <p:cNvSpPr/>
          <p:nvPr/>
        </p:nvSpPr>
        <p:spPr>
          <a:xfrm rot="10800000">
            <a:off x="2767434" y="4770731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9" name="Google Shape;1039;p33"/>
          <p:cNvSpPr/>
          <p:nvPr/>
        </p:nvSpPr>
        <p:spPr>
          <a:xfrm rot="10800000">
            <a:off x="7871255" y="4732727"/>
            <a:ext cx="137173" cy="117594"/>
          </a:xfrm>
          <a:custGeom>
            <a:rect b="b" l="l" r="r" t="t"/>
            <a:pathLst>
              <a:path extrusionOk="0" h="2985" w="3482">
                <a:moveTo>
                  <a:pt x="756" y="0"/>
                </a:moveTo>
                <a:lnTo>
                  <a:pt x="0" y="2487"/>
                </a:lnTo>
                <a:lnTo>
                  <a:pt x="3481" y="2984"/>
                </a:lnTo>
                <a:lnTo>
                  <a:pt x="7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0" name="Google Shape;1040;p33"/>
          <p:cNvSpPr/>
          <p:nvPr/>
        </p:nvSpPr>
        <p:spPr>
          <a:xfrm rot="10800000">
            <a:off x="8436428" y="2842902"/>
            <a:ext cx="251576" cy="142649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1" name="Google Shape;1041;p33"/>
          <p:cNvSpPr/>
          <p:nvPr/>
        </p:nvSpPr>
        <p:spPr>
          <a:xfrm rot="10800000">
            <a:off x="1057607" y="4872639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2" name="Google Shape;1042;p33"/>
          <p:cNvSpPr/>
          <p:nvPr/>
        </p:nvSpPr>
        <p:spPr>
          <a:xfrm rot="10800000">
            <a:off x="8723943" y="4252117"/>
            <a:ext cx="280611" cy="73708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3" name="Google Shape;1043;p33"/>
          <p:cNvSpPr/>
          <p:nvPr/>
        </p:nvSpPr>
        <p:spPr>
          <a:xfrm rot="10800000">
            <a:off x="8543693" y="1886646"/>
            <a:ext cx="180272" cy="145801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4" name="Google Shape;1044;p33"/>
          <p:cNvSpPr/>
          <p:nvPr/>
        </p:nvSpPr>
        <p:spPr>
          <a:xfrm rot="10800000">
            <a:off x="536808" y="346618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5" name="Google Shape;1045;p33"/>
          <p:cNvSpPr/>
          <p:nvPr/>
        </p:nvSpPr>
        <p:spPr>
          <a:xfrm rot="10800000">
            <a:off x="5500727" y="4850314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6" name="Google Shape;1046;p33"/>
          <p:cNvSpPr/>
          <p:nvPr/>
        </p:nvSpPr>
        <p:spPr>
          <a:xfrm rot="10800000">
            <a:off x="3114057" y="4971414"/>
            <a:ext cx="280571" cy="136425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7" name="Google Shape;1047;p33"/>
          <p:cNvSpPr/>
          <p:nvPr/>
        </p:nvSpPr>
        <p:spPr>
          <a:xfrm rot="10800000">
            <a:off x="6836600" y="4552034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8" name="Google Shape;1048;p33"/>
          <p:cNvSpPr/>
          <p:nvPr/>
        </p:nvSpPr>
        <p:spPr>
          <a:xfrm rot="10800000">
            <a:off x="86325" y="3199463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9" name="Google Shape;1049;p33"/>
          <p:cNvSpPr/>
          <p:nvPr/>
        </p:nvSpPr>
        <p:spPr>
          <a:xfrm rot="10800000">
            <a:off x="8656437" y="3705038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0" name="Google Shape;1050;p33"/>
          <p:cNvSpPr/>
          <p:nvPr/>
        </p:nvSpPr>
        <p:spPr>
          <a:xfrm rot="10800000">
            <a:off x="3240362" y="416938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1" name="Google Shape;1051;p33"/>
          <p:cNvSpPr/>
          <p:nvPr/>
        </p:nvSpPr>
        <p:spPr>
          <a:xfrm rot="10800000">
            <a:off x="8416082" y="3947193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2" name="Google Shape;1052;p33"/>
          <p:cNvSpPr/>
          <p:nvPr/>
        </p:nvSpPr>
        <p:spPr>
          <a:xfrm rot="10800000">
            <a:off x="6948132" y="488505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3" name="Google Shape;1053;p33"/>
          <p:cNvSpPr/>
          <p:nvPr/>
        </p:nvSpPr>
        <p:spPr>
          <a:xfrm>
            <a:off x="8523053" y="460633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4" name="Google Shape;1054;p33"/>
          <p:cNvSpPr/>
          <p:nvPr/>
        </p:nvSpPr>
        <p:spPr>
          <a:xfrm>
            <a:off x="8429064" y="149096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5" name="Google Shape;1055;p33"/>
          <p:cNvSpPr/>
          <p:nvPr/>
        </p:nvSpPr>
        <p:spPr>
          <a:xfrm>
            <a:off x="1464750" y="4931896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6" name="Google Shape;1056;p33"/>
          <p:cNvSpPr/>
          <p:nvPr/>
        </p:nvSpPr>
        <p:spPr>
          <a:xfrm>
            <a:off x="8338965" y="2215974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7" name="Google Shape;1057;p33"/>
          <p:cNvSpPr/>
          <p:nvPr/>
        </p:nvSpPr>
        <p:spPr>
          <a:xfrm>
            <a:off x="536640" y="2054599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8" name="Google Shape;1058;p33"/>
          <p:cNvSpPr/>
          <p:nvPr/>
        </p:nvSpPr>
        <p:spPr>
          <a:xfrm>
            <a:off x="147217" y="2416749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9" name="Google Shape;1059;p33"/>
          <p:cNvSpPr/>
          <p:nvPr/>
        </p:nvSpPr>
        <p:spPr>
          <a:xfrm>
            <a:off x="488713" y="2941609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0" name="Google Shape;1060;p33"/>
          <p:cNvSpPr/>
          <p:nvPr/>
        </p:nvSpPr>
        <p:spPr>
          <a:xfrm>
            <a:off x="8553602" y="3581926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1" name="Google Shape;1061;p33"/>
          <p:cNvSpPr/>
          <p:nvPr/>
        </p:nvSpPr>
        <p:spPr>
          <a:xfrm>
            <a:off x="5023928" y="465913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2" name="Google Shape;1062;p33"/>
          <p:cNvSpPr/>
          <p:nvPr/>
        </p:nvSpPr>
        <p:spPr>
          <a:xfrm>
            <a:off x="7651150" y="903496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3" name="Google Shape;1063;p33"/>
          <p:cNvSpPr/>
          <p:nvPr/>
        </p:nvSpPr>
        <p:spPr>
          <a:xfrm>
            <a:off x="8688015" y="1013849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4" name="Google Shape;1064;p33"/>
          <p:cNvSpPr/>
          <p:nvPr/>
        </p:nvSpPr>
        <p:spPr>
          <a:xfrm>
            <a:off x="252290" y="988099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"/>
          <p:cNvSpPr/>
          <p:nvPr/>
        </p:nvSpPr>
        <p:spPr>
          <a:xfrm rot="10800000">
            <a:off x="8713370" y="123336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5"/>
          <p:cNvSpPr/>
          <p:nvPr/>
        </p:nvSpPr>
        <p:spPr>
          <a:xfrm>
            <a:off x="8630754" y="2586051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5"/>
          <p:cNvSpPr/>
          <p:nvPr/>
        </p:nvSpPr>
        <p:spPr>
          <a:xfrm>
            <a:off x="8808816" y="1017716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5"/>
          <p:cNvSpPr/>
          <p:nvPr/>
        </p:nvSpPr>
        <p:spPr>
          <a:xfrm>
            <a:off x="8946003" y="181634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5"/>
          <p:cNvSpPr/>
          <p:nvPr/>
        </p:nvSpPr>
        <p:spPr>
          <a:xfrm>
            <a:off x="8872336" y="330424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5"/>
          <p:cNvSpPr/>
          <p:nvPr/>
        </p:nvSpPr>
        <p:spPr>
          <a:xfrm>
            <a:off x="8503783" y="422370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5"/>
          <p:cNvSpPr/>
          <p:nvPr/>
        </p:nvSpPr>
        <p:spPr>
          <a:xfrm rot="10800000">
            <a:off x="8614570" y="364138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5"/>
          <p:cNvSpPr/>
          <p:nvPr/>
        </p:nvSpPr>
        <p:spPr>
          <a:xfrm rot="10800000">
            <a:off x="8824968" y="187571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5"/>
          <p:cNvSpPr/>
          <p:nvPr/>
        </p:nvSpPr>
        <p:spPr>
          <a:xfrm rot="10800000">
            <a:off x="8808825" y="470869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5"/>
          <p:cNvSpPr/>
          <p:nvPr/>
        </p:nvSpPr>
        <p:spPr>
          <a:xfrm rot="10800000">
            <a:off x="8580224" y="230367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5"/>
          <p:cNvSpPr/>
          <p:nvPr/>
        </p:nvSpPr>
        <p:spPr>
          <a:xfrm rot="10800000">
            <a:off x="548524" y="367849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5"/>
          <p:cNvSpPr/>
          <p:nvPr/>
        </p:nvSpPr>
        <p:spPr>
          <a:xfrm>
            <a:off x="280509" y="1492740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5"/>
          <p:cNvSpPr/>
          <p:nvPr/>
        </p:nvSpPr>
        <p:spPr>
          <a:xfrm>
            <a:off x="280508" y="95170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"/>
          <p:cNvSpPr/>
          <p:nvPr/>
        </p:nvSpPr>
        <p:spPr>
          <a:xfrm>
            <a:off x="510308" y="21023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5"/>
          <p:cNvSpPr/>
          <p:nvPr/>
        </p:nvSpPr>
        <p:spPr>
          <a:xfrm rot="10800000">
            <a:off x="123118" y="32922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5"/>
          <p:cNvSpPr/>
          <p:nvPr/>
        </p:nvSpPr>
        <p:spPr>
          <a:xfrm rot="10800000">
            <a:off x="525844" y="294310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5"/>
          <p:cNvSpPr/>
          <p:nvPr/>
        </p:nvSpPr>
        <p:spPr>
          <a:xfrm rot="10800000">
            <a:off x="123298" y="2357223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5"/>
          <p:cNvSpPr/>
          <p:nvPr/>
        </p:nvSpPr>
        <p:spPr>
          <a:xfrm rot="10800000">
            <a:off x="407468" y="43587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5"/>
          <p:cNvSpPr/>
          <p:nvPr/>
        </p:nvSpPr>
        <p:spPr>
          <a:xfrm>
            <a:off x="5176488" y="-13832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5"/>
          <p:cNvSpPr/>
          <p:nvPr/>
        </p:nvSpPr>
        <p:spPr>
          <a:xfrm>
            <a:off x="1919603" y="23637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5"/>
          <p:cNvSpPr/>
          <p:nvPr/>
        </p:nvSpPr>
        <p:spPr>
          <a:xfrm>
            <a:off x="1077529" y="96521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5"/>
          <p:cNvSpPr/>
          <p:nvPr/>
        </p:nvSpPr>
        <p:spPr>
          <a:xfrm rot="10800000">
            <a:off x="8658640" y="4904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"/>
          <p:cNvSpPr/>
          <p:nvPr/>
        </p:nvSpPr>
        <p:spPr>
          <a:xfrm rot="10800000">
            <a:off x="6217638" y="14585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"/>
          <p:cNvSpPr/>
          <p:nvPr/>
        </p:nvSpPr>
        <p:spPr>
          <a:xfrm rot="10800000">
            <a:off x="471495" y="277665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"/>
          <p:cNvSpPr/>
          <p:nvPr/>
        </p:nvSpPr>
        <p:spPr>
          <a:xfrm rot="10800000">
            <a:off x="3175050" y="347986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"/>
          <p:cNvSpPr/>
          <p:nvPr/>
        </p:nvSpPr>
        <p:spPr>
          <a:xfrm rot="10800000">
            <a:off x="7236720" y="221227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"/>
          <p:cNvSpPr/>
          <p:nvPr/>
        </p:nvSpPr>
        <p:spPr>
          <a:xfrm>
            <a:off x="7910638" y="110116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5"/>
          <p:cNvSpPr/>
          <p:nvPr/>
        </p:nvSpPr>
        <p:spPr>
          <a:xfrm>
            <a:off x="8622703" y="94489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"/>
          <p:cNvSpPr/>
          <p:nvPr/>
        </p:nvSpPr>
        <p:spPr>
          <a:xfrm>
            <a:off x="186978" y="91914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5"/>
          <p:cNvSpPr/>
          <p:nvPr/>
        </p:nvSpPr>
        <p:spPr>
          <a:xfrm rot="10800000">
            <a:off x="3737485" y="4997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5"/>
          <p:cNvSpPr/>
          <p:nvPr/>
        </p:nvSpPr>
        <p:spPr>
          <a:xfrm rot="10800000">
            <a:off x="6994370" y="4746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5"/>
          <p:cNvSpPr/>
          <p:nvPr/>
        </p:nvSpPr>
        <p:spPr>
          <a:xfrm rot="10800000">
            <a:off x="7897494" y="494815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5"/>
          <p:cNvSpPr/>
          <p:nvPr/>
        </p:nvSpPr>
        <p:spPr>
          <a:xfrm>
            <a:off x="229753" y="442244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5"/>
          <p:cNvSpPr/>
          <p:nvPr/>
        </p:nvSpPr>
        <p:spPr>
          <a:xfrm>
            <a:off x="2597086" y="480629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5"/>
          <p:cNvSpPr/>
          <p:nvPr/>
        </p:nvSpPr>
        <p:spPr>
          <a:xfrm>
            <a:off x="8490566" y="467444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5"/>
          <p:cNvSpPr/>
          <p:nvPr/>
        </p:nvSpPr>
        <p:spPr>
          <a:xfrm>
            <a:off x="5723546" y="46386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5"/>
          <p:cNvSpPr/>
          <p:nvPr/>
        </p:nvSpPr>
        <p:spPr>
          <a:xfrm>
            <a:off x="2079241" y="453255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5"/>
          <p:cNvSpPr/>
          <p:nvPr/>
        </p:nvSpPr>
        <p:spPr>
          <a:xfrm rot="10800000">
            <a:off x="1328135" y="4149110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5"/>
          <p:cNvSpPr/>
          <p:nvPr/>
        </p:nvSpPr>
        <p:spPr>
          <a:xfrm rot="10800000">
            <a:off x="339018" y="408679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5"/>
          <p:cNvSpPr/>
          <p:nvPr/>
        </p:nvSpPr>
        <p:spPr>
          <a:xfrm rot="10800000">
            <a:off x="8774743" y="41125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5"/>
          <p:cNvSpPr txBox="1"/>
          <p:nvPr>
            <p:ph idx="1" type="subTitle"/>
          </p:nvPr>
        </p:nvSpPr>
        <p:spPr>
          <a:xfrm>
            <a:off x="739663" y="1130325"/>
            <a:ext cx="3225600" cy="43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9pPr>
          </a:lstStyle>
          <a:p/>
        </p:txBody>
      </p:sp>
      <p:sp>
        <p:nvSpPr>
          <p:cNvPr id="125" name="Google Shape;125;p5"/>
          <p:cNvSpPr txBox="1"/>
          <p:nvPr>
            <p:ph idx="2" type="subTitle"/>
          </p:nvPr>
        </p:nvSpPr>
        <p:spPr>
          <a:xfrm>
            <a:off x="4675738" y="1590113"/>
            <a:ext cx="1573500" cy="43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9pPr>
          </a:lstStyle>
          <a:p/>
        </p:txBody>
      </p:sp>
      <p:sp>
        <p:nvSpPr>
          <p:cNvPr id="126" name="Google Shape;126;p5"/>
          <p:cNvSpPr txBox="1"/>
          <p:nvPr>
            <p:ph idx="3" type="subTitle"/>
          </p:nvPr>
        </p:nvSpPr>
        <p:spPr>
          <a:xfrm>
            <a:off x="739675" y="1590125"/>
            <a:ext cx="3261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30" name="Google Shape;130;p6"/>
          <p:cNvSpPr/>
          <p:nvPr/>
        </p:nvSpPr>
        <p:spPr>
          <a:xfrm rot="10800000">
            <a:off x="8658262" y="2200378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6"/>
          <p:cNvSpPr/>
          <p:nvPr/>
        </p:nvSpPr>
        <p:spPr>
          <a:xfrm rot="10800000">
            <a:off x="8533178" y="3220172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100" y="0"/>
                  <a:pt x="1" y="80"/>
                  <a:pt x="1" y="199"/>
                </a:cubicBezTo>
                <a:cubicBezTo>
                  <a:pt x="1" y="299"/>
                  <a:pt x="100" y="398"/>
                  <a:pt x="200" y="398"/>
                </a:cubicBezTo>
                <a:cubicBezTo>
                  <a:pt x="319" y="398"/>
                  <a:pt x="399" y="299"/>
                  <a:pt x="399" y="199"/>
                </a:cubicBezTo>
                <a:cubicBezTo>
                  <a:pt x="399" y="80"/>
                  <a:pt x="319" y="0"/>
                  <a:pt x="20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32" name="Google Shape;132;p6"/>
          <p:cNvSpPr/>
          <p:nvPr/>
        </p:nvSpPr>
        <p:spPr>
          <a:xfrm rot="10800000">
            <a:off x="8412226" y="4779490"/>
            <a:ext cx="23546" cy="23546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6"/>
          <p:cNvSpPr/>
          <p:nvPr/>
        </p:nvSpPr>
        <p:spPr>
          <a:xfrm rot="10800000">
            <a:off x="8314249" y="839024"/>
            <a:ext cx="29685" cy="29742"/>
          </a:xfrm>
          <a:custGeom>
            <a:rect b="b" l="l" r="r" t="t"/>
            <a:pathLst>
              <a:path extrusionOk="0" h="399" w="398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8" y="399"/>
                  <a:pt x="398" y="299"/>
                  <a:pt x="398" y="200"/>
                </a:cubicBezTo>
                <a:cubicBezTo>
                  <a:pt x="398" y="80"/>
                  <a:pt x="298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6"/>
          <p:cNvSpPr/>
          <p:nvPr/>
        </p:nvSpPr>
        <p:spPr>
          <a:xfrm rot="10800000">
            <a:off x="8644774" y="369434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6"/>
          <p:cNvSpPr/>
          <p:nvPr/>
        </p:nvSpPr>
        <p:spPr>
          <a:xfrm rot="10800000">
            <a:off x="5777343" y="20485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6"/>
          <p:cNvSpPr/>
          <p:nvPr/>
        </p:nvSpPr>
        <p:spPr>
          <a:xfrm rot="10800000">
            <a:off x="7616410" y="4824923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6"/>
          <p:cNvSpPr/>
          <p:nvPr/>
        </p:nvSpPr>
        <p:spPr>
          <a:xfrm rot="10800000">
            <a:off x="8533183" y="404101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6"/>
          <p:cNvSpPr/>
          <p:nvPr/>
        </p:nvSpPr>
        <p:spPr>
          <a:xfrm rot="10800000">
            <a:off x="2147489" y="4832728"/>
            <a:ext cx="23546" cy="23546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6"/>
          <p:cNvSpPr/>
          <p:nvPr/>
        </p:nvSpPr>
        <p:spPr>
          <a:xfrm rot="10800000">
            <a:off x="487149" y="427722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6"/>
          <p:cNvSpPr/>
          <p:nvPr/>
        </p:nvSpPr>
        <p:spPr>
          <a:xfrm rot="10800000">
            <a:off x="258560" y="2644360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6"/>
          <p:cNvSpPr/>
          <p:nvPr/>
        </p:nvSpPr>
        <p:spPr>
          <a:xfrm rot="10800000">
            <a:off x="3688202" y="224238"/>
            <a:ext cx="23500" cy="23546"/>
          </a:xfrm>
          <a:custGeom>
            <a:rect b="b" l="l" r="r" t="t"/>
            <a:pathLst>
              <a:path extrusionOk="0" h="399" w="398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8" y="399"/>
                  <a:pt x="398" y="299"/>
                  <a:pt x="398" y="200"/>
                </a:cubicBezTo>
                <a:cubicBezTo>
                  <a:pt x="398" y="80"/>
                  <a:pt x="298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6"/>
          <p:cNvSpPr/>
          <p:nvPr/>
        </p:nvSpPr>
        <p:spPr>
          <a:xfrm rot="10800000">
            <a:off x="7559956" y="32045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6"/>
          <p:cNvSpPr/>
          <p:nvPr/>
        </p:nvSpPr>
        <p:spPr>
          <a:xfrm rot="10800000">
            <a:off x="8716910" y="1099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6"/>
          <p:cNvSpPr/>
          <p:nvPr/>
        </p:nvSpPr>
        <p:spPr>
          <a:xfrm rot="10800000">
            <a:off x="370158" y="11708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6"/>
          <p:cNvSpPr/>
          <p:nvPr/>
        </p:nvSpPr>
        <p:spPr>
          <a:xfrm rot="10800000">
            <a:off x="4950824" y="485540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6"/>
          <p:cNvSpPr/>
          <p:nvPr/>
        </p:nvSpPr>
        <p:spPr>
          <a:xfrm rot="10800000">
            <a:off x="5246564" y="1075940"/>
            <a:ext cx="23546" cy="23546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6"/>
          <p:cNvSpPr/>
          <p:nvPr/>
        </p:nvSpPr>
        <p:spPr>
          <a:xfrm rot="10800000">
            <a:off x="3177033" y="478871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/>
          <p:nvPr/>
        </p:nvSpPr>
        <p:spPr>
          <a:xfrm flipH="1">
            <a:off x="8713370" y="3749054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7"/>
          <p:cNvSpPr/>
          <p:nvPr/>
        </p:nvSpPr>
        <p:spPr>
          <a:xfrm flipH="1" rot="10800000">
            <a:off x="8630754" y="2307278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7"/>
          <p:cNvSpPr/>
          <p:nvPr/>
        </p:nvSpPr>
        <p:spPr>
          <a:xfrm flipH="1" rot="10800000">
            <a:off x="8808816" y="3934390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7"/>
          <p:cNvSpPr/>
          <p:nvPr/>
        </p:nvSpPr>
        <p:spPr>
          <a:xfrm flipH="1" rot="10800000">
            <a:off x="8946003" y="30965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7"/>
          <p:cNvSpPr/>
          <p:nvPr/>
        </p:nvSpPr>
        <p:spPr>
          <a:xfrm flipH="1" rot="10800000">
            <a:off x="8872336" y="164790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7"/>
          <p:cNvSpPr/>
          <p:nvPr/>
        </p:nvSpPr>
        <p:spPr>
          <a:xfrm flipH="1" rot="10800000">
            <a:off x="8503783" y="762911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7"/>
          <p:cNvSpPr/>
          <p:nvPr/>
        </p:nvSpPr>
        <p:spPr>
          <a:xfrm flipH="1">
            <a:off x="8614570" y="134102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7"/>
          <p:cNvSpPr/>
          <p:nvPr/>
        </p:nvSpPr>
        <p:spPr>
          <a:xfrm flipH="1">
            <a:off x="8824968" y="315597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7"/>
          <p:cNvSpPr/>
          <p:nvPr/>
        </p:nvSpPr>
        <p:spPr>
          <a:xfrm flipH="1">
            <a:off x="8808825" y="361770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7"/>
          <p:cNvSpPr/>
          <p:nvPr/>
        </p:nvSpPr>
        <p:spPr>
          <a:xfrm flipH="1">
            <a:off x="8580224" y="2740935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7"/>
          <p:cNvSpPr/>
          <p:nvPr/>
        </p:nvSpPr>
        <p:spPr>
          <a:xfrm flipH="1">
            <a:off x="548524" y="1366123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7"/>
          <p:cNvSpPr/>
          <p:nvPr/>
        </p:nvSpPr>
        <p:spPr>
          <a:xfrm flipH="1" rot="10800000">
            <a:off x="280509" y="3438999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7"/>
          <p:cNvSpPr/>
          <p:nvPr/>
        </p:nvSpPr>
        <p:spPr>
          <a:xfrm flipH="1" rot="10800000">
            <a:off x="280508" y="4034911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7"/>
          <p:cNvSpPr/>
          <p:nvPr/>
        </p:nvSpPr>
        <p:spPr>
          <a:xfrm flipH="1" rot="10800000">
            <a:off x="510308" y="2884286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7"/>
          <p:cNvSpPr/>
          <p:nvPr/>
        </p:nvSpPr>
        <p:spPr>
          <a:xfrm flipH="1">
            <a:off x="123118" y="173942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7"/>
          <p:cNvSpPr/>
          <p:nvPr/>
        </p:nvSpPr>
        <p:spPr>
          <a:xfrm flipH="1">
            <a:off x="525844" y="2101571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7"/>
          <p:cNvSpPr/>
          <p:nvPr/>
        </p:nvSpPr>
        <p:spPr>
          <a:xfrm flipH="1">
            <a:off x="123298" y="2626431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7"/>
          <p:cNvSpPr/>
          <p:nvPr/>
        </p:nvSpPr>
        <p:spPr>
          <a:xfrm flipH="1">
            <a:off x="407468" y="672921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7"/>
          <p:cNvSpPr/>
          <p:nvPr/>
        </p:nvSpPr>
        <p:spPr>
          <a:xfrm flipH="1" rot="10800000">
            <a:off x="5176488" y="4997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7"/>
          <p:cNvSpPr/>
          <p:nvPr/>
        </p:nvSpPr>
        <p:spPr>
          <a:xfrm flipH="1" rot="10800000">
            <a:off x="1919603" y="4746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7"/>
          <p:cNvSpPr/>
          <p:nvPr/>
        </p:nvSpPr>
        <p:spPr>
          <a:xfrm flipH="1" rot="10800000">
            <a:off x="1077529" y="494815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7"/>
          <p:cNvSpPr/>
          <p:nvPr/>
        </p:nvSpPr>
        <p:spPr>
          <a:xfrm flipH="1">
            <a:off x="8658640" y="442244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7"/>
          <p:cNvSpPr/>
          <p:nvPr/>
        </p:nvSpPr>
        <p:spPr>
          <a:xfrm flipH="1">
            <a:off x="6217638" y="480629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7"/>
          <p:cNvSpPr/>
          <p:nvPr/>
        </p:nvSpPr>
        <p:spPr>
          <a:xfrm flipH="1">
            <a:off x="471495" y="467444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7"/>
          <p:cNvSpPr/>
          <p:nvPr/>
        </p:nvSpPr>
        <p:spPr>
          <a:xfrm flipH="1">
            <a:off x="3175050" y="46386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7"/>
          <p:cNvSpPr/>
          <p:nvPr/>
        </p:nvSpPr>
        <p:spPr>
          <a:xfrm flipH="1">
            <a:off x="7236720" y="4730879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7"/>
          <p:cNvSpPr/>
          <p:nvPr/>
        </p:nvSpPr>
        <p:spPr>
          <a:xfrm flipH="1" rot="10800000">
            <a:off x="7910638" y="3882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7"/>
          <p:cNvSpPr/>
          <p:nvPr/>
        </p:nvSpPr>
        <p:spPr>
          <a:xfrm flipH="1" rot="10800000">
            <a:off x="8622703" y="408679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7"/>
          <p:cNvSpPr/>
          <p:nvPr/>
        </p:nvSpPr>
        <p:spPr>
          <a:xfrm flipH="1" rot="10800000">
            <a:off x="186978" y="41125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7"/>
          <p:cNvSpPr/>
          <p:nvPr/>
        </p:nvSpPr>
        <p:spPr>
          <a:xfrm flipH="1">
            <a:off x="3737485" y="-13832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7"/>
          <p:cNvSpPr/>
          <p:nvPr/>
        </p:nvSpPr>
        <p:spPr>
          <a:xfrm flipH="1">
            <a:off x="6994370" y="23637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7"/>
          <p:cNvSpPr/>
          <p:nvPr/>
        </p:nvSpPr>
        <p:spPr>
          <a:xfrm flipH="1">
            <a:off x="7897494" y="96521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7"/>
          <p:cNvSpPr/>
          <p:nvPr/>
        </p:nvSpPr>
        <p:spPr>
          <a:xfrm flipH="1" rot="10800000">
            <a:off x="229753" y="4904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7"/>
          <p:cNvSpPr/>
          <p:nvPr/>
        </p:nvSpPr>
        <p:spPr>
          <a:xfrm flipH="1" rot="10800000">
            <a:off x="2597086" y="14585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7"/>
          <p:cNvSpPr/>
          <p:nvPr/>
        </p:nvSpPr>
        <p:spPr>
          <a:xfrm flipH="1" rot="10800000">
            <a:off x="8490566" y="277665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7"/>
          <p:cNvSpPr/>
          <p:nvPr/>
        </p:nvSpPr>
        <p:spPr>
          <a:xfrm flipH="1" rot="10800000">
            <a:off x="5723546" y="347986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7"/>
          <p:cNvSpPr/>
          <p:nvPr/>
        </p:nvSpPr>
        <p:spPr>
          <a:xfrm flipH="1" rot="10800000">
            <a:off x="2079241" y="419552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7"/>
          <p:cNvSpPr/>
          <p:nvPr/>
        </p:nvSpPr>
        <p:spPr>
          <a:xfrm flipH="1">
            <a:off x="1328135" y="834543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7"/>
          <p:cNvSpPr/>
          <p:nvPr/>
        </p:nvSpPr>
        <p:spPr>
          <a:xfrm flipH="1">
            <a:off x="339018" y="94489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7"/>
          <p:cNvSpPr/>
          <p:nvPr/>
        </p:nvSpPr>
        <p:spPr>
          <a:xfrm flipH="1">
            <a:off x="8774743" y="91914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0" name="Google Shape;190;p7"/>
          <p:cNvSpPr txBox="1"/>
          <p:nvPr>
            <p:ph idx="1" type="subTitle"/>
          </p:nvPr>
        </p:nvSpPr>
        <p:spPr>
          <a:xfrm>
            <a:off x="720000" y="1529250"/>
            <a:ext cx="2358300" cy="107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p7"/>
          <p:cNvSpPr txBox="1"/>
          <p:nvPr>
            <p:ph idx="2" type="subTitle"/>
          </p:nvPr>
        </p:nvSpPr>
        <p:spPr>
          <a:xfrm>
            <a:off x="720000" y="1096050"/>
            <a:ext cx="3185100" cy="43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2200"/>
              <a:buFont typeface="Luckiest Guy"/>
              <a:buNone/>
              <a:defRPr sz="2200">
                <a:solidFill>
                  <a:schemeClr val="lt2"/>
                </a:solidFill>
                <a:latin typeface="Luckiest Guy"/>
                <a:ea typeface="Luckiest Guy"/>
                <a:cs typeface="Luckiest Guy"/>
                <a:sym typeface="Luckiest Guy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8"/>
          <p:cNvSpPr txBox="1"/>
          <p:nvPr>
            <p:ph type="title"/>
          </p:nvPr>
        </p:nvSpPr>
        <p:spPr>
          <a:xfrm>
            <a:off x="720000" y="704175"/>
            <a:ext cx="3852000" cy="209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9"/>
          <p:cNvSpPr/>
          <p:nvPr/>
        </p:nvSpPr>
        <p:spPr>
          <a:xfrm flipH="1" rot="10800000">
            <a:off x="381333" y="1233361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9"/>
          <p:cNvSpPr/>
          <p:nvPr/>
        </p:nvSpPr>
        <p:spPr>
          <a:xfrm flipH="1">
            <a:off x="423477" y="2586051"/>
            <a:ext cx="152065" cy="200678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9"/>
          <p:cNvSpPr/>
          <p:nvPr/>
        </p:nvSpPr>
        <p:spPr>
          <a:xfrm flipH="1">
            <a:off x="333975" y="1017716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9"/>
          <p:cNvSpPr/>
          <p:nvPr/>
        </p:nvSpPr>
        <p:spPr>
          <a:xfrm flipH="1">
            <a:off x="123120" y="181634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9"/>
          <p:cNvSpPr/>
          <p:nvPr/>
        </p:nvSpPr>
        <p:spPr>
          <a:xfrm flipH="1">
            <a:off x="123118" y="330424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9"/>
          <p:cNvSpPr/>
          <p:nvPr/>
        </p:nvSpPr>
        <p:spPr>
          <a:xfrm flipH="1">
            <a:off x="575543" y="422370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9"/>
          <p:cNvSpPr/>
          <p:nvPr/>
        </p:nvSpPr>
        <p:spPr>
          <a:xfrm flipH="1" rot="10800000">
            <a:off x="480133" y="364138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9"/>
          <p:cNvSpPr/>
          <p:nvPr/>
        </p:nvSpPr>
        <p:spPr>
          <a:xfrm flipH="1" rot="10800000">
            <a:off x="317483" y="187571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9"/>
          <p:cNvSpPr/>
          <p:nvPr/>
        </p:nvSpPr>
        <p:spPr>
          <a:xfrm flipH="1" rot="10800000">
            <a:off x="373925" y="4708691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9"/>
          <p:cNvSpPr/>
          <p:nvPr/>
        </p:nvSpPr>
        <p:spPr>
          <a:xfrm flipH="1" rot="10800000">
            <a:off x="575557" y="2303678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9"/>
          <p:cNvSpPr/>
          <p:nvPr/>
        </p:nvSpPr>
        <p:spPr>
          <a:xfrm flipH="1" rot="10800000">
            <a:off x="8607257" y="367849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9"/>
          <p:cNvSpPr/>
          <p:nvPr/>
        </p:nvSpPr>
        <p:spPr>
          <a:xfrm flipH="1">
            <a:off x="8734524" y="1492740"/>
            <a:ext cx="191263" cy="162268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9"/>
          <p:cNvSpPr/>
          <p:nvPr/>
        </p:nvSpPr>
        <p:spPr>
          <a:xfrm flipH="1">
            <a:off x="8798818" y="951705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9"/>
          <p:cNvSpPr/>
          <p:nvPr/>
        </p:nvSpPr>
        <p:spPr>
          <a:xfrm flipH="1">
            <a:off x="8569018" y="21023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9"/>
          <p:cNvSpPr/>
          <p:nvPr/>
        </p:nvSpPr>
        <p:spPr>
          <a:xfrm flipH="1" rot="10800000">
            <a:off x="9019333" y="32922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9"/>
          <p:cNvSpPr/>
          <p:nvPr/>
        </p:nvSpPr>
        <p:spPr>
          <a:xfrm flipH="1" rot="10800000">
            <a:off x="8629909" y="294310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9"/>
          <p:cNvSpPr/>
          <p:nvPr/>
        </p:nvSpPr>
        <p:spPr>
          <a:xfrm flipH="1" rot="10800000">
            <a:off x="8971405" y="2357223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9"/>
          <p:cNvSpPr/>
          <p:nvPr/>
        </p:nvSpPr>
        <p:spPr>
          <a:xfrm flipH="1" rot="10800000">
            <a:off x="8734983" y="4358768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9"/>
          <p:cNvSpPr/>
          <p:nvPr/>
        </p:nvSpPr>
        <p:spPr>
          <a:xfrm flipH="1">
            <a:off x="3918216" y="-13832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9"/>
          <p:cNvSpPr/>
          <p:nvPr/>
        </p:nvSpPr>
        <p:spPr>
          <a:xfrm flipH="1">
            <a:off x="7175100" y="236379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9"/>
          <p:cNvSpPr/>
          <p:nvPr/>
        </p:nvSpPr>
        <p:spPr>
          <a:xfrm flipH="1">
            <a:off x="8078224" y="96521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9"/>
          <p:cNvSpPr/>
          <p:nvPr/>
        </p:nvSpPr>
        <p:spPr>
          <a:xfrm flipH="1" rot="10800000">
            <a:off x="410483" y="49049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9"/>
          <p:cNvSpPr/>
          <p:nvPr/>
        </p:nvSpPr>
        <p:spPr>
          <a:xfrm flipH="1" rot="10800000">
            <a:off x="2777816" y="145856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9"/>
          <p:cNvSpPr/>
          <p:nvPr/>
        </p:nvSpPr>
        <p:spPr>
          <a:xfrm flipH="1" rot="10800000">
            <a:off x="8671296" y="277665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9"/>
          <p:cNvSpPr/>
          <p:nvPr/>
        </p:nvSpPr>
        <p:spPr>
          <a:xfrm flipH="1" rot="10800000">
            <a:off x="5904276" y="347986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9"/>
          <p:cNvSpPr/>
          <p:nvPr/>
        </p:nvSpPr>
        <p:spPr>
          <a:xfrm flipH="1" rot="10800000">
            <a:off x="1906071" y="221227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9"/>
          <p:cNvSpPr/>
          <p:nvPr/>
        </p:nvSpPr>
        <p:spPr>
          <a:xfrm flipH="1">
            <a:off x="1184066" y="110116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9"/>
          <p:cNvSpPr/>
          <p:nvPr/>
        </p:nvSpPr>
        <p:spPr>
          <a:xfrm flipH="1">
            <a:off x="519748" y="94489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9"/>
          <p:cNvSpPr/>
          <p:nvPr/>
        </p:nvSpPr>
        <p:spPr>
          <a:xfrm flipH="1">
            <a:off x="8955473" y="919146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9"/>
          <p:cNvSpPr/>
          <p:nvPr/>
        </p:nvSpPr>
        <p:spPr>
          <a:xfrm flipH="1" rot="10800000">
            <a:off x="5357218" y="4997485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9"/>
          <p:cNvSpPr/>
          <p:nvPr/>
        </p:nvSpPr>
        <p:spPr>
          <a:xfrm flipH="1" rot="10800000">
            <a:off x="2100333" y="4746036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9"/>
          <p:cNvSpPr/>
          <p:nvPr/>
        </p:nvSpPr>
        <p:spPr>
          <a:xfrm flipH="1" rot="10800000">
            <a:off x="1258259" y="4948152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9"/>
          <p:cNvSpPr/>
          <p:nvPr/>
        </p:nvSpPr>
        <p:spPr>
          <a:xfrm flipH="1">
            <a:off x="8839370" y="4422449"/>
            <a:ext cx="137173" cy="181059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9"/>
          <p:cNvSpPr/>
          <p:nvPr/>
        </p:nvSpPr>
        <p:spPr>
          <a:xfrm flipH="1">
            <a:off x="6398368" y="4806290"/>
            <a:ext cx="210842" cy="141861"/>
          </a:xfrm>
          <a:custGeom>
            <a:rect b="b" l="l" r="r" t="t"/>
            <a:pathLst>
              <a:path extrusionOk="0" h="3601" w="5352">
                <a:moveTo>
                  <a:pt x="1" y="0"/>
                </a:moveTo>
                <a:lnTo>
                  <a:pt x="3860" y="3601"/>
                </a:lnTo>
                <a:lnTo>
                  <a:pt x="5352" y="1114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9"/>
          <p:cNvSpPr/>
          <p:nvPr/>
        </p:nvSpPr>
        <p:spPr>
          <a:xfrm flipH="1">
            <a:off x="652225" y="4674441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9"/>
          <p:cNvSpPr/>
          <p:nvPr/>
        </p:nvSpPr>
        <p:spPr>
          <a:xfrm flipH="1">
            <a:off x="3355780" y="4638630"/>
            <a:ext cx="126970" cy="107391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9"/>
          <p:cNvSpPr/>
          <p:nvPr/>
        </p:nvSpPr>
        <p:spPr>
          <a:xfrm flipH="1">
            <a:off x="7063550" y="4532554"/>
            <a:ext cx="63505" cy="141901"/>
          </a:xfrm>
          <a:custGeom>
            <a:rect b="b" l="l" r="r" t="t"/>
            <a:pathLst>
              <a:path extrusionOk="0" h="3602" w="1612">
                <a:moveTo>
                  <a:pt x="995" y="1"/>
                </a:moveTo>
                <a:lnTo>
                  <a:pt x="0" y="3601"/>
                </a:lnTo>
                <a:lnTo>
                  <a:pt x="1612" y="3482"/>
                </a:lnTo>
                <a:lnTo>
                  <a:pt x="99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9"/>
          <p:cNvSpPr/>
          <p:nvPr/>
        </p:nvSpPr>
        <p:spPr>
          <a:xfrm flipH="1" rot="10800000">
            <a:off x="8140568" y="4746648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9"/>
          <p:cNvSpPr/>
          <p:nvPr/>
        </p:nvSpPr>
        <p:spPr>
          <a:xfrm flipH="1" rot="10800000">
            <a:off x="8803433" y="408679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9"/>
          <p:cNvSpPr/>
          <p:nvPr/>
        </p:nvSpPr>
        <p:spPr>
          <a:xfrm flipH="1" rot="10800000">
            <a:off x="367708" y="4112543"/>
            <a:ext cx="63845" cy="62318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9"/>
          <p:cNvSpPr txBox="1"/>
          <p:nvPr>
            <p:ph type="title"/>
          </p:nvPr>
        </p:nvSpPr>
        <p:spPr>
          <a:xfrm>
            <a:off x="4602638" y="768600"/>
            <a:ext cx="3724500" cy="71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3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36" name="Google Shape;236;p9"/>
          <p:cNvSpPr txBox="1"/>
          <p:nvPr>
            <p:ph idx="1" type="subTitle"/>
          </p:nvPr>
        </p:nvSpPr>
        <p:spPr>
          <a:xfrm>
            <a:off x="4677638" y="1342975"/>
            <a:ext cx="3574500" cy="9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0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uckiest Guy"/>
              <a:buNone/>
              <a:defRPr sz="3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uckiest Guy"/>
              <a:buNone/>
              <a:defRPr sz="3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uckiest Guy"/>
              <a:buNone/>
              <a:defRPr sz="3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uckiest Guy"/>
              <a:buNone/>
              <a:defRPr sz="3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uckiest Guy"/>
              <a:buNone/>
              <a:defRPr sz="3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uckiest Guy"/>
              <a:buNone/>
              <a:defRPr sz="3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uckiest Guy"/>
              <a:buNone/>
              <a:defRPr sz="3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uckiest Guy"/>
              <a:buNone/>
              <a:defRPr sz="3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uckiest Guy"/>
              <a:buNone/>
              <a:defRPr sz="3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 Medium"/>
              <a:buChar char="●"/>
              <a:defRPr sz="18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Medium"/>
              <a:buChar char="○"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Medium"/>
              <a:buChar char="■"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Medium"/>
              <a:buChar char="●"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Medium"/>
              <a:buChar char="○"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Medium"/>
              <a:buChar char="■"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Medium"/>
              <a:buChar char="●"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Medium"/>
              <a:buChar char="○"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Montserrat Medium"/>
              <a:buChar char="■"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drive.google.com/file/d/1i820a0Z9VNfIqIhAbuluIWGDk_wcjbNl/view" TargetMode="External"/><Relationship Id="rId4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free-training-tutorial.com/probability/machine/machine.html" TargetMode="External"/><Relationship Id="rId4" Type="http://schemas.openxmlformats.org/officeDocument/2006/relationships/hyperlink" Target="http://www.scootle.edu.au/ec/viewing/L118/index.html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online-stopwatch.com/chance-games/roll-a-dice/" TargetMode="External"/><Relationship Id="rId4" Type="http://schemas.openxmlformats.org/officeDocument/2006/relationships/hyperlink" Target="http://drive.google.com/file/d/11x1ZJwzrTqFwx2pkgD3fIyShD5THO8eh/view" TargetMode="External"/><Relationship Id="rId5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docs.google.com/presentation/d/1d47i5dfSyrhZwVzsv6oGyoE784kwqtCT/edit?usp=sharing&amp;ouid=100118808172981895884&amp;rtpof=true&amp;sd=tru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1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scootle.edu.au/ec/viewing/L115/index.html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online-stopwatch.com/chance-games/roll-a-dice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drive.google.com/file/d/1O1syk7SeSlAqk072uqcMsZHDPJ2zDSlc/view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drive.google.com/file/d/1ArKeswsq9U0X5fryQfOVFdT7FJvudPAE/view" TargetMode="External"/><Relationship Id="rId4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8" name="Shape 10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Google Shape;1069;p34"/>
          <p:cNvSpPr/>
          <p:nvPr/>
        </p:nvSpPr>
        <p:spPr>
          <a:xfrm>
            <a:off x="2462426" y="4128700"/>
            <a:ext cx="4193195" cy="1199722"/>
          </a:xfrm>
          <a:custGeom>
            <a:rect b="b" l="l" r="r" t="t"/>
            <a:pathLst>
              <a:path extrusionOk="0" h="23375" w="83372">
                <a:moveTo>
                  <a:pt x="806" y="17898"/>
                </a:moveTo>
                <a:cubicBezTo>
                  <a:pt x="783" y="17920"/>
                  <a:pt x="760" y="17942"/>
                  <a:pt x="737" y="17964"/>
                </a:cubicBezTo>
                <a:cubicBezTo>
                  <a:pt x="498" y="18262"/>
                  <a:pt x="240" y="18580"/>
                  <a:pt x="1" y="18899"/>
                </a:cubicBezTo>
                <a:cubicBezTo>
                  <a:pt x="263" y="18561"/>
                  <a:pt x="532" y="18227"/>
                  <a:pt x="806" y="17898"/>
                </a:cubicBezTo>
                <a:close/>
                <a:moveTo>
                  <a:pt x="39130" y="0"/>
                </a:moveTo>
                <a:cubicBezTo>
                  <a:pt x="38414" y="199"/>
                  <a:pt x="37717" y="438"/>
                  <a:pt x="37021" y="677"/>
                </a:cubicBezTo>
                <a:cubicBezTo>
                  <a:pt x="32128" y="2388"/>
                  <a:pt x="27572" y="5073"/>
                  <a:pt x="23713" y="8534"/>
                </a:cubicBezTo>
                <a:cubicBezTo>
                  <a:pt x="23832" y="7699"/>
                  <a:pt x="23972" y="6824"/>
                  <a:pt x="24091" y="5968"/>
                </a:cubicBezTo>
                <a:lnTo>
                  <a:pt x="24091" y="5968"/>
                </a:lnTo>
                <a:cubicBezTo>
                  <a:pt x="23494" y="6127"/>
                  <a:pt x="22877" y="6306"/>
                  <a:pt x="22301" y="6505"/>
                </a:cubicBezTo>
                <a:cubicBezTo>
                  <a:pt x="21405" y="6804"/>
                  <a:pt x="20530" y="7122"/>
                  <a:pt x="19695" y="7500"/>
                </a:cubicBezTo>
                <a:cubicBezTo>
                  <a:pt x="18839" y="7858"/>
                  <a:pt x="18004" y="8296"/>
                  <a:pt x="17168" y="8753"/>
                </a:cubicBezTo>
                <a:cubicBezTo>
                  <a:pt x="16631" y="9052"/>
                  <a:pt x="16114" y="9410"/>
                  <a:pt x="15577" y="9748"/>
                </a:cubicBezTo>
                <a:cubicBezTo>
                  <a:pt x="15338" y="9927"/>
                  <a:pt x="15060" y="10106"/>
                  <a:pt x="14821" y="10285"/>
                </a:cubicBezTo>
                <a:cubicBezTo>
                  <a:pt x="14324" y="10643"/>
                  <a:pt x="13826" y="11021"/>
                  <a:pt x="13329" y="11419"/>
                </a:cubicBezTo>
                <a:cubicBezTo>
                  <a:pt x="12593" y="12016"/>
                  <a:pt x="11897" y="12672"/>
                  <a:pt x="11260" y="13329"/>
                </a:cubicBezTo>
                <a:cubicBezTo>
                  <a:pt x="11956" y="11479"/>
                  <a:pt x="12871" y="9708"/>
                  <a:pt x="13985" y="8057"/>
                </a:cubicBezTo>
                <a:lnTo>
                  <a:pt x="13985" y="8057"/>
                </a:lnTo>
                <a:cubicBezTo>
                  <a:pt x="11936" y="8932"/>
                  <a:pt x="9967" y="10006"/>
                  <a:pt x="8097" y="11280"/>
                </a:cubicBezTo>
                <a:cubicBezTo>
                  <a:pt x="7182" y="11896"/>
                  <a:pt x="6287" y="12573"/>
                  <a:pt x="5412" y="13289"/>
                </a:cubicBezTo>
                <a:cubicBezTo>
                  <a:pt x="3734" y="14684"/>
                  <a:pt x="2195" y="16232"/>
                  <a:pt x="806" y="17898"/>
                </a:cubicBezTo>
                <a:lnTo>
                  <a:pt x="806" y="17898"/>
                </a:lnTo>
                <a:cubicBezTo>
                  <a:pt x="3178" y="15656"/>
                  <a:pt x="5955" y="13591"/>
                  <a:pt x="8674" y="11936"/>
                </a:cubicBezTo>
                <a:lnTo>
                  <a:pt x="8674" y="11936"/>
                </a:lnTo>
                <a:cubicBezTo>
                  <a:pt x="7481" y="14104"/>
                  <a:pt x="6824" y="16551"/>
                  <a:pt x="6804" y="18998"/>
                </a:cubicBezTo>
                <a:cubicBezTo>
                  <a:pt x="10822" y="13925"/>
                  <a:pt x="16472" y="10126"/>
                  <a:pt x="22698" y="8276"/>
                </a:cubicBezTo>
                <a:lnTo>
                  <a:pt x="22698" y="8276"/>
                </a:lnTo>
                <a:cubicBezTo>
                  <a:pt x="21724" y="9708"/>
                  <a:pt x="21167" y="11399"/>
                  <a:pt x="21107" y="13090"/>
                </a:cubicBezTo>
                <a:cubicBezTo>
                  <a:pt x="24708" y="8753"/>
                  <a:pt x="29581" y="5511"/>
                  <a:pt x="34952" y="3840"/>
                </a:cubicBezTo>
                <a:lnTo>
                  <a:pt x="34952" y="3840"/>
                </a:lnTo>
                <a:cubicBezTo>
                  <a:pt x="34336" y="5292"/>
                  <a:pt x="33739" y="6784"/>
                  <a:pt x="33102" y="8256"/>
                </a:cubicBezTo>
                <a:cubicBezTo>
                  <a:pt x="37459" y="5809"/>
                  <a:pt x="42432" y="4476"/>
                  <a:pt x="47425" y="4417"/>
                </a:cubicBezTo>
                <a:lnTo>
                  <a:pt x="47425" y="4417"/>
                </a:lnTo>
                <a:cubicBezTo>
                  <a:pt x="45714" y="5650"/>
                  <a:pt x="44282" y="7261"/>
                  <a:pt x="43228" y="9131"/>
                </a:cubicBezTo>
                <a:cubicBezTo>
                  <a:pt x="46030" y="8028"/>
                  <a:pt x="49034" y="7472"/>
                  <a:pt x="52029" y="7472"/>
                </a:cubicBezTo>
                <a:cubicBezTo>
                  <a:pt x="53031" y="7472"/>
                  <a:pt x="54032" y="7534"/>
                  <a:pt x="55024" y="7659"/>
                </a:cubicBezTo>
                <a:cubicBezTo>
                  <a:pt x="54427" y="7997"/>
                  <a:pt x="53870" y="8395"/>
                  <a:pt x="53393" y="8892"/>
                </a:cubicBezTo>
                <a:cubicBezTo>
                  <a:pt x="53545" y="8867"/>
                  <a:pt x="53698" y="8855"/>
                  <a:pt x="53852" y="8855"/>
                </a:cubicBezTo>
                <a:cubicBezTo>
                  <a:pt x="54663" y="8855"/>
                  <a:pt x="55473" y="9196"/>
                  <a:pt x="56058" y="9748"/>
                </a:cubicBezTo>
                <a:cubicBezTo>
                  <a:pt x="54805" y="10424"/>
                  <a:pt x="53612" y="11240"/>
                  <a:pt x="52518" y="12195"/>
                </a:cubicBezTo>
                <a:cubicBezTo>
                  <a:pt x="57988" y="13289"/>
                  <a:pt x="63379" y="14880"/>
                  <a:pt x="68571" y="16949"/>
                </a:cubicBezTo>
                <a:cubicBezTo>
                  <a:pt x="67855" y="16760"/>
                  <a:pt x="67117" y="16667"/>
                  <a:pt x="66378" y="16667"/>
                </a:cubicBezTo>
                <a:cubicBezTo>
                  <a:pt x="64631" y="16667"/>
                  <a:pt x="62883" y="17184"/>
                  <a:pt x="61429" y="18162"/>
                </a:cubicBezTo>
                <a:cubicBezTo>
                  <a:pt x="69028" y="18680"/>
                  <a:pt x="76946" y="19296"/>
                  <a:pt x="83371" y="23374"/>
                </a:cubicBezTo>
                <a:cubicBezTo>
                  <a:pt x="83292" y="22738"/>
                  <a:pt x="83252" y="22081"/>
                  <a:pt x="83172" y="21445"/>
                </a:cubicBezTo>
                <a:cubicBezTo>
                  <a:pt x="83112" y="21047"/>
                  <a:pt x="83093" y="20649"/>
                  <a:pt x="82874" y="20331"/>
                </a:cubicBezTo>
                <a:cubicBezTo>
                  <a:pt x="82794" y="20231"/>
                  <a:pt x="82715" y="20132"/>
                  <a:pt x="82615" y="20052"/>
                </a:cubicBezTo>
                <a:cubicBezTo>
                  <a:pt x="82456" y="19893"/>
                  <a:pt x="82197" y="19794"/>
                  <a:pt x="81979" y="19694"/>
                </a:cubicBezTo>
                <a:cubicBezTo>
                  <a:pt x="81859" y="19654"/>
                  <a:pt x="81760" y="19595"/>
                  <a:pt x="81621" y="19575"/>
                </a:cubicBezTo>
                <a:cubicBezTo>
                  <a:pt x="78318" y="18401"/>
                  <a:pt x="75155" y="16869"/>
                  <a:pt x="72231" y="14980"/>
                </a:cubicBezTo>
                <a:cubicBezTo>
                  <a:pt x="73823" y="14582"/>
                  <a:pt x="75434" y="14204"/>
                  <a:pt x="77025" y="13806"/>
                </a:cubicBezTo>
                <a:cubicBezTo>
                  <a:pt x="74101" y="12394"/>
                  <a:pt x="70978" y="11319"/>
                  <a:pt x="67795" y="10643"/>
                </a:cubicBezTo>
                <a:cubicBezTo>
                  <a:pt x="67238" y="10524"/>
                  <a:pt x="66641" y="10424"/>
                  <a:pt x="66064" y="10325"/>
                </a:cubicBezTo>
                <a:cubicBezTo>
                  <a:pt x="65189" y="10185"/>
                  <a:pt x="64294" y="10046"/>
                  <a:pt x="63419" y="9987"/>
                </a:cubicBezTo>
                <a:cubicBezTo>
                  <a:pt x="64473" y="9390"/>
                  <a:pt x="65567" y="8932"/>
                  <a:pt x="66701" y="8594"/>
                </a:cubicBezTo>
                <a:cubicBezTo>
                  <a:pt x="67855" y="8256"/>
                  <a:pt x="69048" y="8057"/>
                  <a:pt x="70242" y="7997"/>
                </a:cubicBezTo>
                <a:cubicBezTo>
                  <a:pt x="69267" y="7619"/>
                  <a:pt x="68273" y="7321"/>
                  <a:pt x="67278" y="7042"/>
                </a:cubicBezTo>
                <a:lnTo>
                  <a:pt x="66681" y="6903"/>
                </a:lnTo>
                <a:cubicBezTo>
                  <a:pt x="66283" y="6804"/>
                  <a:pt x="65885" y="6724"/>
                  <a:pt x="65468" y="6625"/>
                </a:cubicBezTo>
                <a:cubicBezTo>
                  <a:pt x="65269" y="6565"/>
                  <a:pt x="65070" y="6545"/>
                  <a:pt x="64871" y="6505"/>
                </a:cubicBezTo>
                <a:cubicBezTo>
                  <a:pt x="64055" y="6346"/>
                  <a:pt x="63220" y="6227"/>
                  <a:pt x="62404" y="6147"/>
                </a:cubicBezTo>
                <a:cubicBezTo>
                  <a:pt x="61986" y="6107"/>
                  <a:pt x="61589" y="6048"/>
                  <a:pt x="61171" y="6028"/>
                </a:cubicBezTo>
                <a:cubicBezTo>
                  <a:pt x="60733" y="6008"/>
                  <a:pt x="60335" y="5948"/>
                  <a:pt x="59918" y="5928"/>
                </a:cubicBezTo>
                <a:cubicBezTo>
                  <a:pt x="59301" y="5869"/>
                  <a:pt x="58684" y="5849"/>
                  <a:pt x="58048" y="5829"/>
                </a:cubicBezTo>
                <a:cubicBezTo>
                  <a:pt x="57849" y="5829"/>
                  <a:pt x="57630" y="5809"/>
                  <a:pt x="57431" y="5809"/>
                </a:cubicBezTo>
                <a:cubicBezTo>
                  <a:pt x="57013" y="5809"/>
                  <a:pt x="56596" y="5769"/>
                  <a:pt x="56198" y="5769"/>
                </a:cubicBezTo>
                <a:lnTo>
                  <a:pt x="53671" y="5769"/>
                </a:lnTo>
                <a:cubicBezTo>
                  <a:pt x="52637" y="5809"/>
                  <a:pt x="51583" y="5809"/>
                  <a:pt x="50548" y="5829"/>
                </a:cubicBezTo>
                <a:cubicBezTo>
                  <a:pt x="51642" y="4834"/>
                  <a:pt x="52915" y="4039"/>
                  <a:pt x="54248" y="3442"/>
                </a:cubicBezTo>
                <a:cubicBezTo>
                  <a:pt x="51699" y="3062"/>
                  <a:pt x="49120" y="2872"/>
                  <a:pt x="46541" y="2872"/>
                </a:cubicBezTo>
                <a:cubicBezTo>
                  <a:pt x="43585" y="2872"/>
                  <a:pt x="40628" y="3122"/>
                  <a:pt x="37717" y="3621"/>
                </a:cubicBezTo>
                <a:cubicBezTo>
                  <a:pt x="38195" y="2427"/>
                  <a:pt x="38652" y="1194"/>
                  <a:pt x="3913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0" name="Google Shape;1070;p34"/>
          <p:cNvSpPr/>
          <p:nvPr/>
        </p:nvSpPr>
        <p:spPr>
          <a:xfrm>
            <a:off x="2462426" y="4130825"/>
            <a:ext cx="4193195" cy="1199722"/>
          </a:xfrm>
          <a:custGeom>
            <a:rect b="b" l="l" r="r" t="t"/>
            <a:pathLst>
              <a:path extrusionOk="0" h="23375" w="83372">
                <a:moveTo>
                  <a:pt x="806" y="17898"/>
                </a:moveTo>
                <a:cubicBezTo>
                  <a:pt x="783" y="17920"/>
                  <a:pt x="760" y="17942"/>
                  <a:pt x="737" y="17964"/>
                </a:cubicBezTo>
                <a:cubicBezTo>
                  <a:pt x="498" y="18262"/>
                  <a:pt x="240" y="18580"/>
                  <a:pt x="1" y="18899"/>
                </a:cubicBezTo>
                <a:cubicBezTo>
                  <a:pt x="263" y="18561"/>
                  <a:pt x="532" y="18227"/>
                  <a:pt x="806" y="17898"/>
                </a:cubicBezTo>
                <a:close/>
                <a:moveTo>
                  <a:pt x="39130" y="0"/>
                </a:moveTo>
                <a:cubicBezTo>
                  <a:pt x="38414" y="199"/>
                  <a:pt x="37717" y="438"/>
                  <a:pt x="37021" y="677"/>
                </a:cubicBezTo>
                <a:cubicBezTo>
                  <a:pt x="32128" y="2388"/>
                  <a:pt x="27572" y="5073"/>
                  <a:pt x="23713" y="8534"/>
                </a:cubicBezTo>
                <a:cubicBezTo>
                  <a:pt x="23832" y="7699"/>
                  <a:pt x="23972" y="6824"/>
                  <a:pt x="24091" y="5968"/>
                </a:cubicBezTo>
                <a:lnTo>
                  <a:pt x="24091" y="5968"/>
                </a:lnTo>
                <a:cubicBezTo>
                  <a:pt x="23494" y="6127"/>
                  <a:pt x="22877" y="6306"/>
                  <a:pt x="22301" y="6505"/>
                </a:cubicBezTo>
                <a:cubicBezTo>
                  <a:pt x="21405" y="6804"/>
                  <a:pt x="20530" y="7122"/>
                  <a:pt x="19695" y="7500"/>
                </a:cubicBezTo>
                <a:cubicBezTo>
                  <a:pt x="18839" y="7858"/>
                  <a:pt x="18004" y="8296"/>
                  <a:pt x="17168" y="8753"/>
                </a:cubicBezTo>
                <a:cubicBezTo>
                  <a:pt x="16631" y="9052"/>
                  <a:pt x="16114" y="9410"/>
                  <a:pt x="15577" y="9748"/>
                </a:cubicBezTo>
                <a:cubicBezTo>
                  <a:pt x="15338" y="9927"/>
                  <a:pt x="15060" y="10106"/>
                  <a:pt x="14821" y="10285"/>
                </a:cubicBezTo>
                <a:cubicBezTo>
                  <a:pt x="14324" y="10643"/>
                  <a:pt x="13826" y="11021"/>
                  <a:pt x="13329" y="11419"/>
                </a:cubicBezTo>
                <a:cubicBezTo>
                  <a:pt x="12593" y="12016"/>
                  <a:pt x="11897" y="12672"/>
                  <a:pt x="11260" y="13329"/>
                </a:cubicBezTo>
                <a:cubicBezTo>
                  <a:pt x="11956" y="11479"/>
                  <a:pt x="12871" y="9708"/>
                  <a:pt x="13985" y="8057"/>
                </a:cubicBezTo>
                <a:lnTo>
                  <a:pt x="13985" y="8057"/>
                </a:lnTo>
                <a:cubicBezTo>
                  <a:pt x="11936" y="8932"/>
                  <a:pt x="9967" y="10006"/>
                  <a:pt x="8097" y="11280"/>
                </a:cubicBezTo>
                <a:cubicBezTo>
                  <a:pt x="7182" y="11896"/>
                  <a:pt x="6287" y="12573"/>
                  <a:pt x="5412" y="13289"/>
                </a:cubicBezTo>
                <a:cubicBezTo>
                  <a:pt x="3734" y="14684"/>
                  <a:pt x="2195" y="16232"/>
                  <a:pt x="806" y="17898"/>
                </a:cubicBezTo>
                <a:lnTo>
                  <a:pt x="806" y="17898"/>
                </a:lnTo>
                <a:cubicBezTo>
                  <a:pt x="3178" y="15656"/>
                  <a:pt x="5955" y="13591"/>
                  <a:pt x="8674" y="11936"/>
                </a:cubicBezTo>
                <a:lnTo>
                  <a:pt x="8674" y="11936"/>
                </a:lnTo>
                <a:cubicBezTo>
                  <a:pt x="7481" y="14104"/>
                  <a:pt x="6824" y="16551"/>
                  <a:pt x="6804" y="18998"/>
                </a:cubicBezTo>
                <a:cubicBezTo>
                  <a:pt x="10822" y="13925"/>
                  <a:pt x="16472" y="10126"/>
                  <a:pt x="22698" y="8276"/>
                </a:cubicBezTo>
                <a:lnTo>
                  <a:pt x="22698" y="8276"/>
                </a:lnTo>
                <a:cubicBezTo>
                  <a:pt x="21724" y="9708"/>
                  <a:pt x="21167" y="11399"/>
                  <a:pt x="21107" y="13090"/>
                </a:cubicBezTo>
                <a:cubicBezTo>
                  <a:pt x="24708" y="8753"/>
                  <a:pt x="29581" y="5511"/>
                  <a:pt x="34952" y="3840"/>
                </a:cubicBezTo>
                <a:lnTo>
                  <a:pt x="34952" y="3840"/>
                </a:lnTo>
                <a:cubicBezTo>
                  <a:pt x="34336" y="5292"/>
                  <a:pt x="33739" y="6784"/>
                  <a:pt x="33102" y="8256"/>
                </a:cubicBezTo>
                <a:cubicBezTo>
                  <a:pt x="37459" y="5809"/>
                  <a:pt x="42432" y="4476"/>
                  <a:pt x="47425" y="4417"/>
                </a:cubicBezTo>
                <a:lnTo>
                  <a:pt x="47425" y="4417"/>
                </a:lnTo>
                <a:cubicBezTo>
                  <a:pt x="45714" y="5650"/>
                  <a:pt x="44282" y="7261"/>
                  <a:pt x="43228" y="9131"/>
                </a:cubicBezTo>
                <a:cubicBezTo>
                  <a:pt x="46030" y="8028"/>
                  <a:pt x="49034" y="7472"/>
                  <a:pt x="52029" y="7472"/>
                </a:cubicBezTo>
                <a:cubicBezTo>
                  <a:pt x="53031" y="7472"/>
                  <a:pt x="54032" y="7534"/>
                  <a:pt x="55024" y="7659"/>
                </a:cubicBezTo>
                <a:cubicBezTo>
                  <a:pt x="54427" y="7997"/>
                  <a:pt x="53870" y="8395"/>
                  <a:pt x="53393" y="8892"/>
                </a:cubicBezTo>
                <a:cubicBezTo>
                  <a:pt x="53545" y="8867"/>
                  <a:pt x="53698" y="8855"/>
                  <a:pt x="53852" y="8855"/>
                </a:cubicBezTo>
                <a:cubicBezTo>
                  <a:pt x="54663" y="8855"/>
                  <a:pt x="55473" y="9196"/>
                  <a:pt x="56058" y="9748"/>
                </a:cubicBezTo>
                <a:cubicBezTo>
                  <a:pt x="54805" y="10424"/>
                  <a:pt x="53612" y="11240"/>
                  <a:pt x="52518" y="12195"/>
                </a:cubicBezTo>
                <a:cubicBezTo>
                  <a:pt x="57988" y="13289"/>
                  <a:pt x="63379" y="14880"/>
                  <a:pt x="68571" y="16949"/>
                </a:cubicBezTo>
                <a:cubicBezTo>
                  <a:pt x="67855" y="16760"/>
                  <a:pt x="67117" y="16667"/>
                  <a:pt x="66378" y="16667"/>
                </a:cubicBezTo>
                <a:cubicBezTo>
                  <a:pt x="64631" y="16667"/>
                  <a:pt x="62883" y="17184"/>
                  <a:pt x="61429" y="18162"/>
                </a:cubicBezTo>
                <a:cubicBezTo>
                  <a:pt x="69028" y="18680"/>
                  <a:pt x="76946" y="19296"/>
                  <a:pt x="83371" y="23374"/>
                </a:cubicBezTo>
                <a:cubicBezTo>
                  <a:pt x="83292" y="22738"/>
                  <a:pt x="83252" y="22081"/>
                  <a:pt x="83172" y="21445"/>
                </a:cubicBezTo>
                <a:cubicBezTo>
                  <a:pt x="83112" y="21047"/>
                  <a:pt x="83093" y="20649"/>
                  <a:pt x="82874" y="20331"/>
                </a:cubicBezTo>
                <a:cubicBezTo>
                  <a:pt x="82794" y="20231"/>
                  <a:pt x="82715" y="20132"/>
                  <a:pt x="82615" y="20052"/>
                </a:cubicBezTo>
                <a:cubicBezTo>
                  <a:pt x="82456" y="19893"/>
                  <a:pt x="82197" y="19794"/>
                  <a:pt x="81979" y="19694"/>
                </a:cubicBezTo>
                <a:cubicBezTo>
                  <a:pt x="81859" y="19654"/>
                  <a:pt x="81760" y="19595"/>
                  <a:pt x="81621" y="19575"/>
                </a:cubicBezTo>
                <a:cubicBezTo>
                  <a:pt x="78318" y="18401"/>
                  <a:pt x="75155" y="16869"/>
                  <a:pt x="72231" y="14980"/>
                </a:cubicBezTo>
                <a:cubicBezTo>
                  <a:pt x="73823" y="14582"/>
                  <a:pt x="75434" y="14204"/>
                  <a:pt x="77025" y="13806"/>
                </a:cubicBezTo>
                <a:cubicBezTo>
                  <a:pt x="74101" y="12394"/>
                  <a:pt x="70978" y="11319"/>
                  <a:pt x="67795" y="10643"/>
                </a:cubicBezTo>
                <a:cubicBezTo>
                  <a:pt x="67238" y="10524"/>
                  <a:pt x="66641" y="10424"/>
                  <a:pt x="66064" y="10325"/>
                </a:cubicBezTo>
                <a:cubicBezTo>
                  <a:pt x="65189" y="10185"/>
                  <a:pt x="64294" y="10046"/>
                  <a:pt x="63419" y="9987"/>
                </a:cubicBezTo>
                <a:cubicBezTo>
                  <a:pt x="64473" y="9390"/>
                  <a:pt x="65567" y="8932"/>
                  <a:pt x="66701" y="8594"/>
                </a:cubicBezTo>
                <a:cubicBezTo>
                  <a:pt x="67855" y="8256"/>
                  <a:pt x="69048" y="8057"/>
                  <a:pt x="70242" y="7997"/>
                </a:cubicBezTo>
                <a:cubicBezTo>
                  <a:pt x="69267" y="7619"/>
                  <a:pt x="68273" y="7321"/>
                  <a:pt x="67278" y="7042"/>
                </a:cubicBezTo>
                <a:lnTo>
                  <a:pt x="66681" y="6903"/>
                </a:lnTo>
                <a:cubicBezTo>
                  <a:pt x="66283" y="6804"/>
                  <a:pt x="65885" y="6724"/>
                  <a:pt x="65468" y="6625"/>
                </a:cubicBezTo>
                <a:cubicBezTo>
                  <a:pt x="65269" y="6565"/>
                  <a:pt x="65070" y="6545"/>
                  <a:pt x="64871" y="6505"/>
                </a:cubicBezTo>
                <a:cubicBezTo>
                  <a:pt x="64055" y="6346"/>
                  <a:pt x="63220" y="6227"/>
                  <a:pt x="62404" y="6147"/>
                </a:cubicBezTo>
                <a:cubicBezTo>
                  <a:pt x="61986" y="6107"/>
                  <a:pt x="61589" y="6048"/>
                  <a:pt x="61171" y="6028"/>
                </a:cubicBezTo>
                <a:cubicBezTo>
                  <a:pt x="60733" y="6008"/>
                  <a:pt x="60335" y="5948"/>
                  <a:pt x="59918" y="5928"/>
                </a:cubicBezTo>
                <a:cubicBezTo>
                  <a:pt x="59301" y="5869"/>
                  <a:pt x="58684" y="5849"/>
                  <a:pt x="58048" y="5829"/>
                </a:cubicBezTo>
                <a:cubicBezTo>
                  <a:pt x="57849" y="5829"/>
                  <a:pt x="57630" y="5809"/>
                  <a:pt x="57431" y="5809"/>
                </a:cubicBezTo>
                <a:cubicBezTo>
                  <a:pt x="57013" y="5809"/>
                  <a:pt x="56596" y="5769"/>
                  <a:pt x="56198" y="5769"/>
                </a:cubicBezTo>
                <a:lnTo>
                  <a:pt x="53671" y="5769"/>
                </a:lnTo>
                <a:cubicBezTo>
                  <a:pt x="52637" y="5809"/>
                  <a:pt x="51583" y="5809"/>
                  <a:pt x="50548" y="5829"/>
                </a:cubicBezTo>
                <a:cubicBezTo>
                  <a:pt x="51642" y="4834"/>
                  <a:pt x="52915" y="4039"/>
                  <a:pt x="54248" y="3442"/>
                </a:cubicBezTo>
                <a:cubicBezTo>
                  <a:pt x="51699" y="3062"/>
                  <a:pt x="49120" y="2872"/>
                  <a:pt x="46541" y="2872"/>
                </a:cubicBezTo>
                <a:cubicBezTo>
                  <a:pt x="43585" y="2872"/>
                  <a:pt x="40628" y="3122"/>
                  <a:pt x="37717" y="3621"/>
                </a:cubicBezTo>
                <a:cubicBezTo>
                  <a:pt x="38195" y="2427"/>
                  <a:pt x="38652" y="1194"/>
                  <a:pt x="39130" y="0"/>
                </a:cubicBezTo>
                <a:close/>
              </a:path>
            </a:pathLst>
          </a:custGeom>
          <a:solidFill>
            <a:srgbClr val="3049B5">
              <a:alpha val="156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1" name="Google Shape;1071;p34"/>
          <p:cNvSpPr txBox="1"/>
          <p:nvPr>
            <p:ph type="ctrTitle"/>
          </p:nvPr>
        </p:nvSpPr>
        <p:spPr>
          <a:xfrm>
            <a:off x="2064138" y="948813"/>
            <a:ext cx="50157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800">
                <a:solidFill>
                  <a:srgbClr val="E06CD9"/>
                </a:solidFill>
              </a:rPr>
              <a:t>Chance</a:t>
            </a:r>
            <a:r>
              <a:rPr lang="en"/>
              <a:t>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072" name="Google Shape;1072;p34"/>
          <p:cNvSpPr txBox="1"/>
          <p:nvPr>
            <p:ph idx="1" type="subTitle"/>
          </p:nvPr>
        </p:nvSpPr>
        <p:spPr>
          <a:xfrm>
            <a:off x="720000" y="2991625"/>
            <a:ext cx="7704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Stage 1 Week 3, Term 4</a:t>
            </a:r>
            <a:endParaRPr/>
          </a:p>
        </p:txBody>
      </p:sp>
      <p:grpSp>
        <p:nvGrpSpPr>
          <p:cNvPr id="1073" name="Google Shape;1073;p34"/>
          <p:cNvGrpSpPr/>
          <p:nvPr/>
        </p:nvGrpSpPr>
        <p:grpSpPr>
          <a:xfrm>
            <a:off x="-2229200" y="-289925"/>
            <a:ext cx="3518729" cy="3440625"/>
            <a:chOff x="-2229200" y="-289925"/>
            <a:chExt cx="3518729" cy="3440625"/>
          </a:xfrm>
        </p:grpSpPr>
        <p:sp>
          <p:nvSpPr>
            <p:cNvPr id="1074" name="Google Shape;1074;p34"/>
            <p:cNvSpPr/>
            <p:nvPr/>
          </p:nvSpPr>
          <p:spPr>
            <a:xfrm>
              <a:off x="968874" y="2131669"/>
              <a:ext cx="320654" cy="342658"/>
            </a:xfrm>
            <a:custGeom>
              <a:rect b="b" l="l" r="r" t="t"/>
              <a:pathLst>
                <a:path extrusionOk="0" h="4636" w="4338">
                  <a:moveTo>
                    <a:pt x="1" y="1"/>
                  </a:moveTo>
                  <a:lnTo>
                    <a:pt x="239" y="4636"/>
                  </a:lnTo>
                  <a:lnTo>
                    <a:pt x="4337" y="127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5" name="Google Shape;1075;p34"/>
            <p:cNvSpPr/>
            <p:nvPr/>
          </p:nvSpPr>
          <p:spPr>
            <a:xfrm>
              <a:off x="778726" y="2396172"/>
              <a:ext cx="414751" cy="358845"/>
            </a:xfrm>
            <a:custGeom>
              <a:rect b="b" l="l" r="r" t="t"/>
              <a:pathLst>
                <a:path extrusionOk="0" h="4855" w="5611">
                  <a:moveTo>
                    <a:pt x="3044" y="1"/>
                  </a:moveTo>
                  <a:lnTo>
                    <a:pt x="0" y="4855"/>
                  </a:lnTo>
                  <a:lnTo>
                    <a:pt x="5610" y="4238"/>
                  </a:lnTo>
                  <a:lnTo>
                    <a:pt x="304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6" name="Google Shape;1076;p34"/>
            <p:cNvSpPr/>
            <p:nvPr/>
          </p:nvSpPr>
          <p:spPr>
            <a:xfrm>
              <a:off x="592491" y="2788898"/>
              <a:ext cx="425026" cy="361802"/>
            </a:xfrm>
            <a:custGeom>
              <a:rect b="b" l="l" r="r" t="t"/>
              <a:pathLst>
                <a:path extrusionOk="0" h="4895" w="5750">
                  <a:moveTo>
                    <a:pt x="3839" y="1"/>
                  </a:moveTo>
                  <a:lnTo>
                    <a:pt x="0" y="3084"/>
                  </a:lnTo>
                  <a:lnTo>
                    <a:pt x="5749" y="4894"/>
                  </a:lnTo>
                  <a:lnTo>
                    <a:pt x="383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7" name="Google Shape;1077;p34"/>
            <p:cNvSpPr/>
            <p:nvPr/>
          </p:nvSpPr>
          <p:spPr>
            <a:xfrm>
              <a:off x="-2229200" y="-289925"/>
              <a:ext cx="3373151" cy="3348458"/>
            </a:xfrm>
            <a:custGeom>
              <a:rect b="b" l="l" r="r" t="t"/>
              <a:pathLst>
                <a:path extrusionOk="0" h="45303" w="45634">
                  <a:moveTo>
                    <a:pt x="8614" y="0"/>
                  </a:moveTo>
                  <a:cubicBezTo>
                    <a:pt x="8614" y="0"/>
                    <a:pt x="0" y="10046"/>
                    <a:pt x="6923" y="27771"/>
                  </a:cubicBezTo>
                  <a:cubicBezTo>
                    <a:pt x="8534" y="31928"/>
                    <a:pt x="12194" y="35827"/>
                    <a:pt x="16591" y="38891"/>
                  </a:cubicBezTo>
                  <a:cubicBezTo>
                    <a:pt x="22156" y="42770"/>
                    <a:pt x="28865" y="45302"/>
                    <a:pt x="34105" y="45302"/>
                  </a:cubicBezTo>
                  <a:cubicBezTo>
                    <a:pt x="35233" y="45302"/>
                    <a:pt x="36293" y="45185"/>
                    <a:pt x="37259" y="44938"/>
                  </a:cubicBezTo>
                  <a:cubicBezTo>
                    <a:pt x="38353" y="44660"/>
                    <a:pt x="39348" y="44182"/>
                    <a:pt x="40163" y="43526"/>
                  </a:cubicBezTo>
                  <a:cubicBezTo>
                    <a:pt x="41834" y="42193"/>
                    <a:pt x="42948" y="40681"/>
                    <a:pt x="43545" y="39129"/>
                  </a:cubicBezTo>
                  <a:cubicBezTo>
                    <a:pt x="45634" y="33858"/>
                    <a:pt x="42073" y="28228"/>
                    <a:pt x="37040" y="27771"/>
                  </a:cubicBezTo>
                  <a:cubicBezTo>
                    <a:pt x="30516" y="27154"/>
                    <a:pt x="11697" y="23792"/>
                    <a:pt x="15477" y="6784"/>
                  </a:cubicBezTo>
                  <a:lnTo>
                    <a:pt x="12174" y="3502"/>
                  </a:lnTo>
                  <a:lnTo>
                    <a:pt x="861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8" name="Google Shape;1078;p34"/>
            <p:cNvSpPr/>
            <p:nvPr/>
          </p:nvSpPr>
          <p:spPr>
            <a:xfrm>
              <a:off x="-2229200" y="-289925"/>
              <a:ext cx="3218811" cy="3348458"/>
            </a:xfrm>
            <a:custGeom>
              <a:rect b="b" l="l" r="r" t="t"/>
              <a:pathLst>
                <a:path extrusionOk="0" h="45303" w="43546">
                  <a:moveTo>
                    <a:pt x="8614" y="0"/>
                  </a:moveTo>
                  <a:cubicBezTo>
                    <a:pt x="8614" y="0"/>
                    <a:pt x="0" y="10046"/>
                    <a:pt x="6923" y="27771"/>
                  </a:cubicBezTo>
                  <a:cubicBezTo>
                    <a:pt x="8534" y="31928"/>
                    <a:pt x="12194" y="35827"/>
                    <a:pt x="16591" y="38891"/>
                  </a:cubicBezTo>
                  <a:cubicBezTo>
                    <a:pt x="22156" y="42770"/>
                    <a:pt x="28865" y="45302"/>
                    <a:pt x="34105" y="45302"/>
                  </a:cubicBezTo>
                  <a:cubicBezTo>
                    <a:pt x="35233" y="45302"/>
                    <a:pt x="36293" y="45185"/>
                    <a:pt x="37259" y="44938"/>
                  </a:cubicBezTo>
                  <a:cubicBezTo>
                    <a:pt x="38353" y="44660"/>
                    <a:pt x="39348" y="44182"/>
                    <a:pt x="40163" y="43526"/>
                  </a:cubicBezTo>
                  <a:cubicBezTo>
                    <a:pt x="41834" y="42193"/>
                    <a:pt x="42948" y="40681"/>
                    <a:pt x="43545" y="39129"/>
                  </a:cubicBezTo>
                  <a:lnTo>
                    <a:pt x="43545" y="39129"/>
                  </a:lnTo>
                  <a:cubicBezTo>
                    <a:pt x="43267" y="39269"/>
                    <a:pt x="43028" y="39388"/>
                    <a:pt x="42809" y="39488"/>
                  </a:cubicBezTo>
                  <a:cubicBezTo>
                    <a:pt x="41391" y="40146"/>
                    <a:pt x="39918" y="40426"/>
                    <a:pt x="38422" y="40426"/>
                  </a:cubicBezTo>
                  <a:cubicBezTo>
                    <a:pt x="34044" y="40426"/>
                    <a:pt x="29477" y="38021"/>
                    <a:pt x="25562" y="35648"/>
                  </a:cubicBezTo>
                  <a:cubicBezTo>
                    <a:pt x="19853" y="32227"/>
                    <a:pt x="13726" y="28169"/>
                    <a:pt x="11896" y="21763"/>
                  </a:cubicBezTo>
                  <a:cubicBezTo>
                    <a:pt x="11001" y="18660"/>
                    <a:pt x="11220" y="15417"/>
                    <a:pt x="11478" y="12195"/>
                  </a:cubicBezTo>
                  <a:cubicBezTo>
                    <a:pt x="11677" y="9251"/>
                    <a:pt x="11976" y="6366"/>
                    <a:pt x="12174" y="3502"/>
                  </a:cubicBezTo>
                  <a:lnTo>
                    <a:pt x="8614" y="0"/>
                  </a:lnTo>
                  <a:close/>
                </a:path>
              </a:pathLst>
            </a:custGeom>
            <a:solidFill>
              <a:srgbClr val="3049B5">
                <a:alpha val="1562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79" name="Google Shape;1079;p34"/>
          <p:cNvGrpSpPr/>
          <p:nvPr/>
        </p:nvGrpSpPr>
        <p:grpSpPr>
          <a:xfrm>
            <a:off x="7700849" y="399876"/>
            <a:ext cx="2728371" cy="2670981"/>
            <a:chOff x="7700849" y="399876"/>
            <a:chExt cx="2728371" cy="2670981"/>
          </a:xfrm>
        </p:grpSpPr>
        <p:sp>
          <p:nvSpPr>
            <p:cNvPr id="1080" name="Google Shape;1080;p34"/>
            <p:cNvSpPr/>
            <p:nvPr/>
          </p:nvSpPr>
          <p:spPr>
            <a:xfrm>
              <a:off x="7749746" y="2280908"/>
              <a:ext cx="248410" cy="266640"/>
            </a:xfrm>
            <a:custGeom>
              <a:rect b="b" l="l" r="r" t="t"/>
              <a:pathLst>
                <a:path extrusionOk="0" h="3801" w="3541">
                  <a:moveTo>
                    <a:pt x="3541" y="1"/>
                  </a:moveTo>
                  <a:lnTo>
                    <a:pt x="0" y="1055"/>
                  </a:lnTo>
                  <a:lnTo>
                    <a:pt x="3342" y="3800"/>
                  </a:lnTo>
                  <a:lnTo>
                    <a:pt x="3541" y="1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1" name="Google Shape;1081;p34"/>
            <p:cNvSpPr/>
            <p:nvPr/>
          </p:nvSpPr>
          <p:spPr>
            <a:xfrm>
              <a:off x="7748343" y="2512609"/>
              <a:ext cx="321018" cy="277724"/>
            </a:xfrm>
            <a:custGeom>
              <a:rect b="b" l="l" r="r" t="t"/>
              <a:pathLst>
                <a:path extrusionOk="0" h="3959" w="4576">
                  <a:moveTo>
                    <a:pt x="2089" y="0"/>
                  </a:moveTo>
                  <a:lnTo>
                    <a:pt x="0" y="3461"/>
                  </a:lnTo>
                  <a:lnTo>
                    <a:pt x="4575" y="3959"/>
                  </a:lnTo>
                  <a:lnTo>
                    <a:pt x="4575" y="3959"/>
                  </a:lnTo>
                  <a:lnTo>
                    <a:pt x="2089" y="0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2" name="Google Shape;1082;p34"/>
            <p:cNvSpPr/>
            <p:nvPr/>
          </p:nvSpPr>
          <p:spPr>
            <a:xfrm>
              <a:off x="7960417" y="2790257"/>
              <a:ext cx="328033" cy="280600"/>
            </a:xfrm>
            <a:custGeom>
              <a:rect b="b" l="l" r="r" t="t"/>
              <a:pathLst>
                <a:path extrusionOk="0" h="4000" w="4676">
                  <a:moveTo>
                    <a:pt x="1552" y="1"/>
                  </a:moveTo>
                  <a:lnTo>
                    <a:pt x="1" y="3999"/>
                  </a:lnTo>
                  <a:lnTo>
                    <a:pt x="4676" y="2547"/>
                  </a:lnTo>
                  <a:lnTo>
                    <a:pt x="1552" y="1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3" name="Google Shape;1083;p34"/>
            <p:cNvSpPr/>
            <p:nvPr/>
          </p:nvSpPr>
          <p:spPr>
            <a:xfrm>
              <a:off x="7700849" y="399876"/>
              <a:ext cx="2728371" cy="2597514"/>
            </a:xfrm>
            <a:custGeom>
              <a:rect b="b" l="l" r="r" t="t"/>
              <a:pathLst>
                <a:path extrusionOk="0" h="37028" w="38892">
                  <a:moveTo>
                    <a:pt x="31849" y="1"/>
                  </a:moveTo>
                  <a:lnTo>
                    <a:pt x="26239" y="5551"/>
                  </a:lnTo>
                  <a:cubicBezTo>
                    <a:pt x="26458" y="6525"/>
                    <a:pt x="26577" y="7440"/>
                    <a:pt x="26637" y="8316"/>
                  </a:cubicBezTo>
                  <a:cubicBezTo>
                    <a:pt x="27234" y="19834"/>
                    <a:pt x="13588" y="22221"/>
                    <a:pt x="8634" y="22678"/>
                  </a:cubicBezTo>
                  <a:cubicBezTo>
                    <a:pt x="3283" y="23215"/>
                    <a:pt x="1" y="30794"/>
                    <a:pt x="6068" y="35589"/>
                  </a:cubicBezTo>
                  <a:cubicBezTo>
                    <a:pt x="6744" y="36146"/>
                    <a:pt x="7560" y="36504"/>
                    <a:pt x="8455" y="36742"/>
                  </a:cubicBezTo>
                  <a:cubicBezTo>
                    <a:pt x="9260" y="36934"/>
                    <a:pt x="10130" y="37027"/>
                    <a:pt x="11056" y="37027"/>
                  </a:cubicBezTo>
                  <a:cubicBezTo>
                    <a:pt x="11572" y="37027"/>
                    <a:pt x="12104" y="36998"/>
                    <a:pt x="12653" y="36941"/>
                  </a:cubicBezTo>
                  <a:cubicBezTo>
                    <a:pt x="16631" y="36484"/>
                    <a:pt x="21366" y="34574"/>
                    <a:pt x="25344" y="31789"/>
                  </a:cubicBezTo>
                  <a:cubicBezTo>
                    <a:pt x="28945" y="29303"/>
                    <a:pt x="31929" y="26120"/>
                    <a:pt x="33242" y="22718"/>
                  </a:cubicBezTo>
                  <a:cubicBezTo>
                    <a:pt x="38891" y="8216"/>
                    <a:pt x="31849" y="40"/>
                    <a:pt x="31849" y="1"/>
                  </a:cubicBez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4" name="Google Shape;1084;p34"/>
            <p:cNvSpPr/>
            <p:nvPr/>
          </p:nvSpPr>
          <p:spPr>
            <a:xfrm>
              <a:off x="7700849" y="983161"/>
              <a:ext cx="2126883" cy="2014778"/>
            </a:xfrm>
            <a:custGeom>
              <a:rect b="b" l="l" r="r" t="t"/>
              <a:pathLst>
                <a:path extrusionOk="0" h="28721" w="30318">
                  <a:moveTo>
                    <a:pt x="26637" y="1"/>
                  </a:moveTo>
                  <a:lnTo>
                    <a:pt x="26637" y="1"/>
                  </a:lnTo>
                  <a:cubicBezTo>
                    <a:pt x="27234" y="11519"/>
                    <a:pt x="13588" y="13906"/>
                    <a:pt x="8634" y="14383"/>
                  </a:cubicBezTo>
                  <a:cubicBezTo>
                    <a:pt x="3283" y="14900"/>
                    <a:pt x="1" y="22479"/>
                    <a:pt x="6068" y="27274"/>
                  </a:cubicBezTo>
                  <a:cubicBezTo>
                    <a:pt x="6744" y="27831"/>
                    <a:pt x="7560" y="28209"/>
                    <a:pt x="8455" y="28427"/>
                  </a:cubicBezTo>
                  <a:cubicBezTo>
                    <a:pt x="9262" y="28620"/>
                    <a:pt x="10136" y="28721"/>
                    <a:pt x="11064" y="28721"/>
                  </a:cubicBezTo>
                  <a:cubicBezTo>
                    <a:pt x="11577" y="28721"/>
                    <a:pt x="12107" y="28690"/>
                    <a:pt x="12653" y="28626"/>
                  </a:cubicBezTo>
                  <a:cubicBezTo>
                    <a:pt x="4755" y="23673"/>
                    <a:pt x="9410" y="18222"/>
                    <a:pt x="19476" y="13428"/>
                  </a:cubicBezTo>
                  <a:cubicBezTo>
                    <a:pt x="30317" y="8256"/>
                    <a:pt x="26836" y="200"/>
                    <a:pt x="26836" y="180"/>
                  </a:cubicBezTo>
                  <a:lnTo>
                    <a:pt x="26637" y="1"/>
                  </a:lnTo>
                  <a:close/>
                </a:path>
              </a:pathLst>
            </a:custGeom>
            <a:solidFill>
              <a:srgbClr val="3049B5">
                <a:alpha val="1562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85" name="Google Shape;1085;p34"/>
          <p:cNvSpPr/>
          <p:nvPr/>
        </p:nvSpPr>
        <p:spPr>
          <a:xfrm>
            <a:off x="2346924" y="4333149"/>
            <a:ext cx="4311162" cy="1505127"/>
          </a:xfrm>
          <a:custGeom>
            <a:rect b="b" l="l" r="r" t="t"/>
            <a:pathLst>
              <a:path extrusionOk="0" h="29684" w="86435">
                <a:moveTo>
                  <a:pt x="37697" y="1"/>
                </a:moveTo>
                <a:cubicBezTo>
                  <a:pt x="32326" y="1672"/>
                  <a:pt x="27453" y="4914"/>
                  <a:pt x="23832" y="9251"/>
                </a:cubicBezTo>
                <a:cubicBezTo>
                  <a:pt x="23912" y="7540"/>
                  <a:pt x="24469" y="5849"/>
                  <a:pt x="25424" y="4437"/>
                </a:cubicBezTo>
                <a:lnTo>
                  <a:pt x="25424" y="4437"/>
                </a:lnTo>
                <a:cubicBezTo>
                  <a:pt x="19217" y="6287"/>
                  <a:pt x="13587" y="10086"/>
                  <a:pt x="9549" y="15159"/>
                </a:cubicBezTo>
                <a:cubicBezTo>
                  <a:pt x="9569" y="12712"/>
                  <a:pt x="10246" y="10265"/>
                  <a:pt x="11399" y="8097"/>
                </a:cubicBezTo>
                <a:lnTo>
                  <a:pt x="11399" y="8097"/>
                </a:lnTo>
                <a:cubicBezTo>
                  <a:pt x="8674" y="9768"/>
                  <a:pt x="5869" y="11857"/>
                  <a:pt x="3402" y="14204"/>
                </a:cubicBezTo>
                <a:cubicBezTo>
                  <a:pt x="3144" y="14522"/>
                  <a:pt x="2905" y="14821"/>
                  <a:pt x="2647" y="15139"/>
                </a:cubicBezTo>
                <a:cubicBezTo>
                  <a:pt x="1" y="18600"/>
                  <a:pt x="3283" y="21465"/>
                  <a:pt x="6187" y="23295"/>
                </a:cubicBezTo>
                <a:cubicBezTo>
                  <a:pt x="8515" y="24767"/>
                  <a:pt x="10882" y="26259"/>
                  <a:pt x="13428" y="27333"/>
                </a:cubicBezTo>
                <a:cubicBezTo>
                  <a:pt x="17996" y="29227"/>
                  <a:pt x="22943" y="29684"/>
                  <a:pt x="27935" y="29684"/>
                </a:cubicBezTo>
                <a:cubicBezTo>
                  <a:pt x="30443" y="29684"/>
                  <a:pt x="32962" y="29568"/>
                  <a:pt x="35450" y="29462"/>
                </a:cubicBezTo>
                <a:cubicBezTo>
                  <a:pt x="49553" y="28845"/>
                  <a:pt x="63757" y="28587"/>
                  <a:pt x="77622" y="25901"/>
                </a:cubicBezTo>
                <a:cubicBezTo>
                  <a:pt x="80168" y="25404"/>
                  <a:pt x="82695" y="24847"/>
                  <a:pt x="85102" y="23952"/>
                </a:cubicBezTo>
                <a:cubicBezTo>
                  <a:pt x="85500" y="23792"/>
                  <a:pt x="85957" y="23613"/>
                  <a:pt x="86176" y="23255"/>
                </a:cubicBezTo>
                <a:cubicBezTo>
                  <a:pt x="86434" y="22838"/>
                  <a:pt x="86395" y="22340"/>
                  <a:pt x="86355" y="21903"/>
                </a:cubicBezTo>
                <a:cubicBezTo>
                  <a:pt x="86275" y="21107"/>
                  <a:pt x="86196" y="20331"/>
                  <a:pt x="86116" y="19535"/>
                </a:cubicBezTo>
                <a:cubicBezTo>
                  <a:pt x="79691" y="15457"/>
                  <a:pt x="71754" y="14841"/>
                  <a:pt x="64175" y="14323"/>
                </a:cubicBezTo>
                <a:cubicBezTo>
                  <a:pt x="65627" y="13346"/>
                  <a:pt x="67363" y="12819"/>
                  <a:pt x="69109" y="12819"/>
                </a:cubicBezTo>
                <a:cubicBezTo>
                  <a:pt x="69850" y="12819"/>
                  <a:pt x="70593" y="12914"/>
                  <a:pt x="71316" y="13110"/>
                </a:cubicBezTo>
                <a:cubicBezTo>
                  <a:pt x="66104" y="11041"/>
                  <a:pt x="60733" y="9450"/>
                  <a:pt x="55243" y="8356"/>
                </a:cubicBezTo>
                <a:cubicBezTo>
                  <a:pt x="56337" y="7401"/>
                  <a:pt x="57530" y="6585"/>
                  <a:pt x="58804" y="5909"/>
                </a:cubicBezTo>
                <a:cubicBezTo>
                  <a:pt x="58218" y="5357"/>
                  <a:pt x="57422" y="5016"/>
                  <a:pt x="56604" y="5016"/>
                </a:cubicBezTo>
                <a:cubicBezTo>
                  <a:pt x="56449" y="5016"/>
                  <a:pt x="56293" y="5028"/>
                  <a:pt x="56138" y="5053"/>
                </a:cubicBezTo>
                <a:cubicBezTo>
                  <a:pt x="56615" y="4556"/>
                  <a:pt x="57133" y="4119"/>
                  <a:pt x="57749" y="3820"/>
                </a:cubicBezTo>
                <a:cubicBezTo>
                  <a:pt x="56752" y="3695"/>
                  <a:pt x="55749" y="3633"/>
                  <a:pt x="54746" y="3633"/>
                </a:cubicBezTo>
                <a:cubicBezTo>
                  <a:pt x="51749" y="3633"/>
                  <a:pt x="48760" y="4189"/>
                  <a:pt x="45973" y="5292"/>
                </a:cubicBezTo>
                <a:cubicBezTo>
                  <a:pt x="47007" y="3422"/>
                  <a:pt x="48459" y="1811"/>
                  <a:pt x="50170" y="578"/>
                </a:cubicBezTo>
                <a:lnTo>
                  <a:pt x="50170" y="578"/>
                </a:lnTo>
                <a:cubicBezTo>
                  <a:pt x="45177" y="617"/>
                  <a:pt x="40204" y="1970"/>
                  <a:pt x="35847" y="4417"/>
                </a:cubicBezTo>
                <a:cubicBezTo>
                  <a:pt x="36464" y="2965"/>
                  <a:pt x="37061" y="1473"/>
                  <a:pt x="37697" y="1"/>
                </a:cubicBezTo>
                <a:close/>
              </a:path>
            </a:pathLst>
          </a:custGeom>
          <a:solidFill>
            <a:schemeClr val="dk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6" name="Google Shape;1086;p34"/>
          <p:cNvSpPr/>
          <p:nvPr/>
        </p:nvSpPr>
        <p:spPr>
          <a:xfrm>
            <a:off x="5425927" y="3833424"/>
            <a:ext cx="769463" cy="973943"/>
          </a:xfrm>
          <a:custGeom>
            <a:rect b="b" l="l" r="r" t="t"/>
            <a:pathLst>
              <a:path extrusionOk="0" h="18976" w="15299">
                <a:moveTo>
                  <a:pt x="9913" y="0"/>
                </a:moveTo>
                <a:cubicBezTo>
                  <a:pt x="8843" y="0"/>
                  <a:pt x="8455" y="1457"/>
                  <a:pt x="8455" y="1457"/>
                </a:cubicBezTo>
                <a:cubicBezTo>
                  <a:pt x="7302" y="5893"/>
                  <a:pt x="1" y="12974"/>
                  <a:pt x="1" y="12974"/>
                </a:cubicBezTo>
                <a:cubicBezTo>
                  <a:pt x="1876" y="18181"/>
                  <a:pt x="6085" y="18976"/>
                  <a:pt x="8423" y="18976"/>
                </a:cubicBezTo>
                <a:cubicBezTo>
                  <a:pt x="9408" y="18976"/>
                  <a:pt x="10061" y="18835"/>
                  <a:pt x="10067" y="18823"/>
                </a:cubicBezTo>
                <a:cubicBezTo>
                  <a:pt x="15298" y="13671"/>
                  <a:pt x="12414" y="1218"/>
                  <a:pt x="10723" y="243"/>
                </a:cubicBezTo>
                <a:cubicBezTo>
                  <a:pt x="10418" y="71"/>
                  <a:pt x="10149" y="0"/>
                  <a:pt x="991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7" name="Google Shape;1087;p34"/>
          <p:cNvSpPr/>
          <p:nvPr/>
        </p:nvSpPr>
        <p:spPr>
          <a:xfrm>
            <a:off x="5508009" y="4345139"/>
            <a:ext cx="525281" cy="382936"/>
          </a:xfrm>
          <a:custGeom>
            <a:rect b="b" l="l" r="r" t="t"/>
            <a:pathLst>
              <a:path extrusionOk="0" h="7461" w="10444">
                <a:moveTo>
                  <a:pt x="1234" y="1"/>
                </a:moveTo>
                <a:cubicBezTo>
                  <a:pt x="776" y="498"/>
                  <a:pt x="378" y="936"/>
                  <a:pt x="0" y="1333"/>
                </a:cubicBezTo>
                <a:cubicBezTo>
                  <a:pt x="1094" y="3024"/>
                  <a:pt x="3879" y="6287"/>
                  <a:pt x="9588" y="7460"/>
                </a:cubicBezTo>
                <a:cubicBezTo>
                  <a:pt x="9927" y="6903"/>
                  <a:pt x="10225" y="6307"/>
                  <a:pt x="10444" y="5690"/>
                </a:cubicBezTo>
                <a:cubicBezTo>
                  <a:pt x="7957" y="5093"/>
                  <a:pt x="4058" y="3621"/>
                  <a:pt x="1234" y="1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8" name="Google Shape;1088;p34"/>
          <p:cNvSpPr/>
          <p:nvPr/>
        </p:nvSpPr>
        <p:spPr>
          <a:xfrm>
            <a:off x="5653060" y="4164422"/>
            <a:ext cx="427256" cy="316573"/>
          </a:xfrm>
          <a:custGeom>
            <a:rect b="b" l="l" r="r" t="t"/>
            <a:pathLst>
              <a:path extrusionOk="0" h="6168" w="8495">
                <a:moveTo>
                  <a:pt x="1194" y="1"/>
                </a:moveTo>
                <a:cubicBezTo>
                  <a:pt x="796" y="538"/>
                  <a:pt x="398" y="1055"/>
                  <a:pt x="1" y="1552"/>
                </a:cubicBezTo>
                <a:cubicBezTo>
                  <a:pt x="1493" y="3223"/>
                  <a:pt x="4079" y="5272"/>
                  <a:pt x="8316" y="6167"/>
                </a:cubicBezTo>
                <a:cubicBezTo>
                  <a:pt x="8415" y="5531"/>
                  <a:pt x="8455" y="4874"/>
                  <a:pt x="8495" y="4218"/>
                </a:cubicBezTo>
                <a:cubicBezTo>
                  <a:pt x="6366" y="3621"/>
                  <a:pt x="3561" y="2428"/>
                  <a:pt x="1194" y="1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9" name="Google Shape;1089;p34"/>
          <p:cNvSpPr/>
          <p:nvPr/>
        </p:nvSpPr>
        <p:spPr>
          <a:xfrm>
            <a:off x="5777139" y="3978624"/>
            <a:ext cx="299205" cy="229782"/>
          </a:xfrm>
          <a:custGeom>
            <a:rect b="b" l="l" r="r" t="t"/>
            <a:pathLst>
              <a:path extrusionOk="0" h="4477" w="5949">
                <a:moveTo>
                  <a:pt x="975" y="0"/>
                </a:moveTo>
                <a:cubicBezTo>
                  <a:pt x="697" y="577"/>
                  <a:pt x="378" y="1194"/>
                  <a:pt x="0" y="1791"/>
                </a:cubicBezTo>
                <a:cubicBezTo>
                  <a:pt x="1413" y="2865"/>
                  <a:pt x="3362" y="3899"/>
                  <a:pt x="5948" y="4476"/>
                </a:cubicBezTo>
                <a:cubicBezTo>
                  <a:pt x="5869" y="3720"/>
                  <a:pt x="5769" y="2984"/>
                  <a:pt x="5630" y="2288"/>
                </a:cubicBezTo>
                <a:cubicBezTo>
                  <a:pt x="4158" y="1830"/>
                  <a:pt x="2507" y="1114"/>
                  <a:pt x="975" y="0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0" name="Google Shape;1090;p34"/>
          <p:cNvSpPr/>
          <p:nvPr/>
        </p:nvSpPr>
        <p:spPr>
          <a:xfrm>
            <a:off x="5306878" y="4500860"/>
            <a:ext cx="694423" cy="459667"/>
          </a:xfrm>
          <a:custGeom>
            <a:rect b="b" l="l" r="r" t="t"/>
            <a:pathLst>
              <a:path extrusionOk="0" h="8956" w="13807">
                <a:moveTo>
                  <a:pt x="1857" y="0"/>
                </a:moveTo>
                <a:cubicBezTo>
                  <a:pt x="1767" y="0"/>
                  <a:pt x="1679" y="3"/>
                  <a:pt x="1592" y="10"/>
                </a:cubicBezTo>
                <a:cubicBezTo>
                  <a:pt x="1" y="169"/>
                  <a:pt x="558" y="2000"/>
                  <a:pt x="1155" y="2994"/>
                </a:cubicBezTo>
                <a:cubicBezTo>
                  <a:pt x="1692" y="3969"/>
                  <a:pt x="2547" y="4725"/>
                  <a:pt x="3422" y="5421"/>
                </a:cubicBezTo>
                <a:cubicBezTo>
                  <a:pt x="4715" y="6456"/>
                  <a:pt x="6068" y="7470"/>
                  <a:pt x="7600" y="8146"/>
                </a:cubicBezTo>
                <a:cubicBezTo>
                  <a:pt x="8707" y="8642"/>
                  <a:pt x="9920" y="8955"/>
                  <a:pt x="11138" y="8955"/>
                </a:cubicBezTo>
                <a:cubicBezTo>
                  <a:pt x="11584" y="8955"/>
                  <a:pt x="12031" y="8913"/>
                  <a:pt x="12473" y="8823"/>
                </a:cubicBezTo>
                <a:cubicBezTo>
                  <a:pt x="13090" y="8664"/>
                  <a:pt x="13806" y="8306"/>
                  <a:pt x="13786" y="7649"/>
                </a:cubicBezTo>
                <a:cubicBezTo>
                  <a:pt x="12135" y="6913"/>
                  <a:pt x="10425" y="6416"/>
                  <a:pt x="8654" y="6117"/>
                </a:cubicBezTo>
                <a:cubicBezTo>
                  <a:pt x="9748" y="5879"/>
                  <a:pt x="10802" y="5580"/>
                  <a:pt x="11837" y="5222"/>
                </a:cubicBezTo>
                <a:cubicBezTo>
                  <a:pt x="9131" y="4148"/>
                  <a:pt x="6347" y="3293"/>
                  <a:pt x="3482" y="2736"/>
                </a:cubicBezTo>
                <a:cubicBezTo>
                  <a:pt x="4178" y="1880"/>
                  <a:pt x="5153" y="1283"/>
                  <a:pt x="6227" y="1045"/>
                </a:cubicBezTo>
                <a:lnTo>
                  <a:pt x="6227" y="1045"/>
                </a:lnTo>
                <a:cubicBezTo>
                  <a:pt x="6197" y="1051"/>
                  <a:pt x="6163" y="1054"/>
                  <a:pt x="6125" y="1054"/>
                </a:cubicBezTo>
                <a:cubicBezTo>
                  <a:pt x="5599" y="1054"/>
                  <a:pt x="4424" y="441"/>
                  <a:pt x="3959" y="348"/>
                </a:cubicBezTo>
                <a:cubicBezTo>
                  <a:pt x="3325" y="190"/>
                  <a:pt x="2551" y="0"/>
                  <a:pt x="185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1" name="Google Shape;1091;p34"/>
          <p:cNvSpPr/>
          <p:nvPr/>
        </p:nvSpPr>
        <p:spPr>
          <a:xfrm>
            <a:off x="2939678" y="3851234"/>
            <a:ext cx="769463" cy="973225"/>
          </a:xfrm>
          <a:custGeom>
            <a:rect b="b" l="l" r="r" t="t"/>
            <a:pathLst>
              <a:path extrusionOk="0" h="18962" w="15299">
                <a:moveTo>
                  <a:pt x="5374" y="0"/>
                </a:moveTo>
                <a:cubicBezTo>
                  <a:pt x="5141" y="0"/>
                  <a:pt x="4876" y="68"/>
                  <a:pt x="4576" y="234"/>
                </a:cubicBezTo>
                <a:cubicBezTo>
                  <a:pt x="2885" y="1209"/>
                  <a:pt x="1" y="13662"/>
                  <a:pt x="5213" y="18814"/>
                </a:cubicBezTo>
                <a:cubicBezTo>
                  <a:pt x="5224" y="18820"/>
                  <a:pt x="5888" y="18962"/>
                  <a:pt x="6885" y="18962"/>
                </a:cubicBezTo>
                <a:cubicBezTo>
                  <a:pt x="9233" y="18962"/>
                  <a:pt x="13427" y="18174"/>
                  <a:pt x="15298" y="12966"/>
                </a:cubicBezTo>
                <a:cubicBezTo>
                  <a:pt x="15298" y="12966"/>
                  <a:pt x="7978" y="5884"/>
                  <a:pt x="6844" y="1468"/>
                </a:cubicBezTo>
                <a:cubicBezTo>
                  <a:pt x="6844" y="1468"/>
                  <a:pt x="6453" y="0"/>
                  <a:pt x="5374" y="0"/>
                </a:cubicBezTo>
                <a:close/>
              </a:path>
            </a:pathLst>
          </a:custGeom>
          <a:solidFill>
            <a:srgbClr val="00D9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2" name="Google Shape;1092;p34"/>
          <p:cNvSpPr/>
          <p:nvPr/>
        </p:nvSpPr>
        <p:spPr>
          <a:xfrm>
            <a:off x="3100774" y="4362487"/>
            <a:ext cx="525331" cy="382936"/>
          </a:xfrm>
          <a:custGeom>
            <a:rect b="b" l="l" r="r" t="t"/>
            <a:pathLst>
              <a:path extrusionOk="0" h="7461" w="10445">
                <a:moveTo>
                  <a:pt x="9231" y="1"/>
                </a:moveTo>
                <a:cubicBezTo>
                  <a:pt x="6386" y="3601"/>
                  <a:pt x="2487" y="5093"/>
                  <a:pt x="0" y="5690"/>
                </a:cubicBezTo>
                <a:cubicBezTo>
                  <a:pt x="219" y="6327"/>
                  <a:pt x="518" y="6924"/>
                  <a:pt x="876" y="7461"/>
                </a:cubicBezTo>
                <a:cubicBezTo>
                  <a:pt x="6565" y="6287"/>
                  <a:pt x="9350" y="3044"/>
                  <a:pt x="10444" y="1354"/>
                </a:cubicBezTo>
                <a:cubicBezTo>
                  <a:pt x="10066" y="956"/>
                  <a:pt x="9668" y="498"/>
                  <a:pt x="9231" y="1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3" name="Google Shape;1093;p34"/>
          <p:cNvSpPr/>
          <p:nvPr/>
        </p:nvSpPr>
        <p:spPr>
          <a:xfrm>
            <a:off x="3054754" y="4182796"/>
            <a:ext cx="426250" cy="316573"/>
          </a:xfrm>
          <a:custGeom>
            <a:rect b="b" l="l" r="r" t="t"/>
            <a:pathLst>
              <a:path extrusionOk="0" h="6168" w="8475">
                <a:moveTo>
                  <a:pt x="7281" y="1"/>
                </a:moveTo>
                <a:cubicBezTo>
                  <a:pt x="4914" y="2388"/>
                  <a:pt x="2109" y="3601"/>
                  <a:pt x="0" y="4198"/>
                </a:cubicBezTo>
                <a:cubicBezTo>
                  <a:pt x="20" y="4874"/>
                  <a:pt x="80" y="5511"/>
                  <a:pt x="179" y="6167"/>
                </a:cubicBezTo>
                <a:cubicBezTo>
                  <a:pt x="4397" y="5272"/>
                  <a:pt x="6983" y="3203"/>
                  <a:pt x="8475" y="1532"/>
                </a:cubicBezTo>
                <a:cubicBezTo>
                  <a:pt x="8077" y="1035"/>
                  <a:pt x="7679" y="518"/>
                  <a:pt x="7281" y="1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4" name="Google Shape;1094;p34"/>
          <p:cNvSpPr/>
          <p:nvPr/>
        </p:nvSpPr>
        <p:spPr>
          <a:xfrm>
            <a:off x="3058727" y="3995972"/>
            <a:ext cx="298199" cy="229782"/>
          </a:xfrm>
          <a:custGeom>
            <a:rect b="b" l="l" r="r" t="t"/>
            <a:pathLst>
              <a:path extrusionOk="0" h="4477" w="5929">
                <a:moveTo>
                  <a:pt x="4974" y="0"/>
                </a:moveTo>
                <a:cubicBezTo>
                  <a:pt x="3422" y="1134"/>
                  <a:pt x="1791" y="1850"/>
                  <a:pt x="319" y="2288"/>
                </a:cubicBezTo>
                <a:cubicBezTo>
                  <a:pt x="180" y="2984"/>
                  <a:pt x="61" y="3740"/>
                  <a:pt x="1" y="4476"/>
                </a:cubicBezTo>
                <a:cubicBezTo>
                  <a:pt x="2587" y="3919"/>
                  <a:pt x="4517" y="2865"/>
                  <a:pt x="5929" y="1791"/>
                </a:cubicBezTo>
                <a:cubicBezTo>
                  <a:pt x="5571" y="1194"/>
                  <a:pt x="5233" y="577"/>
                  <a:pt x="4974" y="0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5" name="Google Shape;1095;p34"/>
          <p:cNvSpPr/>
          <p:nvPr/>
        </p:nvSpPr>
        <p:spPr>
          <a:xfrm>
            <a:off x="4572516" y="5808272"/>
            <a:ext cx="200074" cy="9187"/>
          </a:xfrm>
          <a:custGeom>
            <a:rect b="b" l="l" r="r" t="t"/>
            <a:pathLst>
              <a:path extrusionOk="0" h="179" w="3978">
                <a:moveTo>
                  <a:pt x="3977" y="0"/>
                </a:moveTo>
                <a:cubicBezTo>
                  <a:pt x="2665" y="60"/>
                  <a:pt x="1333" y="139"/>
                  <a:pt x="1" y="179"/>
                </a:cubicBezTo>
                <a:cubicBezTo>
                  <a:pt x="1353" y="139"/>
                  <a:pt x="2665" y="60"/>
                  <a:pt x="3977" y="0"/>
                </a:cubicBezTo>
                <a:close/>
              </a:path>
            </a:pathLst>
          </a:custGeom>
          <a:solidFill>
            <a:srgbClr val="2345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6" name="Google Shape;1096;p34"/>
          <p:cNvSpPr/>
          <p:nvPr/>
        </p:nvSpPr>
        <p:spPr>
          <a:xfrm>
            <a:off x="4439434" y="5817408"/>
            <a:ext cx="133131" cy="5184"/>
          </a:xfrm>
          <a:custGeom>
            <a:rect b="b" l="l" r="r" t="t"/>
            <a:pathLst>
              <a:path extrusionOk="0" h="101" w="2647">
                <a:moveTo>
                  <a:pt x="2647" y="1"/>
                </a:moveTo>
                <a:cubicBezTo>
                  <a:pt x="1751" y="21"/>
                  <a:pt x="896" y="81"/>
                  <a:pt x="1" y="100"/>
                </a:cubicBezTo>
                <a:cubicBezTo>
                  <a:pt x="896" y="81"/>
                  <a:pt x="1791" y="21"/>
                  <a:pt x="2647" y="1"/>
                </a:cubicBezTo>
                <a:close/>
              </a:path>
            </a:pathLst>
          </a:custGeom>
          <a:solidFill>
            <a:srgbClr val="2345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7" name="Google Shape;1097;p34"/>
          <p:cNvSpPr/>
          <p:nvPr/>
        </p:nvSpPr>
        <p:spPr>
          <a:xfrm>
            <a:off x="4057240" y="5113942"/>
            <a:ext cx="890523" cy="221673"/>
          </a:xfrm>
          <a:custGeom>
            <a:rect b="b" l="l" r="r" t="t"/>
            <a:pathLst>
              <a:path extrusionOk="0" h="4319" w="17706">
                <a:moveTo>
                  <a:pt x="17705" y="1"/>
                </a:moveTo>
                <a:cubicBezTo>
                  <a:pt x="17703" y="3"/>
                  <a:pt x="17702" y="5"/>
                  <a:pt x="17700" y="7"/>
                </a:cubicBezTo>
                <a:lnTo>
                  <a:pt x="17700" y="7"/>
                </a:lnTo>
                <a:cubicBezTo>
                  <a:pt x="17702" y="5"/>
                  <a:pt x="17704" y="3"/>
                  <a:pt x="17705" y="1"/>
                </a:cubicBezTo>
                <a:close/>
                <a:moveTo>
                  <a:pt x="17700" y="7"/>
                </a:moveTo>
                <a:lnTo>
                  <a:pt x="17700" y="7"/>
                </a:lnTo>
                <a:cubicBezTo>
                  <a:pt x="17622" y="82"/>
                  <a:pt x="17185" y="102"/>
                  <a:pt x="17069" y="160"/>
                </a:cubicBezTo>
                <a:cubicBezTo>
                  <a:pt x="16890" y="240"/>
                  <a:pt x="16770" y="339"/>
                  <a:pt x="16611" y="439"/>
                </a:cubicBezTo>
                <a:cubicBezTo>
                  <a:pt x="16273" y="657"/>
                  <a:pt x="15855" y="797"/>
                  <a:pt x="15477" y="996"/>
                </a:cubicBezTo>
                <a:cubicBezTo>
                  <a:pt x="14005" y="1751"/>
                  <a:pt x="12314" y="1990"/>
                  <a:pt x="10683" y="2070"/>
                </a:cubicBezTo>
                <a:cubicBezTo>
                  <a:pt x="10202" y="2096"/>
                  <a:pt x="9719" y="2108"/>
                  <a:pt x="9236" y="2108"/>
                </a:cubicBezTo>
                <a:cubicBezTo>
                  <a:pt x="7863" y="2108"/>
                  <a:pt x="6487" y="2008"/>
                  <a:pt x="5133" y="1831"/>
                </a:cubicBezTo>
                <a:cubicBezTo>
                  <a:pt x="4337" y="1692"/>
                  <a:pt x="3562" y="1652"/>
                  <a:pt x="2865" y="1254"/>
                </a:cubicBezTo>
                <a:cubicBezTo>
                  <a:pt x="2547" y="1075"/>
                  <a:pt x="2189" y="936"/>
                  <a:pt x="1851" y="777"/>
                </a:cubicBezTo>
                <a:cubicBezTo>
                  <a:pt x="1611" y="684"/>
                  <a:pt x="1063" y="353"/>
                  <a:pt x="794" y="353"/>
                </a:cubicBezTo>
                <a:cubicBezTo>
                  <a:pt x="773" y="353"/>
                  <a:pt x="754" y="355"/>
                  <a:pt x="737" y="359"/>
                </a:cubicBezTo>
                <a:cubicBezTo>
                  <a:pt x="1" y="498"/>
                  <a:pt x="1194" y="1155"/>
                  <a:pt x="1393" y="1274"/>
                </a:cubicBezTo>
                <a:cubicBezTo>
                  <a:pt x="1891" y="1592"/>
                  <a:pt x="2448" y="1851"/>
                  <a:pt x="2985" y="2070"/>
                </a:cubicBezTo>
                <a:cubicBezTo>
                  <a:pt x="4138" y="2547"/>
                  <a:pt x="5332" y="2826"/>
                  <a:pt x="6526" y="3025"/>
                </a:cubicBezTo>
                <a:cubicBezTo>
                  <a:pt x="7242" y="3064"/>
                  <a:pt x="7938" y="3144"/>
                  <a:pt x="8634" y="3184"/>
                </a:cubicBezTo>
                <a:cubicBezTo>
                  <a:pt x="8992" y="3214"/>
                  <a:pt x="9360" y="3228"/>
                  <a:pt x="9728" y="3228"/>
                </a:cubicBezTo>
                <a:cubicBezTo>
                  <a:pt x="10096" y="3228"/>
                  <a:pt x="10464" y="3214"/>
                  <a:pt x="10822" y="3184"/>
                </a:cubicBezTo>
                <a:cubicBezTo>
                  <a:pt x="11439" y="3144"/>
                  <a:pt x="12076" y="3005"/>
                  <a:pt x="12672" y="2925"/>
                </a:cubicBezTo>
                <a:cubicBezTo>
                  <a:pt x="12728" y="2907"/>
                  <a:pt x="12796" y="2893"/>
                  <a:pt x="12863" y="2893"/>
                </a:cubicBezTo>
                <a:cubicBezTo>
                  <a:pt x="12941" y="2893"/>
                  <a:pt x="13017" y="2912"/>
                  <a:pt x="13070" y="2965"/>
                </a:cubicBezTo>
                <a:cubicBezTo>
                  <a:pt x="13130" y="3025"/>
                  <a:pt x="13170" y="3124"/>
                  <a:pt x="13190" y="3184"/>
                </a:cubicBezTo>
                <a:cubicBezTo>
                  <a:pt x="13309" y="3562"/>
                  <a:pt x="13408" y="3940"/>
                  <a:pt x="13468" y="4318"/>
                </a:cubicBezTo>
                <a:cubicBezTo>
                  <a:pt x="13478" y="4318"/>
                  <a:pt x="13488" y="4318"/>
                  <a:pt x="13497" y="4318"/>
                </a:cubicBezTo>
                <a:cubicBezTo>
                  <a:pt x="14135" y="4318"/>
                  <a:pt x="14487" y="3674"/>
                  <a:pt x="14781" y="3224"/>
                </a:cubicBezTo>
                <a:cubicBezTo>
                  <a:pt x="15179" y="2587"/>
                  <a:pt x="15597" y="2050"/>
                  <a:pt x="15855" y="1354"/>
                </a:cubicBezTo>
                <a:cubicBezTo>
                  <a:pt x="16549" y="1036"/>
                  <a:pt x="17184" y="581"/>
                  <a:pt x="17700" y="7"/>
                </a:cubicBezTo>
                <a:close/>
              </a:path>
            </a:pathLst>
          </a:custGeom>
          <a:solidFill>
            <a:srgbClr val="00D9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8" name="Google Shape;1098;p34"/>
          <p:cNvSpPr/>
          <p:nvPr/>
        </p:nvSpPr>
        <p:spPr>
          <a:xfrm>
            <a:off x="3810139" y="4553109"/>
            <a:ext cx="536296" cy="512839"/>
          </a:xfrm>
          <a:custGeom>
            <a:rect b="b" l="l" r="r" t="t"/>
            <a:pathLst>
              <a:path extrusionOk="0" h="9992" w="10663">
                <a:moveTo>
                  <a:pt x="5831" y="0"/>
                </a:moveTo>
                <a:cubicBezTo>
                  <a:pt x="4788" y="0"/>
                  <a:pt x="3722" y="751"/>
                  <a:pt x="3024" y="1379"/>
                </a:cubicBezTo>
                <a:cubicBezTo>
                  <a:pt x="1870" y="2434"/>
                  <a:pt x="796" y="3667"/>
                  <a:pt x="398" y="5199"/>
                </a:cubicBezTo>
                <a:cubicBezTo>
                  <a:pt x="0" y="6711"/>
                  <a:pt x="418" y="8521"/>
                  <a:pt x="1711" y="9396"/>
                </a:cubicBezTo>
                <a:cubicBezTo>
                  <a:pt x="2411" y="9859"/>
                  <a:pt x="3253" y="9991"/>
                  <a:pt x="4118" y="9991"/>
                </a:cubicBezTo>
                <a:cubicBezTo>
                  <a:pt x="4629" y="9991"/>
                  <a:pt x="5148" y="9945"/>
                  <a:pt x="5650" y="9893"/>
                </a:cubicBezTo>
                <a:cubicBezTo>
                  <a:pt x="6684" y="9754"/>
                  <a:pt x="7739" y="9635"/>
                  <a:pt x="8753" y="9396"/>
                </a:cubicBezTo>
                <a:cubicBezTo>
                  <a:pt x="9051" y="9336"/>
                  <a:pt x="9330" y="9257"/>
                  <a:pt x="9549" y="9058"/>
                </a:cubicBezTo>
                <a:cubicBezTo>
                  <a:pt x="10046" y="8620"/>
                  <a:pt x="9927" y="7825"/>
                  <a:pt x="9768" y="7168"/>
                </a:cubicBezTo>
                <a:cubicBezTo>
                  <a:pt x="10026" y="7168"/>
                  <a:pt x="10285" y="7208"/>
                  <a:pt x="10543" y="7208"/>
                </a:cubicBezTo>
                <a:cubicBezTo>
                  <a:pt x="10444" y="6611"/>
                  <a:pt x="10225" y="6014"/>
                  <a:pt x="9927" y="5477"/>
                </a:cubicBezTo>
                <a:cubicBezTo>
                  <a:pt x="10165" y="5477"/>
                  <a:pt x="10424" y="5517"/>
                  <a:pt x="10663" y="5517"/>
                </a:cubicBezTo>
                <a:cubicBezTo>
                  <a:pt x="10563" y="4264"/>
                  <a:pt x="9947" y="3110"/>
                  <a:pt x="9091" y="2175"/>
                </a:cubicBezTo>
                <a:cubicBezTo>
                  <a:pt x="8435" y="1439"/>
                  <a:pt x="7281" y="265"/>
                  <a:pt x="6266" y="47"/>
                </a:cubicBezTo>
                <a:cubicBezTo>
                  <a:pt x="6123" y="15"/>
                  <a:pt x="5977" y="0"/>
                  <a:pt x="5831" y="0"/>
                </a:cubicBezTo>
                <a:close/>
              </a:path>
            </a:pathLst>
          </a:custGeom>
          <a:solidFill>
            <a:srgbClr val="00D9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9" name="Google Shape;1099;p34"/>
          <p:cNvSpPr/>
          <p:nvPr/>
        </p:nvSpPr>
        <p:spPr>
          <a:xfrm>
            <a:off x="3700093" y="4497216"/>
            <a:ext cx="566322" cy="554515"/>
          </a:xfrm>
          <a:custGeom>
            <a:rect b="b" l="l" r="r" t="t"/>
            <a:pathLst>
              <a:path extrusionOk="0" h="10804" w="11260">
                <a:moveTo>
                  <a:pt x="5975" y="1"/>
                </a:moveTo>
                <a:cubicBezTo>
                  <a:pt x="4962" y="1"/>
                  <a:pt x="3954" y="308"/>
                  <a:pt x="3123" y="877"/>
                </a:cubicBezTo>
                <a:cubicBezTo>
                  <a:pt x="577" y="2707"/>
                  <a:pt x="0" y="6845"/>
                  <a:pt x="398" y="9709"/>
                </a:cubicBezTo>
                <a:cubicBezTo>
                  <a:pt x="1979" y="10455"/>
                  <a:pt x="3745" y="10803"/>
                  <a:pt x="5523" y="10803"/>
                </a:cubicBezTo>
                <a:cubicBezTo>
                  <a:pt x="7301" y="10803"/>
                  <a:pt x="9091" y="10455"/>
                  <a:pt x="10722" y="9809"/>
                </a:cubicBezTo>
                <a:cubicBezTo>
                  <a:pt x="10881" y="9769"/>
                  <a:pt x="11060" y="9670"/>
                  <a:pt x="11160" y="9510"/>
                </a:cubicBezTo>
                <a:cubicBezTo>
                  <a:pt x="11259" y="9371"/>
                  <a:pt x="11259" y="9212"/>
                  <a:pt x="11259" y="9033"/>
                </a:cubicBezTo>
                <a:cubicBezTo>
                  <a:pt x="11259" y="8118"/>
                  <a:pt x="11239" y="7203"/>
                  <a:pt x="11160" y="6288"/>
                </a:cubicBezTo>
                <a:cubicBezTo>
                  <a:pt x="11060" y="4856"/>
                  <a:pt x="10842" y="3403"/>
                  <a:pt x="10046" y="2210"/>
                </a:cubicBezTo>
                <a:cubicBezTo>
                  <a:pt x="9330" y="1116"/>
                  <a:pt x="8156" y="340"/>
                  <a:pt x="6863" y="81"/>
                </a:cubicBezTo>
                <a:cubicBezTo>
                  <a:pt x="6570" y="27"/>
                  <a:pt x="6272" y="1"/>
                  <a:pt x="597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0" name="Google Shape;1100;p34"/>
          <p:cNvSpPr/>
          <p:nvPr/>
        </p:nvSpPr>
        <p:spPr>
          <a:xfrm>
            <a:off x="3768092" y="4497216"/>
            <a:ext cx="491332" cy="427024"/>
          </a:xfrm>
          <a:custGeom>
            <a:rect b="b" l="l" r="r" t="t"/>
            <a:pathLst>
              <a:path extrusionOk="0" h="8320" w="9769">
                <a:moveTo>
                  <a:pt x="4643" y="1"/>
                </a:moveTo>
                <a:cubicBezTo>
                  <a:pt x="3631" y="1"/>
                  <a:pt x="2626" y="308"/>
                  <a:pt x="1811" y="877"/>
                </a:cubicBezTo>
                <a:cubicBezTo>
                  <a:pt x="1035" y="1434"/>
                  <a:pt x="438" y="2210"/>
                  <a:pt x="1" y="3065"/>
                </a:cubicBezTo>
                <a:cubicBezTo>
                  <a:pt x="41" y="4000"/>
                  <a:pt x="240" y="4856"/>
                  <a:pt x="617" y="5592"/>
                </a:cubicBezTo>
                <a:cubicBezTo>
                  <a:pt x="1453" y="7183"/>
                  <a:pt x="3204" y="8277"/>
                  <a:pt x="5014" y="8317"/>
                </a:cubicBezTo>
                <a:cubicBezTo>
                  <a:pt x="5066" y="8319"/>
                  <a:pt x="5119" y="8319"/>
                  <a:pt x="5171" y="8319"/>
                </a:cubicBezTo>
                <a:cubicBezTo>
                  <a:pt x="6927" y="8319"/>
                  <a:pt x="8642" y="7357"/>
                  <a:pt x="9569" y="5850"/>
                </a:cubicBezTo>
                <a:cubicBezTo>
                  <a:pt x="9629" y="5731"/>
                  <a:pt x="9689" y="5631"/>
                  <a:pt x="9768" y="5512"/>
                </a:cubicBezTo>
                <a:cubicBezTo>
                  <a:pt x="9609" y="4338"/>
                  <a:pt x="9370" y="3165"/>
                  <a:pt x="8714" y="2210"/>
                </a:cubicBezTo>
                <a:cubicBezTo>
                  <a:pt x="7978" y="1116"/>
                  <a:pt x="6804" y="340"/>
                  <a:pt x="5531" y="81"/>
                </a:cubicBezTo>
                <a:cubicBezTo>
                  <a:pt x="5237" y="27"/>
                  <a:pt x="4940" y="1"/>
                  <a:pt x="4643" y="1"/>
                </a:cubicBezTo>
                <a:close/>
              </a:path>
            </a:pathLst>
          </a:custGeom>
          <a:solidFill>
            <a:srgbClr val="141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1" name="Google Shape;1101;p34"/>
          <p:cNvSpPr/>
          <p:nvPr/>
        </p:nvSpPr>
        <p:spPr>
          <a:xfrm>
            <a:off x="4727576" y="4553109"/>
            <a:ext cx="537352" cy="512839"/>
          </a:xfrm>
          <a:custGeom>
            <a:rect b="b" l="l" r="r" t="t"/>
            <a:pathLst>
              <a:path extrusionOk="0" h="9992" w="10684">
                <a:moveTo>
                  <a:pt x="4846" y="0"/>
                </a:moveTo>
                <a:cubicBezTo>
                  <a:pt x="4702" y="0"/>
                  <a:pt x="4559" y="15"/>
                  <a:pt x="4417" y="47"/>
                </a:cubicBezTo>
                <a:cubicBezTo>
                  <a:pt x="3383" y="265"/>
                  <a:pt x="2249" y="1439"/>
                  <a:pt x="1572" y="2175"/>
                </a:cubicBezTo>
                <a:cubicBezTo>
                  <a:pt x="737" y="3110"/>
                  <a:pt x="100" y="4264"/>
                  <a:pt x="1" y="5517"/>
                </a:cubicBezTo>
                <a:cubicBezTo>
                  <a:pt x="259" y="5517"/>
                  <a:pt x="498" y="5477"/>
                  <a:pt x="757" y="5477"/>
                </a:cubicBezTo>
                <a:cubicBezTo>
                  <a:pt x="458" y="6014"/>
                  <a:pt x="240" y="6611"/>
                  <a:pt x="140" y="7208"/>
                </a:cubicBezTo>
                <a:cubicBezTo>
                  <a:pt x="379" y="7208"/>
                  <a:pt x="657" y="7168"/>
                  <a:pt x="896" y="7168"/>
                </a:cubicBezTo>
                <a:cubicBezTo>
                  <a:pt x="757" y="7825"/>
                  <a:pt x="637" y="8620"/>
                  <a:pt x="1135" y="9058"/>
                </a:cubicBezTo>
                <a:cubicBezTo>
                  <a:pt x="1354" y="9257"/>
                  <a:pt x="1632" y="9336"/>
                  <a:pt x="1930" y="9396"/>
                </a:cubicBezTo>
                <a:cubicBezTo>
                  <a:pt x="2945" y="9635"/>
                  <a:pt x="3979" y="9754"/>
                  <a:pt x="5034" y="9893"/>
                </a:cubicBezTo>
                <a:cubicBezTo>
                  <a:pt x="5529" y="9945"/>
                  <a:pt x="6043" y="9991"/>
                  <a:pt x="6551" y="9991"/>
                </a:cubicBezTo>
                <a:cubicBezTo>
                  <a:pt x="7410" y="9991"/>
                  <a:pt x="8252" y="9859"/>
                  <a:pt x="8953" y="9396"/>
                </a:cubicBezTo>
                <a:cubicBezTo>
                  <a:pt x="10266" y="8521"/>
                  <a:pt x="10683" y="6711"/>
                  <a:pt x="10285" y="5199"/>
                </a:cubicBezTo>
                <a:cubicBezTo>
                  <a:pt x="9888" y="3667"/>
                  <a:pt x="8813" y="2434"/>
                  <a:pt x="7640" y="1379"/>
                </a:cubicBezTo>
                <a:cubicBezTo>
                  <a:pt x="6942" y="751"/>
                  <a:pt x="5876" y="0"/>
                  <a:pt x="4846" y="0"/>
                </a:cubicBezTo>
                <a:close/>
              </a:path>
            </a:pathLst>
          </a:custGeom>
          <a:solidFill>
            <a:srgbClr val="00D9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2" name="Google Shape;1102;p34"/>
          <p:cNvSpPr/>
          <p:nvPr/>
        </p:nvSpPr>
        <p:spPr>
          <a:xfrm>
            <a:off x="4821628" y="4497216"/>
            <a:ext cx="566372" cy="554515"/>
          </a:xfrm>
          <a:custGeom>
            <a:rect b="b" l="l" r="r" t="t"/>
            <a:pathLst>
              <a:path extrusionOk="0" h="10804" w="11261">
                <a:moveTo>
                  <a:pt x="5285" y="1"/>
                </a:moveTo>
                <a:cubicBezTo>
                  <a:pt x="4988" y="1"/>
                  <a:pt x="4691" y="27"/>
                  <a:pt x="4397" y="81"/>
                </a:cubicBezTo>
                <a:cubicBezTo>
                  <a:pt x="3104" y="340"/>
                  <a:pt x="1950" y="1116"/>
                  <a:pt x="1214" y="2210"/>
                </a:cubicBezTo>
                <a:cubicBezTo>
                  <a:pt x="419" y="3403"/>
                  <a:pt x="200" y="4856"/>
                  <a:pt x="100" y="6288"/>
                </a:cubicBezTo>
                <a:cubicBezTo>
                  <a:pt x="21" y="7203"/>
                  <a:pt x="1" y="8118"/>
                  <a:pt x="1" y="9033"/>
                </a:cubicBezTo>
                <a:cubicBezTo>
                  <a:pt x="1" y="9212"/>
                  <a:pt x="1" y="9371"/>
                  <a:pt x="100" y="9510"/>
                </a:cubicBezTo>
                <a:cubicBezTo>
                  <a:pt x="200" y="9670"/>
                  <a:pt x="379" y="9769"/>
                  <a:pt x="558" y="9809"/>
                </a:cubicBezTo>
                <a:cubicBezTo>
                  <a:pt x="2179" y="10455"/>
                  <a:pt x="3969" y="10803"/>
                  <a:pt x="5747" y="10803"/>
                </a:cubicBezTo>
                <a:cubicBezTo>
                  <a:pt x="7525" y="10803"/>
                  <a:pt x="9291" y="10455"/>
                  <a:pt x="10862" y="9709"/>
                </a:cubicBezTo>
                <a:cubicBezTo>
                  <a:pt x="11260" y="6845"/>
                  <a:pt x="10703" y="2707"/>
                  <a:pt x="8137" y="877"/>
                </a:cubicBezTo>
                <a:cubicBezTo>
                  <a:pt x="7307" y="308"/>
                  <a:pt x="6298" y="1"/>
                  <a:pt x="528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3" name="Google Shape;1103;p34"/>
          <p:cNvSpPr/>
          <p:nvPr/>
        </p:nvSpPr>
        <p:spPr>
          <a:xfrm>
            <a:off x="4830631" y="4497216"/>
            <a:ext cx="491332" cy="427024"/>
          </a:xfrm>
          <a:custGeom>
            <a:rect b="b" l="l" r="r" t="t"/>
            <a:pathLst>
              <a:path extrusionOk="0" h="8320" w="9769">
                <a:moveTo>
                  <a:pt x="5106" y="1"/>
                </a:moveTo>
                <a:cubicBezTo>
                  <a:pt x="4809" y="1"/>
                  <a:pt x="4512" y="27"/>
                  <a:pt x="4218" y="81"/>
                </a:cubicBezTo>
                <a:cubicBezTo>
                  <a:pt x="2925" y="340"/>
                  <a:pt x="1771" y="1116"/>
                  <a:pt x="1035" y="2210"/>
                </a:cubicBezTo>
                <a:cubicBezTo>
                  <a:pt x="399" y="3165"/>
                  <a:pt x="140" y="4338"/>
                  <a:pt x="1" y="5512"/>
                </a:cubicBezTo>
                <a:cubicBezTo>
                  <a:pt x="80" y="5631"/>
                  <a:pt x="120" y="5731"/>
                  <a:pt x="200" y="5850"/>
                </a:cubicBezTo>
                <a:cubicBezTo>
                  <a:pt x="1108" y="7357"/>
                  <a:pt x="2822" y="8319"/>
                  <a:pt x="4596" y="8319"/>
                </a:cubicBezTo>
                <a:cubicBezTo>
                  <a:pt x="4649" y="8319"/>
                  <a:pt x="4702" y="8319"/>
                  <a:pt x="4755" y="8317"/>
                </a:cubicBezTo>
                <a:cubicBezTo>
                  <a:pt x="6565" y="8277"/>
                  <a:pt x="8296" y="7183"/>
                  <a:pt x="9151" y="5592"/>
                </a:cubicBezTo>
                <a:cubicBezTo>
                  <a:pt x="9529" y="4856"/>
                  <a:pt x="9728" y="4000"/>
                  <a:pt x="9768" y="3065"/>
                </a:cubicBezTo>
                <a:cubicBezTo>
                  <a:pt x="9331" y="2210"/>
                  <a:pt x="8734" y="1434"/>
                  <a:pt x="7958" y="877"/>
                </a:cubicBezTo>
                <a:cubicBezTo>
                  <a:pt x="7128" y="308"/>
                  <a:pt x="6119" y="1"/>
                  <a:pt x="5106" y="1"/>
                </a:cubicBezTo>
                <a:close/>
              </a:path>
            </a:pathLst>
          </a:custGeom>
          <a:solidFill>
            <a:srgbClr val="141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4" name="Google Shape;1104;p34"/>
          <p:cNvSpPr/>
          <p:nvPr/>
        </p:nvSpPr>
        <p:spPr>
          <a:xfrm>
            <a:off x="4732606" y="5166037"/>
            <a:ext cx="113113" cy="160339"/>
          </a:xfrm>
          <a:custGeom>
            <a:rect b="b" l="l" r="r" t="t"/>
            <a:pathLst>
              <a:path extrusionOk="0" h="3124" w="2249">
                <a:moveTo>
                  <a:pt x="2248" y="0"/>
                </a:moveTo>
                <a:lnTo>
                  <a:pt x="0" y="816"/>
                </a:lnTo>
                <a:lnTo>
                  <a:pt x="577" y="3124"/>
                </a:lnTo>
                <a:cubicBezTo>
                  <a:pt x="577" y="3124"/>
                  <a:pt x="1751" y="2467"/>
                  <a:pt x="224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5" name="Google Shape;1105;p34"/>
          <p:cNvSpPr/>
          <p:nvPr/>
        </p:nvSpPr>
        <p:spPr>
          <a:xfrm>
            <a:off x="4051255" y="5094746"/>
            <a:ext cx="933525" cy="145866"/>
          </a:xfrm>
          <a:custGeom>
            <a:rect b="b" l="l" r="r" t="t"/>
            <a:pathLst>
              <a:path extrusionOk="0" h="2842" w="18561">
                <a:moveTo>
                  <a:pt x="18424" y="0"/>
                </a:moveTo>
                <a:cubicBezTo>
                  <a:pt x="18408" y="0"/>
                  <a:pt x="18393" y="5"/>
                  <a:pt x="18381" y="17"/>
                </a:cubicBezTo>
                <a:cubicBezTo>
                  <a:pt x="16969" y="653"/>
                  <a:pt x="15477" y="1171"/>
                  <a:pt x="13945" y="1549"/>
                </a:cubicBezTo>
                <a:cubicBezTo>
                  <a:pt x="12433" y="1887"/>
                  <a:pt x="10902" y="2086"/>
                  <a:pt x="9330" y="2125"/>
                </a:cubicBezTo>
                <a:cubicBezTo>
                  <a:pt x="9252" y="2126"/>
                  <a:pt x="9173" y="2127"/>
                  <a:pt x="9095" y="2127"/>
                </a:cubicBezTo>
                <a:cubicBezTo>
                  <a:pt x="7622" y="2127"/>
                  <a:pt x="6149" y="1951"/>
                  <a:pt x="4695" y="1668"/>
                </a:cubicBezTo>
                <a:cubicBezTo>
                  <a:pt x="3939" y="1509"/>
                  <a:pt x="3183" y="1330"/>
                  <a:pt x="2447" y="1071"/>
                </a:cubicBezTo>
                <a:cubicBezTo>
                  <a:pt x="1691" y="852"/>
                  <a:pt x="955" y="574"/>
                  <a:pt x="259" y="256"/>
                </a:cubicBezTo>
                <a:cubicBezTo>
                  <a:pt x="238" y="250"/>
                  <a:pt x="215" y="248"/>
                  <a:pt x="193" y="248"/>
                </a:cubicBezTo>
                <a:cubicBezTo>
                  <a:pt x="132" y="248"/>
                  <a:pt x="75" y="266"/>
                  <a:pt x="60" y="295"/>
                </a:cubicBezTo>
                <a:cubicBezTo>
                  <a:pt x="0" y="375"/>
                  <a:pt x="20" y="454"/>
                  <a:pt x="100" y="494"/>
                </a:cubicBezTo>
                <a:cubicBezTo>
                  <a:pt x="1472" y="1350"/>
                  <a:pt x="2984" y="1927"/>
                  <a:pt x="4556" y="2304"/>
                </a:cubicBezTo>
                <a:cubicBezTo>
                  <a:pt x="5332" y="2503"/>
                  <a:pt x="6127" y="2623"/>
                  <a:pt x="6923" y="2722"/>
                </a:cubicBezTo>
                <a:cubicBezTo>
                  <a:pt x="7719" y="2822"/>
                  <a:pt x="8534" y="2842"/>
                  <a:pt x="9330" y="2842"/>
                </a:cubicBezTo>
                <a:cubicBezTo>
                  <a:pt x="10941" y="2822"/>
                  <a:pt x="12553" y="2563"/>
                  <a:pt x="14104" y="2125"/>
                </a:cubicBezTo>
                <a:cubicBezTo>
                  <a:pt x="15636" y="1668"/>
                  <a:pt x="17108" y="1031"/>
                  <a:pt x="18481" y="216"/>
                </a:cubicBezTo>
                <a:cubicBezTo>
                  <a:pt x="18521" y="156"/>
                  <a:pt x="18560" y="116"/>
                  <a:pt x="18521" y="57"/>
                </a:cubicBezTo>
                <a:cubicBezTo>
                  <a:pt x="18506" y="28"/>
                  <a:pt x="18463" y="0"/>
                  <a:pt x="18424" y="0"/>
                </a:cubicBezTo>
                <a:close/>
              </a:path>
            </a:pathLst>
          </a:custGeom>
          <a:solidFill>
            <a:srgbClr val="141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6" name="Google Shape;1106;p34"/>
          <p:cNvSpPr/>
          <p:nvPr/>
        </p:nvSpPr>
        <p:spPr>
          <a:xfrm>
            <a:off x="5159814" y="4931480"/>
            <a:ext cx="325207" cy="245282"/>
          </a:xfrm>
          <a:custGeom>
            <a:rect b="b" l="l" r="r" t="t"/>
            <a:pathLst>
              <a:path extrusionOk="0" h="4779" w="6466">
                <a:moveTo>
                  <a:pt x="3944" y="0"/>
                </a:moveTo>
                <a:cubicBezTo>
                  <a:pt x="3539" y="0"/>
                  <a:pt x="3129" y="84"/>
                  <a:pt x="2746" y="234"/>
                </a:cubicBezTo>
                <a:cubicBezTo>
                  <a:pt x="1851" y="572"/>
                  <a:pt x="1134" y="1268"/>
                  <a:pt x="538" y="2044"/>
                </a:cubicBezTo>
                <a:cubicBezTo>
                  <a:pt x="339" y="2323"/>
                  <a:pt x="180" y="2581"/>
                  <a:pt x="1" y="2860"/>
                </a:cubicBezTo>
                <a:lnTo>
                  <a:pt x="359" y="3417"/>
                </a:lnTo>
                <a:cubicBezTo>
                  <a:pt x="1075" y="4335"/>
                  <a:pt x="2283" y="4779"/>
                  <a:pt x="3435" y="4779"/>
                </a:cubicBezTo>
                <a:cubicBezTo>
                  <a:pt x="3531" y="4779"/>
                  <a:pt x="3626" y="4775"/>
                  <a:pt x="3720" y="4769"/>
                </a:cubicBezTo>
                <a:cubicBezTo>
                  <a:pt x="4118" y="4749"/>
                  <a:pt x="4516" y="4710"/>
                  <a:pt x="4894" y="4531"/>
                </a:cubicBezTo>
                <a:cubicBezTo>
                  <a:pt x="5650" y="4212"/>
                  <a:pt x="6207" y="3476"/>
                  <a:pt x="6326" y="2681"/>
                </a:cubicBezTo>
                <a:cubicBezTo>
                  <a:pt x="6466" y="1885"/>
                  <a:pt x="6167" y="1030"/>
                  <a:pt x="5511" y="532"/>
                </a:cubicBezTo>
                <a:cubicBezTo>
                  <a:pt x="5060" y="162"/>
                  <a:pt x="4507" y="0"/>
                  <a:pt x="394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7" name="Google Shape;1107;p34"/>
          <p:cNvSpPr/>
          <p:nvPr/>
        </p:nvSpPr>
        <p:spPr>
          <a:xfrm>
            <a:off x="5171835" y="4871994"/>
            <a:ext cx="311175" cy="189954"/>
          </a:xfrm>
          <a:custGeom>
            <a:rect b="b" l="l" r="r" t="t"/>
            <a:pathLst>
              <a:path extrusionOk="0" fill="none" h="3701" w="6187">
                <a:moveTo>
                  <a:pt x="0" y="3700"/>
                </a:moveTo>
                <a:cubicBezTo>
                  <a:pt x="0" y="3700"/>
                  <a:pt x="1791" y="0"/>
                  <a:pt x="6187" y="1472"/>
                </a:cubicBezTo>
              </a:path>
            </a:pathLst>
          </a:custGeom>
          <a:noFill/>
          <a:ln cap="flat" cmpd="sng" w="6475">
            <a:solidFill>
              <a:srgbClr val="00D9E2"/>
            </a:solidFill>
            <a:prstDash val="solid"/>
            <a:miter lim="19892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8" name="Google Shape;1108;p34"/>
          <p:cNvSpPr/>
          <p:nvPr/>
        </p:nvSpPr>
        <p:spPr>
          <a:xfrm>
            <a:off x="3624047" y="4931480"/>
            <a:ext cx="325207" cy="245282"/>
          </a:xfrm>
          <a:custGeom>
            <a:rect b="b" l="l" r="r" t="t"/>
            <a:pathLst>
              <a:path extrusionOk="0" h="4779" w="6466">
                <a:moveTo>
                  <a:pt x="2510" y="0"/>
                </a:moveTo>
                <a:cubicBezTo>
                  <a:pt x="1945" y="0"/>
                  <a:pt x="1386" y="162"/>
                  <a:pt x="935" y="532"/>
                </a:cubicBezTo>
                <a:cubicBezTo>
                  <a:pt x="299" y="1030"/>
                  <a:pt x="0" y="1885"/>
                  <a:pt x="120" y="2681"/>
                </a:cubicBezTo>
                <a:cubicBezTo>
                  <a:pt x="239" y="3476"/>
                  <a:pt x="816" y="4212"/>
                  <a:pt x="1552" y="4531"/>
                </a:cubicBezTo>
                <a:cubicBezTo>
                  <a:pt x="1930" y="4710"/>
                  <a:pt x="2328" y="4749"/>
                  <a:pt x="2726" y="4769"/>
                </a:cubicBezTo>
                <a:cubicBezTo>
                  <a:pt x="2822" y="4775"/>
                  <a:pt x="2918" y="4779"/>
                  <a:pt x="3015" y="4779"/>
                </a:cubicBezTo>
                <a:cubicBezTo>
                  <a:pt x="4180" y="4779"/>
                  <a:pt x="5371" y="4335"/>
                  <a:pt x="6087" y="3417"/>
                </a:cubicBezTo>
                <a:lnTo>
                  <a:pt x="6465" y="2860"/>
                </a:lnTo>
                <a:cubicBezTo>
                  <a:pt x="6286" y="2581"/>
                  <a:pt x="6107" y="2323"/>
                  <a:pt x="5908" y="2044"/>
                </a:cubicBezTo>
                <a:cubicBezTo>
                  <a:pt x="5312" y="1268"/>
                  <a:pt x="4595" y="572"/>
                  <a:pt x="3700" y="234"/>
                </a:cubicBezTo>
                <a:cubicBezTo>
                  <a:pt x="3326" y="84"/>
                  <a:pt x="2916" y="0"/>
                  <a:pt x="251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9" name="Google Shape;1109;p34"/>
          <p:cNvSpPr/>
          <p:nvPr/>
        </p:nvSpPr>
        <p:spPr>
          <a:xfrm>
            <a:off x="3626058" y="4871994"/>
            <a:ext cx="311175" cy="189954"/>
          </a:xfrm>
          <a:custGeom>
            <a:rect b="b" l="l" r="r" t="t"/>
            <a:pathLst>
              <a:path extrusionOk="0" fill="none" h="3701" w="6187">
                <a:moveTo>
                  <a:pt x="6187" y="3700"/>
                </a:moveTo>
                <a:cubicBezTo>
                  <a:pt x="6187" y="3700"/>
                  <a:pt x="4396" y="0"/>
                  <a:pt x="0" y="1472"/>
                </a:cubicBezTo>
              </a:path>
            </a:pathLst>
          </a:custGeom>
          <a:noFill/>
          <a:ln cap="flat" cmpd="sng" w="6475">
            <a:solidFill>
              <a:srgbClr val="00D9E2"/>
            </a:solidFill>
            <a:prstDash val="solid"/>
            <a:miter lim="19892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0" name="Google Shape;1110;p34"/>
          <p:cNvSpPr/>
          <p:nvPr/>
        </p:nvSpPr>
        <p:spPr>
          <a:xfrm>
            <a:off x="4941683" y="4534273"/>
            <a:ext cx="184180" cy="157722"/>
          </a:xfrm>
          <a:custGeom>
            <a:rect b="b" l="l" r="r" t="t"/>
            <a:pathLst>
              <a:path extrusionOk="0" h="3073" w="3662">
                <a:moveTo>
                  <a:pt x="2097" y="1"/>
                </a:moveTo>
                <a:cubicBezTo>
                  <a:pt x="1185" y="1"/>
                  <a:pt x="394" y="640"/>
                  <a:pt x="100" y="1587"/>
                </a:cubicBezTo>
                <a:cubicBezTo>
                  <a:pt x="1" y="1906"/>
                  <a:pt x="1" y="2283"/>
                  <a:pt x="180" y="2582"/>
                </a:cubicBezTo>
                <a:cubicBezTo>
                  <a:pt x="319" y="2801"/>
                  <a:pt x="578" y="2920"/>
                  <a:pt x="856" y="3000"/>
                </a:cubicBezTo>
                <a:cubicBezTo>
                  <a:pt x="1030" y="3049"/>
                  <a:pt x="1209" y="3072"/>
                  <a:pt x="1387" y="3072"/>
                </a:cubicBezTo>
                <a:cubicBezTo>
                  <a:pt x="2294" y="3072"/>
                  <a:pt x="3210" y="2474"/>
                  <a:pt x="3542" y="1627"/>
                </a:cubicBezTo>
                <a:cubicBezTo>
                  <a:pt x="3602" y="1428"/>
                  <a:pt x="3661" y="1229"/>
                  <a:pt x="3641" y="1010"/>
                </a:cubicBezTo>
                <a:cubicBezTo>
                  <a:pt x="3562" y="553"/>
                  <a:pt x="3164" y="215"/>
                  <a:pt x="2706" y="95"/>
                </a:cubicBezTo>
                <a:cubicBezTo>
                  <a:pt x="2500" y="31"/>
                  <a:pt x="2295" y="1"/>
                  <a:pt x="209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1" name="Google Shape;1111;p34"/>
          <p:cNvSpPr/>
          <p:nvPr/>
        </p:nvSpPr>
        <p:spPr>
          <a:xfrm>
            <a:off x="5085779" y="4652065"/>
            <a:ext cx="71067" cy="60615"/>
          </a:xfrm>
          <a:custGeom>
            <a:rect b="b" l="l" r="r" t="t"/>
            <a:pathLst>
              <a:path extrusionOk="0" h="1181" w="1413">
                <a:moveTo>
                  <a:pt x="843" y="1"/>
                </a:moveTo>
                <a:cubicBezTo>
                  <a:pt x="473" y="1"/>
                  <a:pt x="158" y="256"/>
                  <a:pt x="40" y="625"/>
                </a:cubicBezTo>
                <a:cubicBezTo>
                  <a:pt x="20" y="744"/>
                  <a:pt x="0" y="904"/>
                  <a:pt x="80" y="1003"/>
                </a:cubicBezTo>
                <a:cubicBezTo>
                  <a:pt x="120" y="1083"/>
                  <a:pt x="219" y="1122"/>
                  <a:pt x="319" y="1142"/>
                </a:cubicBezTo>
                <a:cubicBezTo>
                  <a:pt x="397" y="1168"/>
                  <a:pt x="476" y="1180"/>
                  <a:pt x="556" y="1180"/>
                </a:cubicBezTo>
                <a:cubicBezTo>
                  <a:pt x="903" y="1180"/>
                  <a:pt x="1244" y="949"/>
                  <a:pt x="1373" y="625"/>
                </a:cubicBezTo>
                <a:cubicBezTo>
                  <a:pt x="1393" y="545"/>
                  <a:pt x="1413" y="486"/>
                  <a:pt x="1393" y="386"/>
                </a:cubicBezTo>
                <a:cubicBezTo>
                  <a:pt x="1373" y="207"/>
                  <a:pt x="1214" y="88"/>
                  <a:pt x="1055" y="28"/>
                </a:cubicBezTo>
                <a:cubicBezTo>
                  <a:pt x="983" y="9"/>
                  <a:pt x="912" y="1"/>
                  <a:pt x="84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2" name="Google Shape;1112;p34"/>
          <p:cNvSpPr/>
          <p:nvPr/>
        </p:nvSpPr>
        <p:spPr>
          <a:xfrm>
            <a:off x="3995226" y="4534273"/>
            <a:ext cx="184130" cy="157722"/>
          </a:xfrm>
          <a:custGeom>
            <a:rect b="b" l="l" r="r" t="t"/>
            <a:pathLst>
              <a:path extrusionOk="0" h="3073" w="3661">
                <a:moveTo>
                  <a:pt x="1565" y="1"/>
                </a:moveTo>
                <a:cubicBezTo>
                  <a:pt x="1366" y="1"/>
                  <a:pt x="1162" y="31"/>
                  <a:pt x="955" y="95"/>
                </a:cubicBezTo>
                <a:cubicBezTo>
                  <a:pt x="498" y="215"/>
                  <a:pt x="100" y="553"/>
                  <a:pt x="20" y="1010"/>
                </a:cubicBezTo>
                <a:cubicBezTo>
                  <a:pt x="0" y="1229"/>
                  <a:pt x="40" y="1428"/>
                  <a:pt x="120" y="1627"/>
                </a:cubicBezTo>
                <a:cubicBezTo>
                  <a:pt x="452" y="2474"/>
                  <a:pt x="1353" y="3072"/>
                  <a:pt x="2267" y="3072"/>
                </a:cubicBezTo>
                <a:cubicBezTo>
                  <a:pt x="2448" y="3072"/>
                  <a:pt x="2628" y="3049"/>
                  <a:pt x="2805" y="3000"/>
                </a:cubicBezTo>
                <a:cubicBezTo>
                  <a:pt x="3084" y="2920"/>
                  <a:pt x="3323" y="2801"/>
                  <a:pt x="3482" y="2582"/>
                </a:cubicBezTo>
                <a:cubicBezTo>
                  <a:pt x="3661" y="2283"/>
                  <a:pt x="3661" y="1906"/>
                  <a:pt x="3561" y="1587"/>
                </a:cubicBezTo>
                <a:cubicBezTo>
                  <a:pt x="3267" y="640"/>
                  <a:pt x="2477" y="1"/>
                  <a:pt x="156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3" name="Google Shape;1113;p34"/>
          <p:cNvSpPr/>
          <p:nvPr/>
        </p:nvSpPr>
        <p:spPr>
          <a:xfrm>
            <a:off x="3964194" y="4652065"/>
            <a:ext cx="71117" cy="60615"/>
          </a:xfrm>
          <a:custGeom>
            <a:rect b="b" l="l" r="r" t="t"/>
            <a:pathLst>
              <a:path extrusionOk="0" h="1181" w="1414">
                <a:moveTo>
                  <a:pt x="571" y="1"/>
                </a:moveTo>
                <a:cubicBezTo>
                  <a:pt x="502" y="1"/>
                  <a:pt x="431" y="9"/>
                  <a:pt x="359" y="28"/>
                </a:cubicBezTo>
                <a:cubicBezTo>
                  <a:pt x="200" y="88"/>
                  <a:pt x="41" y="207"/>
                  <a:pt x="21" y="386"/>
                </a:cubicBezTo>
                <a:cubicBezTo>
                  <a:pt x="1" y="486"/>
                  <a:pt x="21" y="545"/>
                  <a:pt x="41" y="625"/>
                </a:cubicBezTo>
                <a:cubicBezTo>
                  <a:pt x="170" y="949"/>
                  <a:pt x="497" y="1180"/>
                  <a:pt x="850" y="1180"/>
                </a:cubicBezTo>
                <a:cubicBezTo>
                  <a:pt x="931" y="1180"/>
                  <a:pt x="1013" y="1168"/>
                  <a:pt x="1095" y="1142"/>
                </a:cubicBezTo>
                <a:cubicBezTo>
                  <a:pt x="1194" y="1122"/>
                  <a:pt x="1294" y="1083"/>
                  <a:pt x="1334" y="1003"/>
                </a:cubicBezTo>
                <a:cubicBezTo>
                  <a:pt x="1413" y="904"/>
                  <a:pt x="1393" y="744"/>
                  <a:pt x="1353" y="625"/>
                </a:cubicBezTo>
                <a:cubicBezTo>
                  <a:pt x="1253" y="256"/>
                  <a:pt x="941" y="1"/>
                  <a:pt x="57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4" name="Google Shape;1114;p34"/>
          <p:cNvSpPr/>
          <p:nvPr/>
        </p:nvSpPr>
        <p:spPr>
          <a:xfrm>
            <a:off x="4979161" y="4429366"/>
            <a:ext cx="394263" cy="214487"/>
          </a:xfrm>
          <a:custGeom>
            <a:rect b="b" l="l" r="r" t="t"/>
            <a:pathLst>
              <a:path extrusionOk="0" h="4179" w="7839">
                <a:moveTo>
                  <a:pt x="978" y="0"/>
                </a:moveTo>
                <a:cubicBezTo>
                  <a:pt x="759" y="0"/>
                  <a:pt x="532" y="10"/>
                  <a:pt x="299" y="33"/>
                </a:cubicBezTo>
                <a:cubicBezTo>
                  <a:pt x="120" y="73"/>
                  <a:pt x="1" y="212"/>
                  <a:pt x="21" y="391"/>
                </a:cubicBezTo>
                <a:cubicBezTo>
                  <a:pt x="21" y="520"/>
                  <a:pt x="157" y="632"/>
                  <a:pt x="320" y="632"/>
                </a:cubicBezTo>
                <a:cubicBezTo>
                  <a:pt x="333" y="632"/>
                  <a:pt x="346" y="631"/>
                  <a:pt x="359" y="630"/>
                </a:cubicBezTo>
                <a:lnTo>
                  <a:pt x="379" y="630"/>
                </a:lnTo>
                <a:cubicBezTo>
                  <a:pt x="684" y="585"/>
                  <a:pt x="1000" y="565"/>
                  <a:pt x="1320" y="565"/>
                </a:cubicBezTo>
                <a:cubicBezTo>
                  <a:pt x="1710" y="565"/>
                  <a:pt x="2105" y="595"/>
                  <a:pt x="2488" y="650"/>
                </a:cubicBezTo>
                <a:cubicBezTo>
                  <a:pt x="3184" y="749"/>
                  <a:pt x="3880" y="948"/>
                  <a:pt x="4536" y="1247"/>
                </a:cubicBezTo>
                <a:cubicBezTo>
                  <a:pt x="4875" y="1406"/>
                  <a:pt x="5173" y="1605"/>
                  <a:pt x="5471" y="1784"/>
                </a:cubicBezTo>
                <a:cubicBezTo>
                  <a:pt x="5770" y="2003"/>
                  <a:pt x="6068" y="2201"/>
                  <a:pt x="6327" y="2440"/>
                </a:cubicBezTo>
                <a:cubicBezTo>
                  <a:pt x="6446" y="2579"/>
                  <a:pt x="6585" y="2679"/>
                  <a:pt x="6685" y="2818"/>
                </a:cubicBezTo>
                <a:lnTo>
                  <a:pt x="7043" y="3236"/>
                </a:lnTo>
                <a:cubicBezTo>
                  <a:pt x="7162" y="3395"/>
                  <a:pt x="7262" y="3534"/>
                  <a:pt x="7361" y="3693"/>
                </a:cubicBezTo>
                <a:lnTo>
                  <a:pt x="7660" y="4131"/>
                </a:lnTo>
                <a:cubicBezTo>
                  <a:pt x="7674" y="4160"/>
                  <a:pt x="7710" y="4179"/>
                  <a:pt x="7744" y="4179"/>
                </a:cubicBezTo>
                <a:cubicBezTo>
                  <a:pt x="7756" y="4179"/>
                  <a:pt x="7768" y="4176"/>
                  <a:pt x="7779" y="4171"/>
                </a:cubicBezTo>
                <a:cubicBezTo>
                  <a:pt x="7819" y="4131"/>
                  <a:pt x="7839" y="4091"/>
                  <a:pt x="7819" y="4032"/>
                </a:cubicBezTo>
                <a:lnTo>
                  <a:pt x="7540" y="3574"/>
                </a:lnTo>
                <a:cubicBezTo>
                  <a:pt x="7441" y="3395"/>
                  <a:pt x="7361" y="3236"/>
                  <a:pt x="7242" y="3097"/>
                </a:cubicBezTo>
                <a:lnTo>
                  <a:pt x="6884" y="2639"/>
                </a:lnTo>
                <a:cubicBezTo>
                  <a:pt x="6784" y="2480"/>
                  <a:pt x="6645" y="2380"/>
                  <a:pt x="6506" y="2221"/>
                </a:cubicBezTo>
                <a:cubicBezTo>
                  <a:pt x="6267" y="1943"/>
                  <a:pt x="5969" y="1724"/>
                  <a:pt x="5670" y="1485"/>
                </a:cubicBezTo>
                <a:cubicBezTo>
                  <a:pt x="5352" y="1247"/>
                  <a:pt x="5054" y="1028"/>
                  <a:pt x="4696" y="889"/>
                </a:cubicBezTo>
                <a:cubicBezTo>
                  <a:pt x="4019" y="570"/>
                  <a:pt x="3303" y="312"/>
                  <a:pt x="2567" y="172"/>
                </a:cubicBezTo>
                <a:cubicBezTo>
                  <a:pt x="2388" y="113"/>
                  <a:pt x="2209" y="93"/>
                  <a:pt x="2010" y="73"/>
                </a:cubicBezTo>
                <a:cubicBezTo>
                  <a:pt x="1811" y="33"/>
                  <a:pt x="1632" y="13"/>
                  <a:pt x="1433" y="13"/>
                </a:cubicBezTo>
                <a:cubicBezTo>
                  <a:pt x="1285" y="5"/>
                  <a:pt x="1133" y="0"/>
                  <a:pt x="978" y="0"/>
                </a:cubicBezTo>
                <a:close/>
              </a:path>
            </a:pathLst>
          </a:custGeom>
          <a:solidFill>
            <a:srgbClr val="141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5" name="Google Shape;1115;p34"/>
          <p:cNvSpPr/>
          <p:nvPr/>
        </p:nvSpPr>
        <p:spPr>
          <a:xfrm>
            <a:off x="3700088" y="4429241"/>
            <a:ext cx="393257" cy="214744"/>
          </a:xfrm>
          <a:custGeom>
            <a:rect b="b" l="l" r="r" t="t"/>
            <a:pathLst>
              <a:path extrusionOk="0" h="4184" w="7819">
                <a:moveTo>
                  <a:pt x="6807" y="0"/>
                </a:moveTo>
                <a:cubicBezTo>
                  <a:pt x="6671" y="0"/>
                  <a:pt x="6537" y="5"/>
                  <a:pt x="6406" y="12"/>
                </a:cubicBezTo>
                <a:cubicBezTo>
                  <a:pt x="6207" y="12"/>
                  <a:pt x="6028" y="52"/>
                  <a:pt x="5829" y="72"/>
                </a:cubicBezTo>
                <a:cubicBezTo>
                  <a:pt x="5650" y="92"/>
                  <a:pt x="5451" y="152"/>
                  <a:pt x="5272" y="172"/>
                </a:cubicBezTo>
                <a:cubicBezTo>
                  <a:pt x="4536" y="291"/>
                  <a:pt x="3820" y="549"/>
                  <a:pt x="3144" y="888"/>
                </a:cubicBezTo>
                <a:cubicBezTo>
                  <a:pt x="2786" y="1067"/>
                  <a:pt x="2487" y="1286"/>
                  <a:pt x="2169" y="1484"/>
                </a:cubicBezTo>
                <a:cubicBezTo>
                  <a:pt x="1871" y="1743"/>
                  <a:pt x="1572" y="1962"/>
                  <a:pt x="1334" y="2240"/>
                </a:cubicBezTo>
                <a:cubicBezTo>
                  <a:pt x="1194" y="2380"/>
                  <a:pt x="1055" y="2499"/>
                  <a:pt x="956" y="2658"/>
                </a:cubicBezTo>
                <a:lnTo>
                  <a:pt x="617" y="3096"/>
                </a:lnTo>
                <a:cubicBezTo>
                  <a:pt x="478" y="3255"/>
                  <a:pt x="399" y="3434"/>
                  <a:pt x="299" y="3573"/>
                </a:cubicBezTo>
                <a:lnTo>
                  <a:pt x="41" y="4051"/>
                </a:lnTo>
                <a:cubicBezTo>
                  <a:pt x="1" y="4090"/>
                  <a:pt x="1" y="4150"/>
                  <a:pt x="60" y="4170"/>
                </a:cubicBezTo>
                <a:cubicBezTo>
                  <a:pt x="85" y="4178"/>
                  <a:pt x="107" y="4183"/>
                  <a:pt x="124" y="4183"/>
                </a:cubicBezTo>
                <a:cubicBezTo>
                  <a:pt x="150" y="4183"/>
                  <a:pt x="168" y="4173"/>
                  <a:pt x="180" y="4150"/>
                </a:cubicBezTo>
                <a:lnTo>
                  <a:pt x="478" y="3693"/>
                </a:lnTo>
                <a:cubicBezTo>
                  <a:pt x="578" y="3553"/>
                  <a:pt x="677" y="3374"/>
                  <a:pt x="797" y="3255"/>
                </a:cubicBezTo>
                <a:lnTo>
                  <a:pt x="1155" y="2837"/>
                </a:lnTo>
                <a:cubicBezTo>
                  <a:pt x="1254" y="2678"/>
                  <a:pt x="1393" y="2579"/>
                  <a:pt x="1533" y="2459"/>
                </a:cubicBezTo>
                <a:cubicBezTo>
                  <a:pt x="1771" y="2201"/>
                  <a:pt x="2090" y="2002"/>
                  <a:pt x="2368" y="1783"/>
                </a:cubicBezTo>
                <a:cubicBezTo>
                  <a:pt x="2686" y="1584"/>
                  <a:pt x="2985" y="1385"/>
                  <a:pt x="3323" y="1266"/>
                </a:cubicBezTo>
                <a:cubicBezTo>
                  <a:pt x="3959" y="967"/>
                  <a:pt x="4656" y="768"/>
                  <a:pt x="5352" y="669"/>
                </a:cubicBezTo>
                <a:cubicBezTo>
                  <a:pt x="5745" y="614"/>
                  <a:pt x="6145" y="584"/>
                  <a:pt x="6534" y="584"/>
                </a:cubicBezTo>
                <a:cubicBezTo>
                  <a:pt x="6853" y="584"/>
                  <a:pt x="7165" y="604"/>
                  <a:pt x="7461" y="649"/>
                </a:cubicBezTo>
                <a:cubicBezTo>
                  <a:pt x="7480" y="659"/>
                  <a:pt x="7490" y="664"/>
                  <a:pt x="7495" y="664"/>
                </a:cubicBezTo>
                <a:cubicBezTo>
                  <a:pt x="7500" y="664"/>
                  <a:pt x="7500" y="659"/>
                  <a:pt x="7500" y="649"/>
                </a:cubicBezTo>
                <a:cubicBezTo>
                  <a:pt x="7660" y="649"/>
                  <a:pt x="7819" y="549"/>
                  <a:pt x="7819" y="370"/>
                </a:cubicBezTo>
                <a:cubicBezTo>
                  <a:pt x="7819" y="191"/>
                  <a:pt x="7719" y="72"/>
                  <a:pt x="7540" y="52"/>
                </a:cubicBezTo>
                <a:cubicBezTo>
                  <a:pt x="7288" y="14"/>
                  <a:pt x="7044" y="0"/>
                  <a:pt x="6807" y="0"/>
                </a:cubicBezTo>
                <a:close/>
              </a:path>
            </a:pathLst>
          </a:custGeom>
          <a:solidFill>
            <a:srgbClr val="141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6" name="Google Shape;1116;p34"/>
          <p:cNvSpPr/>
          <p:nvPr/>
        </p:nvSpPr>
        <p:spPr>
          <a:xfrm>
            <a:off x="1138859" y="1020789"/>
            <a:ext cx="30045" cy="30045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7" name="Google Shape;1117;p34"/>
          <p:cNvSpPr/>
          <p:nvPr/>
        </p:nvSpPr>
        <p:spPr>
          <a:xfrm>
            <a:off x="1225077" y="540001"/>
            <a:ext cx="64457" cy="63026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8" name="Google Shape;1118;p34"/>
          <p:cNvSpPr/>
          <p:nvPr/>
        </p:nvSpPr>
        <p:spPr>
          <a:xfrm>
            <a:off x="7944394" y="761275"/>
            <a:ext cx="142392" cy="140811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9" name="Google Shape;1119;p34"/>
          <p:cNvSpPr/>
          <p:nvPr/>
        </p:nvSpPr>
        <p:spPr>
          <a:xfrm>
            <a:off x="1082675" y="1209246"/>
            <a:ext cx="142392" cy="142392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0" name="Google Shape;1120;p34"/>
          <p:cNvSpPr/>
          <p:nvPr/>
        </p:nvSpPr>
        <p:spPr>
          <a:xfrm>
            <a:off x="7739456" y="3304923"/>
            <a:ext cx="20360" cy="20292"/>
          </a:xfrm>
          <a:custGeom>
            <a:rect b="b" l="l" r="r" t="t"/>
            <a:pathLst>
              <a:path extrusionOk="0" h="299" w="300">
                <a:moveTo>
                  <a:pt x="160" y="0"/>
                </a:moveTo>
                <a:cubicBezTo>
                  <a:pt x="80" y="0"/>
                  <a:pt x="1" y="60"/>
                  <a:pt x="1" y="139"/>
                </a:cubicBezTo>
                <a:cubicBezTo>
                  <a:pt x="1" y="219"/>
                  <a:pt x="80" y="299"/>
                  <a:pt x="160" y="299"/>
                </a:cubicBezTo>
                <a:cubicBezTo>
                  <a:pt x="220" y="299"/>
                  <a:pt x="299" y="219"/>
                  <a:pt x="299" y="139"/>
                </a:cubicBezTo>
                <a:cubicBezTo>
                  <a:pt x="299" y="60"/>
                  <a:pt x="220" y="0"/>
                  <a:pt x="16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1" name="Google Shape;1121;p34"/>
          <p:cNvSpPr/>
          <p:nvPr/>
        </p:nvSpPr>
        <p:spPr>
          <a:xfrm>
            <a:off x="7210235" y="2180308"/>
            <a:ext cx="128337" cy="128337"/>
          </a:xfrm>
          <a:custGeom>
            <a:rect b="b" l="l" r="r" t="t"/>
            <a:pathLst>
              <a:path extrusionOk="0" h="1891" w="1891">
                <a:moveTo>
                  <a:pt x="936" y="1"/>
                </a:moveTo>
                <a:cubicBezTo>
                  <a:pt x="419" y="1"/>
                  <a:pt x="1" y="438"/>
                  <a:pt x="1" y="955"/>
                </a:cubicBezTo>
                <a:cubicBezTo>
                  <a:pt x="1" y="1473"/>
                  <a:pt x="419" y="1890"/>
                  <a:pt x="936" y="1890"/>
                </a:cubicBezTo>
                <a:cubicBezTo>
                  <a:pt x="1453" y="1890"/>
                  <a:pt x="1891" y="1473"/>
                  <a:pt x="1891" y="955"/>
                </a:cubicBezTo>
                <a:cubicBezTo>
                  <a:pt x="1891" y="438"/>
                  <a:pt x="1453" y="1"/>
                  <a:pt x="936" y="1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2" name="Google Shape;1122;p34"/>
          <p:cNvSpPr/>
          <p:nvPr/>
        </p:nvSpPr>
        <p:spPr>
          <a:xfrm>
            <a:off x="7442473" y="2074980"/>
            <a:ext cx="58095" cy="56805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0" y="160"/>
                  <a:pt x="0" y="419"/>
                </a:cubicBezTo>
                <a:cubicBezTo>
                  <a:pt x="0" y="637"/>
                  <a:pt x="179" y="836"/>
                  <a:pt x="418" y="836"/>
                </a:cubicBezTo>
                <a:cubicBezTo>
                  <a:pt x="657" y="836"/>
                  <a:pt x="856" y="657"/>
                  <a:pt x="856" y="419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1B75B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3" name="Google Shape;1123;p34"/>
          <p:cNvSpPr/>
          <p:nvPr/>
        </p:nvSpPr>
        <p:spPr>
          <a:xfrm>
            <a:off x="6702663" y="3549242"/>
            <a:ext cx="27079" cy="27079"/>
          </a:xfrm>
          <a:custGeom>
            <a:rect b="b" l="l" r="r" t="t"/>
            <a:pathLst>
              <a:path extrusionOk="0" h="399" w="399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319"/>
                  <a:pt x="80" y="399"/>
                  <a:pt x="199" y="399"/>
                </a:cubicBezTo>
                <a:cubicBezTo>
                  <a:pt x="299" y="399"/>
                  <a:pt x="398" y="319"/>
                  <a:pt x="398" y="200"/>
                </a:cubicBezTo>
                <a:cubicBezTo>
                  <a:pt x="398" y="80"/>
                  <a:pt x="299" y="1"/>
                  <a:pt x="199" y="1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4" name="Google Shape;1124;p34"/>
          <p:cNvSpPr/>
          <p:nvPr/>
        </p:nvSpPr>
        <p:spPr>
          <a:xfrm>
            <a:off x="7605828" y="4175649"/>
            <a:ext cx="27079" cy="27079"/>
          </a:xfrm>
          <a:custGeom>
            <a:rect b="b" l="l" r="r" t="t"/>
            <a:pathLst>
              <a:path extrusionOk="0" h="399" w="399">
                <a:moveTo>
                  <a:pt x="199" y="1"/>
                </a:moveTo>
                <a:cubicBezTo>
                  <a:pt x="100" y="1"/>
                  <a:pt x="0" y="81"/>
                  <a:pt x="0" y="200"/>
                </a:cubicBezTo>
                <a:cubicBezTo>
                  <a:pt x="0" y="299"/>
                  <a:pt x="100" y="399"/>
                  <a:pt x="199" y="399"/>
                </a:cubicBezTo>
                <a:cubicBezTo>
                  <a:pt x="319" y="399"/>
                  <a:pt x="398" y="299"/>
                  <a:pt x="398" y="200"/>
                </a:cubicBezTo>
                <a:cubicBezTo>
                  <a:pt x="398" y="81"/>
                  <a:pt x="319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5" name="Google Shape;1125;p34"/>
          <p:cNvSpPr/>
          <p:nvPr/>
        </p:nvSpPr>
        <p:spPr>
          <a:xfrm>
            <a:off x="6967274" y="1961575"/>
            <a:ext cx="27079" cy="27079"/>
          </a:xfrm>
          <a:custGeom>
            <a:rect b="b" l="l" r="r" t="t"/>
            <a:pathLst>
              <a:path extrusionOk="0" h="399" w="399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9" y="399"/>
                  <a:pt x="398" y="299"/>
                  <a:pt x="398" y="200"/>
                </a:cubicBezTo>
                <a:cubicBezTo>
                  <a:pt x="398" y="80"/>
                  <a:pt x="299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6" name="Google Shape;1126;p34"/>
          <p:cNvSpPr/>
          <p:nvPr/>
        </p:nvSpPr>
        <p:spPr>
          <a:xfrm>
            <a:off x="6658075" y="3751687"/>
            <a:ext cx="56805" cy="56873"/>
          </a:xfrm>
          <a:custGeom>
            <a:rect b="b" l="l" r="r" t="t"/>
            <a:pathLst>
              <a:path extrusionOk="0" h="838" w="837">
                <a:moveTo>
                  <a:pt x="449" y="0"/>
                </a:moveTo>
                <a:cubicBezTo>
                  <a:pt x="439" y="0"/>
                  <a:pt x="429" y="1"/>
                  <a:pt x="419" y="2"/>
                </a:cubicBezTo>
                <a:cubicBezTo>
                  <a:pt x="200" y="2"/>
                  <a:pt x="1" y="181"/>
                  <a:pt x="1" y="419"/>
                </a:cubicBezTo>
                <a:cubicBezTo>
                  <a:pt x="1" y="638"/>
                  <a:pt x="180" y="837"/>
                  <a:pt x="419" y="837"/>
                </a:cubicBezTo>
                <a:cubicBezTo>
                  <a:pt x="657" y="837"/>
                  <a:pt x="836" y="678"/>
                  <a:pt x="836" y="419"/>
                </a:cubicBezTo>
                <a:cubicBezTo>
                  <a:pt x="836" y="192"/>
                  <a:pt x="655" y="0"/>
                  <a:pt x="44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7" name="Google Shape;1127;p34"/>
          <p:cNvSpPr/>
          <p:nvPr/>
        </p:nvSpPr>
        <p:spPr>
          <a:xfrm>
            <a:off x="7670640" y="4345790"/>
            <a:ext cx="128337" cy="128337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3"/>
                  <a:pt x="418" y="1890"/>
                  <a:pt x="935" y="1890"/>
                </a:cubicBezTo>
                <a:cubicBezTo>
                  <a:pt x="1472" y="1890"/>
                  <a:pt x="1890" y="1473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8" name="Google Shape;1128;p34"/>
          <p:cNvSpPr/>
          <p:nvPr/>
        </p:nvSpPr>
        <p:spPr>
          <a:xfrm>
            <a:off x="2209734" y="4332473"/>
            <a:ext cx="22366" cy="2236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9" name="Google Shape;1129;p34"/>
          <p:cNvSpPr/>
          <p:nvPr/>
        </p:nvSpPr>
        <p:spPr>
          <a:xfrm>
            <a:off x="1865160" y="4072657"/>
            <a:ext cx="22366" cy="2236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100" y="0"/>
                  <a:pt x="1" y="80"/>
                  <a:pt x="1" y="199"/>
                </a:cubicBezTo>
                <a:cubicBezTo>
                  <a:pt x="1" y="299"/>
                  <a:pt x="100" y="398"/>
                  <a:pt x="200" y="398"/>
                </a:cubicBezTo>
                <a:cubicBezTo>
                  <a:pt x="319" y="398"/>
                  <a:pt x="399" y="299"/>
                  <a:pt x="399" y="199"/>
                </a:cubicBezTo>
                <a:cubicBezTo>
                  <a:pt x="399" y="80"/>
                  <a:pt x="319" y="0"/>
                  <a:pt x="20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0" name="Google Shape;1130;p34"/>
          <p:cNvSpPr/>
          <p:nvPr/>
        </p:nvSpPr>
        <p:spPr>
          <a:xfrm>
            <a:off x="969784" y="4451759"/>
            <a:ext cx="22310" cy="22366"/>
          </a:xfrm>
          <a:custGeom>
            <a:rect b="b" l="l" r="r" t="t"/>
            <a:pathLst>
              <a:path extrusionOk="0" h="399" w="398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8" y="399"/>
                  <a:pt x="398" y="299"/>
                  <a:pt x="398" y="200"/>
                </a:cubicBezTo>
                <a:cubicBezTo>
                  <a:pt x="398" y="80"/>
                  <a:pt x="298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1" name="Google Shape;1131;p34"/>
          <p:cNvSpPr/>
          <p:nvPr/>
        </p:nvSpPr>
        <p:spPr>
          <a:xfrm>
            <a:off x="720000" y="4314648"/>
            <a:ext cx="46862" cy="47983"/>
          </a:xfrm>
          <a:custGeom>
            <a:rect b="b" l="l" r="r" t="t"/>
            <a:pathLst>
              <a:path extrusionOk="0" h="856" w="836">
                <a:moveTo>
                  <a:pt x="418" y="0"/>
                </a:moveTo>
                <a:cubicBezTo>
                  <a:pt x="199" y="0"/>
                  <a:pt x="0" y="179"/>
                  <a:pt x="0" y="418"/>
                </a:cubicBezTo>
                <a:cubicBezTo>
                  <a:pt x="0" y="657"/>
                  <a:pt x="159" y="855"/>
                  <a:pt x="418" y="855"/>
                </a:cubicBezTo>
                <a:cubicBezTo>
                  <a:pt x="637" y="855"/>
                  <a:pt x="836" y="676"/>
                  <a:pt x="836" y="418"/>
                </a:cubicBezTo>
                <a:cubicBezTo>
                  <a:pt x="836" y="199"/>
                  <a:pt x="637" y="0"/>
                  <a:pt x="418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2" name="Google Shape;1132;p34"/>
          <p:cNvSpPr/>
          <p:nvPr/>
        </p:nvSpPr>
        <p:spPr>
          <a:xfrm>
            <a:off x="1942124" y="3734700"/>
            <a:ext cx="46862" cy="48095"/>
          </a:xfrm>
          <a:custGeom>
            <a:rect b="b" l="l" r="r" t="t"/>
            <a:pathLst>
              <a:path extrusionOk="0" h="858" w="836">
                <a:moveTo>
                  <a:pt x="449" y="0"/>
                </a:moveTo>
                <a:cubicBezTo>
                  <a:pt x="438" y="0"/>
                  <a:pt x="428" y="1"/>
                  <a:pt x="418" y="2"/>
                </a:cubicBezTo>
                <a:cubicBezTo>
                  <a:pt x="199" y="2"/>
                  <a:pt x="0" y="181"/>
                  <a:pt x="0" y="420"/>
                </a:cubicBezTo>
                <a:cubicBezTo>
                  <a:pt x="0" y="658"/>
                  <a:pt x="180" y="857"/>
                  <a:pt x="418" y="857"/>
                </a:cubicBezTo>
                <a:cubicBezTo>
                  <a:pt x="657" y="857"/>
                  <a:pt x="836" y="678"/>
                  <a:pt x="836" y="420"/>
                </a:cubicBezTo>
                <a:cubicBezTo>
                  <a:pt x="836" y="192"/>
                  <a:pt x="655" y="0"/>
                  <a:pt x="44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3" name="Google Shape;1133;p34"/>
          <p:cNvSpPr/>
          <p:nvPr/>
        </p:nvSpPr>
        <p:spPr>
          <a:xfrm>
            <a:off x="829252" y="4146258"/>
            <a:ext cx="47983" cy="46862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4" name="Google Shape;1134;p34"/>
          <p:cNvSpPr/>
          <p:nvPr/>
        </p:nvSpPr>
        <p:spPr>
          <a:xfrm>
            <a:off x="6568757" y="2418190"/>
            <a:ext cx="294917" cy="250209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5" name="Google Shape;1135;p34"/>
          <p:cNvSpPr/>
          <p:nvPr/>
        </p:nvSpPr>
        <p:spPr>
          <a:xfrm>
            <a:off x="6613465" y="2131776"/>
            <a:ext cx="234476" cy="309435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6" name="Google Shape;1136;p34"/>
          <p:cNvSpPr/>
          <p:nvPr/>
        </p:nvSpPr>
        <p:spPr>
          <a:xfrm>
            <a:off x="1942125" y="890330"/>
            <a:ext cx="387918" cy="219958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7" name="Google Shape;1137;p34"/>
          <p:cNvSpPr/>
          <p:nvPr/>
        </p:nvSpPr>
        <p:spPr>
          <a:xfrm>
            <a:off x="6729742" y="635939"/>
            <a:ext cx="432626" cy="210360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8" name="Google Shape;1138;p34"/>
          <p:cNvSpPr/>
          <p:nvPr/>
        </p:nvSpPr>
        <p:spPr>
          <a:xfrm>
            <a:off x="6950855" y="852253"/>
            <a:ext cx="432687" cy="113654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9" name="Google Shape;1139;p34"/>
          <p:cNvSpPr/>
          <p:nvPr/>
        </p:nvSpPr>
        <p:spPr>
          <a:xfrm>
            <a:off x="2031542" y="707852"/>
            <a:ext cx="277969" cy="224817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0" name="Google Shape;1140;p34"/>
          <p:cNvSpPr/>
          <p:nvPr/>
        </p:nvSpPr>
        <p:spPr>
          <a:xfrm>
            <a:off x="1874813" y="1966475"/>
            <a:ext cx="243820" cy="206222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1" name="Google Shape;1141;p34"/>
          <p:cNvSpPr/>
          <p:nvPr/>
        </p:nvSpPr>
        <p:spPr>
          <a:xfrm>
            <a:off x="2202836" y="2530832"/>
            <a:ext cx="263413" cy="347687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2" name="Google Shape;1142;p34"/>
          <p:cNvSpPr/>
          <p:nvPr/>
        </p:nvSpPr>
        <p:spPr>
          <a:xfrm>
            <a:off x="5306878" y="4500860"/>
            <a:ext cx="694423" cy="459667"/>
          </a:xfrm>
          <a:custGeom>
            <a:rect b="b" l="l" r="r" t="t"/>
            <a:pathLst>
              <a:path extrusionOk="0" h="8956" w="13807">
                <a:moveTo>
                  <a:pt x="1857" y="0"/>
                </a:moveTo>
                <a:cubicBezTo>
                  <a:pt x="1767" y="0"/>
                  <a:pt x="1679" y="3"/>
                  <a:pt x="1592" y="10"/>
                </a:cubicBezTo>
                <a:cubicBezTo>
                  <a:pt x="1" y="169"/>
                  <a:pt x="558" y="2000"/>
                  <a:pt x="1155" y="2994"/>
                </a:cubicBezTo>
                <a:cubicBezTo>
                  <a:pt x="1692" y="3969"/>
                  <a:pt x="2547" y="4725"/>
                  <a:pt x="3422" y="5421"/>
                </a:cubicBezTo>
                <a:cubicBezTo>
                  <a:pt x="4715" y="6456"/>
                  <a:pt x="6068" y="7470"/>
                  <a:pt x="7600" y="8146"/>
                </a:cubicBezTo>
                <a:cubicBezTo>
                  <a:pt x="8707" y="8642"/>
                  <a:pt x="9920" y="8955"/>
                  <a:pt x="11138" y="8955"/>
                </a:cubicBezTo>
                <a:cubicBezTo>
                  <a:pt x="11584" y="8955"/>
                  <a:pt x="12031" y="8913"/>
                  <a:pt x="12473" y="8823"/>
                </a:cubicBezTo>
                <a:cubicBezTo>
                  <a:pt x="13090" y="8664"/>
                  <a:pt x="13806" y="8306"/>
                  <a:pt x="13786" y="7649"/>
                </a:cubicBezTo>
                <a:cubicBezTo>
                  <a:pt x="12135" y="6913"/>
                  <a:pt x="10425" y="6416"/>
                  <a:pt x="8654" y="6117"/>
                </a:cubicBezTo>
                <a:cubicBezTo>
                  <a:pt x="9748" y="5879"/>
                  <a:pt x="10802" y="5580"/>
                  <a:pt x="11837" y="5222"/>
                </a:cubicBezTo>
                <a:cubicBezTo>
                  <a:pt x="9131" y="4148"/>
                  <a:pt x="6347" y="3293"/>
                  <a:pt x="3482" y="2736"/>
                </a:cubicBezTo>
                <a:cubicBezTo>
                  <a:pt x="4178" y="1880"/>
                  <a:pt x="5153" y="1283"/>
                  <a:pt x="6227" y="1045"/>
                </a:cubicBezTo>
                <a:lnTo>
                  <a:pt x="6227" y="1045"/>
                </a:lnTo>
                <a:cubicBezTo>
                  <a:pt x="6197" y="1051"/>
                  <a:pt x="6163" y="1054"/>
                  <a:pt x="6125" y="1054"/>
                </a:cubicBezTo>
                <a:cubicBezTo>
                  <a:pt x="5599" y="1054"/>
                  <a:pt x="4424" y="441"/>
                  <a:pt x="3959" y="348"/>
                </a:cubicBezTo>
                <a:cubicBezTo>
                  <a:pt x="3325" y="190"/>
                  <a:pt x="2551" y="0"/>
                  <a:pt x="1857" y="0"/>
                </a:cubicBezTo>
                <a:close/>
              </a:path>
            </a:pathLst>
          </a:custGeom>
          <a:solidFill>
            <a:srgbClr val="3049B5">
              <a:alpha val="156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8" name="Shape 1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9" name="Google Shape;1549;p43"/>
          <p:cNvSpPr txBox="1"/>
          <p:nvPr>
            <p:ph type="title"/>
          </p:nvPr>
        </p:nvSpPr>
        <p:spPr>
          <a:xfrm>
            <a:off x="1694525" y="-29325"/>
            <a:ext cx="5966700" cy="136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chemeClr val="accent2"/>
                </a:solidFill>
              </a:rPr>
              <a:t>Challenge explained by miss shuetrim:</a:t>
            </a:r>
            <a:endParaRPr sz="3500">
              <a:solidFill>
                <a:schemeClr val="accent2"/>
              </a:solidFill>
            </a:endParaRPr>
          </a:p>
        </p:txBody>
      </p:sp>
      <p:sp>
        <p:nvSpPr>
          <p:cNvPr id="1550" name="Google Shape;1550;p43"/>
          <p:cNvSpPr txBox="1"/>
          <p:nvPr>
            <p:ph idx="1" type="subTitle"/>
          </p:nvPr>
        </p:nvSpPr>
        <p:spPr>
          <a:xfrm>
            <a:off x="2036575" y="1045938"/>
            <a:ext cx="5143500" cy="7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>
                <a:latin typeface="Montserrat"/>
                <a:ea typeface="Montserrat"/>
                <a:cs typeface="Montserrat"/>
                <a:sym typeface="Montserrat"/>
              </a:rPr>
              <a:t>Watch the video to learn how to play if you would like to complete this challenge!</a:t>
            </a:r>
            <a:r>
              <a:rPr b="1" lang="en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51" name="Google Shape;1551;p43"/>
          <p:cNvSpPr/>
          <p:nvPr/>
        </p:nvSpPr>
        <p:spPr>
          <a:xfrm>
            <a:off x="5966580" y="1525902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2" name="Google Shape;1552;p43"/>
          <p:cNvSpPr/>
          <p:nvPr/>
        </p:nvSpPr>
        <p:spPr>
          <a:xfrm>
            <a:off x="3688263" y="643508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100" y="0"/>
                  <a:pt x="1" y="80"/>
                  <a:pt x="1" y="199"/>
                </a:cubicBezTo>
                <a:cubicBezTo>
                  <a:pt x="1" y="299"/>
                  <a:pt x="100" y="398"/>
                  <a:pt x="200" y="398"/>
                </a:cubicBezTo>
                <a:cubicBezTo>
                  <a:pt x="319" y="398"/>
                  <a:pt x="399" y="299"/>
                  <a:pt x="399" y="199"/>
                </a:cubicBezTo>
                <a:cubicBezTo>
                  <a:pt x="399" y="80"/>
                  <a:pt x="319" y="0"/>
                  <a:pt x="20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3" name="Google Shape;1553;p43"/>
          <p:cNvSpPr/>
          <p:nvPr/>
        </p:nvSpPr>
        <p:spPr>
          <a:xfrm>
            <a:off x="932812" y="795098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4" name="Google Shape;1554;p43"/>
          <p:cNvSpPr/>
          <p:nvPr/>
        </p:nvSpPr>
        <p:spPr>
          <a:xfrm>
            <a:off x="8311386" y="113838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5" name="Google Shape;1555;p43"/>
          <p:cNvSpPr/>
          <p:nvPr/>
        </p:nvSpPr>
        <p:spPr>
          <a:xfrm>
            <a:off x="8009046" y="1040263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6" name="Google Shape;1556;p43"/>
          <p:cNvSpPr/>
          <p:nvPr/>
        </p:nvSpPr>
        <p:spPr>
          <a:xfrm>
            <a:off x="4900772" y="3432629"/>
            <a:ext cx="23500" cy="23546"/>
          </a:xfrm>
          <a:custGeom>
            <a:rect b="b" l="l" r="r" t="t"/>
            <a:pathLst>
              <a:path extrusionOk="0" h="399" w="398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8" y="399"/>
                  <a:pt x="398" y="299"/>
                  <a:pt x="398" y="200"/>
                </a:cubicBezTo>
                <a:cubicBezTo>
                  <a:pt x="398" y="80"/>
                  <a:pt x="298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7" name="Google Shape;1557;p43"/>
          <p:cNvSpPr/>
          <p:nvPr/>
        </p:nvSpPr>
        <p:spPr>
          <a:xfrm>
            <a:off x="4653650" y="4884761"/>
            <a:ext cx="49362" cy="50515"/>
          </a:xfrm>
          <a:custGeom>
            <a:rect b="b" l="l" r="r" t="t"/>
            <a:pathLst>
              <a:path extrusionOk="0" h="856" w="836">
                <a:moveTo>
                  <a:pt x="418" y="0"/>
                </a:moveTo>
                <a:cubicBezTo>
                  <a:pt x="199" y="0"/>
                  <a:pt x="0" y="179"/>
                  <a:pt x="0" y="418"/>
                </a:cubicBezTo>
                <a:cubicBezTo>
                  <a:pt x="0" y="657"/>
                  <a:pt x="159" y="855"/>
                  <a:pt x="418" y="855"/>
                </a:cubicBezTo>
                <a:cubicBezTo>
                  <a:pt x="637" y="855"/>
                  <a:pt x="836" y="676"/>
                  <a:pt x="836" y="418"/>
                </a:cubicBezTo>
                <a:cubicBezTo>
                  <a:pt x="836" y="199"/>
                  <a:pt x="637" y="0"/>
                  <a:pt x="418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8" name="Google Shape;1558;p43"/>
          <p:cNvSpPr/>
          <p:nvPr/>
        </p:nvSpPr>
        <p:spPr>
          <a:xfrm>
            <a:off x="3888865" y="4285015"/>
            <a:ext cx="23546" cy="23546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59" name="Google Shape;1559;p43"/>
          <p:cNvGrpSpPr/>
          <p:nvPr/>
        </p:nvGrpSpPr>
        <p:grpSpPr>
          <a:xfrm>
            <a:off x="7696527" y="-922624"/>
            <a:ext cx="3055304" cy="3155790"/>
            <a:chOff x="7143864" y="76976"/>
            <a:chExt cx="3055304" cy="3155790"/>
          </a:xfrm>
        </p:grpSpPr>
        <p:sp>
          <p:nvSpPr>
            <p:cNvPr id="1560" name="Google Shape;1560;p43"/>
            <p:cNvSpPr/>
            <p:nvPr/>
          </p:nvSpPr>
          <p:spPr>
            <a:xfrm flipH="1" rot="-5400000">
              <a:off x="7093608" y="127233"/>
              <a:ext cx="3155790" cy="3055278"/>
            </a:xfrm>
            <a:custGeom>
              <a:rect b="b" l="l" r="r" t="t"/>
              <a:pathLst>
                <a:path extrusionOk="0" h="10142" w="10476">
                  <a:moveTo>
                    <a:pt x="7049" y="1"/>
                  </a:moveTo>
                  <a:cubicBezTo>
                    <a:pt x="7028" y="1"/>
                    <a:pt x="7006" y="7"/>
                    <a:pt x="6982" y="21"/>
                  </a:cubicBezTo>
                  <a:cubicBezTo>
                    <a:pt x="6565" y="239"/>
                    <a:pt x="6843" y="2666"/>
                    <a:pt x="6843" y="2666"/>
                  </a:cubicBezTo>
                  <a:cubicBezTo>
                    <a:pt x="6843" y="2666"/>
                    <a:pt x="6684" y="2706"/>
                    <a:pt x="6485" y="2706"/>
                  </a:cubicBezTo>
                  <a:cubicBezTo>
                    <a:pt x="6317" y="2183"/>
                    <a:pt x="5705" y="1389"/>
                    <a:pt x="5220" y="1389"/>
                  </a:cubicBezTo>
                  <a:cubicBezTo>
                    <a:pt x="5132" y="1389"/>
                    <a:pt x="5049" y="1415"/>
                    <a:pt x="4973" y="1473"/>
                  </a:cubicBezTo>
                  <a:cubicBezTo>
                    <a:pt x="4496" y="1831"/>
                    <a:pt x="5590" y="2527"/>
                    <a:pt x="6346" y="3601"/>
                  </a:cubicBezTo>
                  <a:cubicBezTo>
                    <a:pt x="6167" y="5153"/>
                    <a:pt x="4595" y="7441"/>
                    <a:pt x="2825" y="8296"/>
                  </a:cubicBezTo>
                  <a:cubicBezTo>
                    <a:pt x="1760" y="8816"/>
                    <a:pt x="1062" y="8922"/>
                    <a:pt x="641" y="8922"/>
                  </a:cubicBezTo>
                  <a:cubicBezTo>
                    <a:pt x="354" y="8922"/>
                    <a:pt x="196" y="8873"/>
                    <a:pt x="139" y="8873"/>
                  </a:cubicBezTo>
                  <a:cubicBezTo>
                    <a:pt x="139" y="8873"/>
                    <a:pt x="0" y="9310"/>
                    <a:pt x="418" y="9728"/>
                  </a:cubicBezTo>
                  <a:lnTo>
                    <a:pt x="497" y="9788"/>
                  </a:lnTo>
                  <a:cubicBezTo>
                    <a:pt x="703" y="10013"/>
                    <a:pt x="1192" y="10141"/>
                    <a:pt x="1832" y="10141"/>
                  </a:cubicBezTo>
                  <a:cubicBezTo>
                    <a:pt x="3114" y="10141"/>
                    <a:pt x="5006" y="9629"/>
                    <a:pt x="6465" y="8356"/>
                  </a:cubicBezTo>
                  <a:cubicBezTo>
                    <a:pt x="7539" y="7421"/>
                    <a:pt x="8096" y="4994"/>
                    <a:pt x="8236" y="4476"/>
                  </a:cubicBezTo>
                  <a:cubicBezTo>
                    <a:pt x="8256" y="4397"/>
                    <a:pt x="8256" y="4377"/>
                    <a:pt x="8256" y="4377"/>
                  </a:cubicBezTo>
                  <a:cubicBezTo>
                    <a:pt x="8256" y="4377"/>
                    <a:pt x="10324" y="3760"/>
                    <a:pt x="10444" y="3323"/>
                  </a:cubicBezTo>
                  <a:cubicBezTo>
                    <a:pt x="10476" y="3212"/>
                    <a:pt x="10358" y="3171"/>
                    <a:pt x="10169" y="3171"/>
                  </a:cubicBezTo>
                  <a:cubicBezTo>
                    <a:pt x="9646" y="3171"/>
                    <a:pt x="8574" y="3482"/>
                    <a:pt x="8574" y="3482"/>
                  </a:cubicBezTo>
                  <a:cubicBezTo>
                    <a:pt x="8574" y="3482"/>
                    <a:pt x="8534" y="3462"/>
                    <a:pt x="8494" y="3283"/>
                  </a:cubicBezTo>
                  <a:cubicBezTo>
                    <a:pt x="9031" y="2845"/>
                    <a:pt x="10265" y="2129"/>
                    <a:pt x="10066" y="1890"/>
                  </a:cubicBezTo>
                  <a:cubicBezTo>
                    <a:pt x="10027" y="1842"/>
                    <a:pt x="9967" y="1820"/>
                    <a:pt x="9891" y="1820"/>
                  </a:cubicBezTo>
                  <a:cubicBezTo>
                    <a:pt x="9378" y="1820"/>
                    <a:pt x="8154" y="2788"/>
                    <a:pt x="8136" y="2806"/>
                  </a:cubicBezTo>
                  <a:cubicBezTo>
                    <a:pt x="8136" y="2786"/>
                    <a:pt x="9091" y="816"/>
                    <a:pt x="8852" y="438"/>
                  </a:cubicBezTo>
                  <a:cubicBezTo>
                    <a:pt x="8809" y="381"/>
                    <a:pt x="8769" y="352"/>
                    <a:pt x="8728" y="352"/>
                  </a:cubicBezTo>
                  <a:cubicBezTo>
                    <a:pt x="8528" y="352"/>
                    <a:pt x="8306" y="1054"/>
                    <a:pt x="7480" y="2607"/>
                  </a:cubicBezTo>
                  <a:cubicBezTo>
                    <a:pt x="7461" y="1836"/>
                    <a:pt x="7407" y="1"/>
                    <a:pt x="7049" y="1"/>
                  </a:cubicBez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1" name="Google Shape;1561;p43"/>
            <p:cNvSpPr/>
            <p:nvPr/>
          </p:nvSpPr>
          <p:spPr>
            <a:xfrm flipH="1" rot="-5400000">
              <a:off x="8147092" y="517968"/>
              <a:ext cx="2367445" cy="1736706"/>
            </a:xfrm>
            <a:custGeom>
              <a:rect b="b" l="l" r="r" t="t"/>
              <a:pathLst>
                <a:path extrusionOk="0" h="5765" w="7859">
                  <a:moveTo>
                    <a:pt x="7063" y="0"/>
                  </a:moveTo>
                  <a:cubicBezTo>
                    <a:pt x="6426" y="1790"/>
                    <a:pt x="5949" y="2884"/>
                    <a:pt x="4676" y="3859"/>
                  </a:cubicBezTo>
                  <a:cubicBezTo>
                    <a:pt x="3582" y="4675"/>
                    <a:pt x="2865" y="4794"/>
                    <a:pt x="21" y="5311"/>
                  </a:cubicBezTo>
                  <a:cubicBezTo>
                    <a:pt x="1" y="5311"/>
                    <a:pt x="1" y="5351"/>
                    <a:pt x="1" y="5351"/>
                  </a:cubicBezTo>
                  <a:lnTo>
                    <a:pt x="80" y="5411"/>
                  </a:lnTo>
                  <a:cubicBezTo>
                    <a:pt x="286" y="5636"/>
                    <a:pt x="775" y="5764"/>
                    <a:pt x="1415" y="5764"/>
                  </a:cubicBezTo>
                  <a:cubicBezTo>
                    <a:pt x="2697" y="5764"/>
                    <a:pt x="4589" y="5252"/>
                    <a:pt x="6048" y="3979"/>
                  </a:cubicBezTo>
                  <a:cubicBezTo>
                    <a:pt x="7122" y="3064"/>
                    <a:pt x="7679" y="617"/>
                    <a:pt x="7819" y="99"/>
                  </a:cubicBezTo>
                  <a:lnTo>
                    <a:pt x="7859" y="0"/>
                  </a:lnTo>
                  <a:lnTo>
                    <a:pt x="7859" y="0"/>
                  </a:lnTo>
                  <a:cubicBezTo>
                    <a:pt x="7858" y="0"/>
                    <a:pt x="7637" y="35"/>
                    <a:pt x="7402" y="35"/>
                  </a:cubicBezTo>
                  <a:cubicBezTo>
                    <a:pt x="7284" y="35"/>
                    <a:pt x="7162" y="27"/>
                    <a:pt x="7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2" name="Google Shape;1562;p43"/>
            <p:cNvSpPr/>
            <p:nvPr/>
          </p:nvSpPr>
          <p:spPr>
            <a:xfrm flipH="1" rot="-5400000">
              <a:off x="7947019" y="2006491"/>
              <a:ext cx="377755" cy="365718"/>
            </a:xfrm>
            <a:custGeom>
              <a:rect b="b" l="l" r="r" t="t"/>
              <a:pathLst>
                <a:path extrusionOk="0" h="1214" w="1254">
                  <a:moveTo>
                    <a:pt x="359" y="0"/>
                  </a:moveTo>
                  <a:lnTo>
                    <a:pt x="1" y="40"/>
                  </a:lnTo>
                  <a:cubicBezTo>
                    <a:pt x="1" y="40"/>
                    <a:pt x="995" y="219"/>
                    <a:pt x="956" y="1214"/>
                  </a:cubicBezTo>
                  <a:cubicBezTo>
                    <a:pt x="1254" y="577"/>
                    <a:pt x="995" y="40"/>
                    <a:pt x="3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3" name="Google Shape;1563;p43"/>
            <p:cNvSpPr/>
            <p:nvPr/>
          </p:nvSpPr>
          <p:spPr>
            <a:xfrm flipH="1" rot="-5400000">
              <a:off x="8083788" y="2326423"/>
              <a:ext cx="255150" cy="202741"/>
            </a:xfrm>
            <a:custGeom>
              <a:rect b="b" l="l" r="r" t="t"/>
              <a:pathLst>
                <a:path extrusionOk="0" h="673" w="847">
                  <a:moveTo>
                    <a:pt x="171" y="0"/>
                  </a:moveTo>
                  <a:cubicBezTo>
                    <a:pt x="118" y="0"/>
                    <a:pt x="61" y="5"/>
                    <a:pt x="0" y="16"/>
                  </a:cubicBezTo>
                  <a:cubicBezTo>
                    <a:pt x="0" y="215"/>
                    <a:pt x="20" y="315"/>
                    <a:pt x="20" y="315"/>
                  </a:cubicBezTo>
                  <a:cubicBezTo>
                    <a:pt x="24" y="311"/>
                    <a:pt x="47" y="308"/>
                    <a:pt x="83" y="308"/>
                  </a:cubicBezTo>
                  <a:cubicBezTo>
                    <a:pt x="240" y="308"/>
                    <a:pt x="643" y="365"/>
                    <a:pt x="756" y="673"/>
                  </a:cubicBezTo>
                  <a:cubicBezTo>
                    <a:pt x="847" y="492"/>
                    <a:pt x="691" y="0"/>
                    <a:pt x="1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64" name="Google Shape;1564;p43"/>
          <p:cNvGrpSpPr/>
          <p:nvPr/>
        </p:nvGrpSpPr>
        <p:grpSpPr>
          <a:xfrm>
            <a:off x="-1535148" y="-805424"/>
            <a:ext cx="3055304" cy="3155790"/>
            <a:chOff x="5582339" y="483926"/>
            <a:chExt cx="3055304" cy="3155790"/>
          </a:xfrm>
        </p:grpSpPr>
        <p:sp>
          <p:nvSpPr>
            <p:cNvPr id="1565" name="Google Shape;1565;p43"/>
            <p:cNvSpPr/>
            <p:nvPr/>
          </p:nvSpPr>
          <p:spPr>
            <a:xfrm rot="5400000">
              <a:off x="5532109" y="534183"/>
              <a:ext cx="3155790" cy="3055278"/>
            </a:xfrm>
            <a:custGeom>
              <a:rect b="b" l="l" r="r" t="t"/>
              <a:pathLst>
                <a:path extrusionOk="0" h="10142" w="10476">
                  <a:moveTo>
                    <a:pt x="7049" y="1"/>
                  </a:moveTo>
                  <a:cubicBezTo>
                    <a:pt x="7028" y="1"/>
                    <a:pt x="7006" y="7"/>
                    <a:pt x="6982" y="21"/>
                  </a:cubicBezTo>
                  <a:cubicBezTo>
                    <a:pt x="6565" y="239"/>
                    <a:pt x="6843" y="2666"/>
                    <a:pt x="6843" y="2666"/>
                  </a:cubicBezTo>
                  <a:cubicBezTo>
                    <a:pt x="6843" y="2666"/>
                    <a:pt x="6684" y="2706"/>
                    <a:pt x="6485" y="2706"/>
                  </a:cubicBezTo>
                  <a:cubicBezTo>
                    <a:pt x="6317" y="2183"/>
                    <a:pt x="5705" y="1389"/>
                    <a:pt x="5220" y="1389"/>
                  </a:cubicBezTo>
                  <a:cubicBezTo>
                    <a:pt x="5132" y="1389"/>
                    <a:pt x="5049" y="1415"/>
                    <a:pt x="4973" y="1473"/>
                  </a:cubicBezTo>
                  <a:cubicBezTo>
                    <a:pt x="4496" y="1831"/>
                    <a:pt x="5590" y="2527"/>
                    <a:pt x="6346" y="3601"/>
                  </a:cubicBezTo>
                  <a:cubicBezTo>
                    <a:pt x="6167" y="5153"/>
                    <a:pt x="4595" y="7441"/>
                    <a:pt x="2825" y="8296"/>
                  </a:cubicBezTo>
                  <a:cubicBezTo>
                    <a:pt x="1760" y="8816"/>
                    <a:pt x="1062" y="8922"/>
                    <a:pt x="641" y="8922"/>
                  </a:cubicBezTo>
                  <a:cubicBezTo>
                    <a:pt x="354" y="8922"/>
                    <a:pt x="196" y="8873"/>
                    <a:pt x="139" y="8873"/>
                  </a:cubicBezTo>
                  <a:cubicBezTo>
                    <a:pt x="139" y="8873"/>
                    <a:pt x="0" y="9310"/>
                    <a:pt x="418" y="9728"/>
                  </a:cubicBezTo>
                  <a:lnTo>
                    <a:pt x="497" y="9788"/>
                  </a:lnTo>
                  <a:cubicBezTo>
                    <a:pt x="703" y="10013"/>
                    <a:pt x="1192" y="10141"/>
                    <a:pt x="1832" y="10141"/>
                  </a:cubicBezTo>
                  <a:cubicBezTo>
                    <a:pt x="3114" y="10141"/>
                    <a:pt x="5006" y="9629"/>
                    <a:pt x="6465" y="8356"/>
                  </a:cubicBezTo>
                  <a:cubicBezTo>
                    <a:pt x="7539" y="7421"/>
                    <a:pt x="8096" y="4994"/>
                    <a:pt x="8236" y="4476"/>
                  </a:cubicBezTo>
                  <a:cubicBezTo>
                    <a:pt x="8256" y="4397"/>
                    <a:pt x="8256" y="4377"/>
                    <a:pt x="8256" y="4377"/>
                  </a:cubicBezTo>
                  <a:cubicBezTo>
                    <a:pt x="8256" y="4377"/>
                    <a:pt x="10324" y="3760"/>
                    <a:pt x="10444" y="3323"/>
                  </a:cubicBezTo>
                  <a:cubicBezTo>
                    <a:pt x="10476" y="3212"/>
                    <a:pt x="10358" y="3171"/>
                    <a:pt x="10169" y="3171"/>
                  </a:cubicBezTo>
                  <a:cubicBezTo>
                    <a:pt x="9646" y="3171"/>
                    <a:pt x="8574" y="3482"/>
                    <a:pt x="8574" y="3482"/>
                  </a:cubicBezTo>
                  <a:cubicBezTo>
                    <a:pt x="8574" y="3482"/>
                    <a:pt x="8534" y="3462"/>
                    <a:pt x="8494" y="3283"/>
                  </a:cubicBezTo>
                  <a:cubicBezTo>
                    <a:pt x="9031" y="2845"/>
                    <a:pt x="10265" y="2129"/>
                    <a:pt x="10066" y="1890"/>
                  </a:cubicBezTo>
                  <a:cubicBezTo>
                    <a:pt x="10027" y="1842"/>
                    <a:pt x="9967" y="1820"/>
                    <a:pt x="9891" y="1820"/>
                  </a:cubicBezTo>
                  <a:cubicBezTo>
                    <a:pt x="9378" y="1820"/>
                    <a:pt x="8154" y="2788"/>
                    <a:pt x="8136" y="2806"/>
                  </a:cubicBezTo>
                  <a:cubicBezTo>
                    <a:pt x="8136" y="2786"/>
                    <a:pt x="9091" y="816"/>
                    <a:pt x="8852" y="438"/>
                  </a:cubicBezTo>
                  <a:cubicBezTo>
                    <a:pt x="8809" y="381"/>
                    <a:pt x="8769" y="352"/>
                    <a:pt x="8728" y="352"/>
                  </a:cubicBezTo>
                  <a:cubicBezTo>
                    <a:pt x="8528" y="352"/>
                    <a:pt x="8306" y="1054"/>
                    <a:pt x="7480" y="2607"/>
                  </a:cubicBezTo>
                  <a:cubicBezTo>
                    <a:pt x="7461" y="1836"/>
                    <a:pt x="7407" y="1"/>
                    <a:pt x="7049" y="1"/>
                  </a:cubicBez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6" name="Google Shape;1566;p43"/>
            <p:cNvSpPr/>
            <p:nvPr/>
          </p:nvSpPr>
          <p:spPr>
            <a:xfrm rot="5400000">
              <a:off x="5266970" y="924918"/>
              <a:ext cx="2367445" cy="1736706"/>
            </a:xfrm>
            <a:custGeom>
              <a:rect b="b" l="l" r="r" t="t"/>
              <a:pathLst>
                <a:path extrusionOk="0" h="5765" w="7859">
                  <a:moveTo>
                    <a:pt x="7063" y="0"/>
                  </a:moveTo>
                  <a:cubicBezTo>
                    <a:pt x="6426" y="1790"/>
                    <a:pt x="5949" y="2884"/>
                    <a:pt x="4676" y="3859"/>
                  </a:cubicBezTo>
                  <a:cubicBezTo>
                    <a:pt x="3582" y="4675"/>
                    <a:pt x="2865" y="4794"/>
                    <a:pt x="21" y="5311"/>
                  </a:cubicBezTo>
                  <a:cubicBezTo>
                    <a:pt x="1" y="5311"/>
                    <a:pt x="1" y="5351"/>
                    <a:pt x="1" y="5351"/>
                  </a:cubicBezTo>
                  <a:lnTo>
                    <a:pt x="80" y="5411"/>
                  </a:lnTo>
                  <a:cubicBezTo>
                    <a:pt x="286" y="5636"/>
                    <a:pt x="775" y="5764"/>
                    <a:pt x="1415" y="5764"/>
                  </a:cubicBezTo>
                  <a:cubicBezTo>
                    <a:pt x="2697" y="5764"/>
                    <a:pt x="4589" y="5252"/>
                    <a:pt x="6048" y="3979"/>
                  </a:cubicBezTo>
                  <a:cubicBezTo>
                    <a:pt x="7122" y="3064"/>
                    <a:pt x="7679" y="617"/>
                    <a:pt x="7819" y="99"/>
                  </a:cubicBezTo>
                  <a:lnTo>
                    <a:pt x="7859" y="0"/>
                  </a:lnTo>
                  <a:lnTo>
                    <a:pt x="7859" y="0"/>
                  </a:lnTo>
                  <a:cubicBezTo>
                    <a:pt x="7858" y="0"/>
                    <a:pt x="7637" y="35"/>
                    <a:pt x="7402" y="35"/>
                  </a:cubicBezTo>
                  <a:cubicBezTo>
                    <a:pt x="7284" y="35"/>
                    <a:pt x="7162" y="27"/>
                    <a:pt x="7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7" name="Google Shape;1567;p43"/>
            <p:cNvSpPr/>
            <p:nvPr/>
          </p:nvSpPr>
          <p:spPr>
            <a:xfrm rot="5400000">
              <a:off x="7456733" y="2413441"/>
              <a:ext cx="377755" cy="365718"/>
            </a:xfrm>
            <a:custGeom>
              <a:rect b="b" l="l" r="r" t="t"/>
              <a:pathLst>
                <a:path extrusionOk="0" h="1214" w="1254">
                  <a:moveTo>
                    <a:pt x="359" y="0"/>
                  </a:moveTo>
                  <a:lnTo>
                    <a:pt x="1" y="40"/>
                  </a:lnTo>
                  <a:cubicBezTo>
                    <a:pt x="1" y="40"/>
                    <a:pt x="995" y="219"/>
                    <a:pt x="956" y="1214"/>
                  </a:cubicBezTo>
                  <a:cubicBezTo>
                    <a:pt x="1254" y="577"/>
                    <a:pt x="995" y="40"/>
                    <a:pt x="3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8" name="Google Shape;1568;p43"/>
            <p:cNvSpPr/>
            <p:nvPr/>
          </p:nvSpPr>
          <p:spPr>
            <a:xfrm rot="5400000">
              <a:off x="7442569" y="2733373"/>
              <a:ext cx="255150" cy="202741"/>
            </a:xfrm>
            <a:custGeom>
              <a:rect b="b" l="l" r="r" t="t"/>
              <a:pathLst>
                <a:path extrusionOk="0" h="673" w="847">
                  <a:moveTo>
                    <a:pt x="171" y="0"/>
                  </a:moveTo>
                  <a:cubicBezTo>
                    <a:pt x="118" y="0"/>
                    <a:pt x="61" y="5"/>
                    <a:pt x="0" y="16"/>
                  </a:cubicBezTo>
                  <a:cubicBezTo>
                    <a:pt x="0" y="215"/>
                    <a:pt x="20" y="315"/>
                    <a:pt x="20" y="315"/>
                  </a:cubicBezTo>
                  <a:cubicBezTo>
                    <a:pt x="24" y="311"/>
                    <a:pt x="47" y="308"/>
                    <a:pt x="83" y="308"/>
                  </a:cubicBezTo>
                  <a:cubicBezTo>
                    <a:pt x="240" y="308"/>
                    <a:pt x="643" y="365"/>
                    <a:pt x="756" y="673"/>
                  </a:cubicBezTo>
                  <a:cubicBezTo>
                    <a:pt x="847" y="492"/>
                    <a:pt x="691" y="0"/>
                    <a:pt x="1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1569" name="Google Shape;1569;p43" title="IMG_3260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06475" y="1735475"/>
            <a:ext cx="4403725" cy="330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3" name="Shape 1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4" name="Google Shape;1574;p44"/>
          <p:cNvSpPr txBox="1"/>
          <p:nvPr>
            <p:ph type="title"/>
          </p:nvPr>
        </p:nvSpPr>
        <p:spPr>
          <a:xfrm>
            <a:off x="2598625" y="-328925"/>
            <a:ext cx="3856200" cy="136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chemeClr val="accent2"/>
                </a:solidFill>
              </a:rPr>
              <a:t>Challenge:</a:t>
            </a:r>
            <a:endParaRPr sz="3500">
              <a:solidFill>
                <a:schemeClr val="accent2"/>
              </a:solidFill>
            </a:endParaRPr>
          </a:p>
        </p:txBody>
      </p:sp>
      <p:sp>
        <p:nvSpPr>
          <p:cNvPr id="1575" name="Google Shape;1575;p44"/>
          <p:cNvSpPr txBox="1"/>
          <p:nvPr>
            <p:ph idx="1" type="subTitle"/>
          </p:nvPr>
        </p:nvSpPr>
        <p:spPr>
          <a:xfrm>
            <a:off x="1954975" y="553375"/>
            <a:ext cx="5143500" cy="7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>
                <a:latin typeface="Montserrat"/>
                <a:ea typeface="Montserrat"/>
                <a:cs typeface="Montserrat"/>
                <a:sym typeface="Montserrat"/>
              </a:rPr>
              <a:t>Post your </a:t>
            </a:r>
            <a:r>
              <a:rPr b="1" lang="en">
                <a:latin typeface="Montserrat"/>
                <a:ea typeface="Montserrat"/>
                <a:cs typeface="Montserrat"/>
                <a:sym typeface="Montserrat"/>
              </a:rPr>
              <a:t>picture here!</a:t>
            </a:r>
            <a:r>
              <a:rPr b="1" lang="en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6" name="Google Shape;1576;p44"/>
          <p:cNvSpPr/>
          <p:nvPr/>
        </p:nvSpPr>
        <p:spPr>
          <a:xfrm>
            <a:off x="5966580" y="1525902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7" name="Google Shape;1577;p44"/>
          <p:cNvSpPr/>
          <p:nvPr/>
        </p:nvSpPr>
        <p:spPr>
          <a:xfrm>
            <a:off x="3688263" y="643508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100" y="0"/>
                  <a:pt x="1" y="80"/>
                  <a:pt x="1" y="199"/>
                </a:cubicBezTo>
                <a:cubicBezTo>
                  <a:pt x="1" y="299"/>
                  <a:pt x="100" y="398"/>
                  <a:pt x="200" y="398"/>
                </a:cubicBezTo>
                <a:cubicBezTo>
                  <a:pt x="319" y="398"/>
                  <a:pt x="399" y="299"/>
                  <a:pt x="399" y="199"/>
                </a:cubicBezTo>
                <a:cubicBezTo>
                  <a:pt x="399" y="80"/>
                  <a:pt x="319" y="0"/>
                  <a:pt x="20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8" name="Google Shape;1578;p44"/>
          <p:cNvSpPr/>
          <p:nvPr/>
        </p:nvSpPr>
        <p:spPr>
          <a:xfrm>
            <a:off x="932812" y="795098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9" name="Google Shape;1579;p44"/>
          <p:cNvSpPr/>
          <p:nvPr/>
        </p:nvSpPr>
        <p:spPr>
          <a:xfrm>
            <a:off x="8311386" y="113838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0" name="Google Shape;1580;p44"/>
          <p:cNvSpPr/>
          <p:nvPr/>
        </p:nvSpPr>
        <p:spPr>
          <a:xfrm>
            <a:off x="8009046" y="1040263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1" name="Google Shape;1581;p44"/>
          <p:cNvSpPr/>
          <p:nvPr/>
        </p:nvSpPr>
        <p:spPr>
          <a:xfrm>
            <a:off x="4900772" y="3432629"/>
            <a:ext cx="23500" cy="23546"/>
          </a:xfrm>
          <a:custGeom>
            <a:rect b="b" l="l" r="r" t="t"/>
            <a:pathLst>
              <a:path extrusionOk="0" h="399" w="398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8" y="399"/>
                  <a:pt x="398" y="299"/>
                  <a:pt x="398" y="200"/>
                </a:cubicBezTo>
                <a:cubicBezTo>
                  <a:pt x="398" y="80"/>
                  <a:pt x="298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2" name="Google Shape;1582;p44"/>
          <p:cNvSpPr/>
          <p:nvPr/>
        </p:nvSpPr>
        <p:spPr>
          <a:xfrm>
            <a:off x="4653650" y="4884761"/>
            <a:ext cx="49362" cy="50515"/>
          </a:xfrm>
          <a:custGeom>
            <a:rect b="b" l="l" r="r" t="t"/>
            <a:pathLst>
              <a:path extrusionOk="0" h="856" w="836">
                <a:moveTo>
                  <a:pt x="418" y="0"/>
                </a:moveTo>
                <a:cubicBezTo>
                  <a:pt x="199" y="0"/>
                  <a:pt x="0" y="179"/>
                  <a:pt x="0" y="418"/>
                </a:cubicBezTo>
                <a:cubicBezTo>
                  <a:pt x="0" y="657"/>
                  <a:pt x="159" y="855"/>
                  <a:pt x="418" y="855"/>
                </a:cubicBezTo>
                <a:cubicBezTo>
                  <a:pt x="637" y="855"/>
                  <a:pt x="836" y="676"/>
                  <a:pt x="836" y="418"/>
                </a:cubicBezTo>
                <a:cubicBezTo>
                  <a:pt x="836" y="199"/>
                  <a:pt x="637" y="0"/>
                  <a:pt x="418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3" name="Google Shape;1583;p44"/>
          <p:cNvSpPr/>
          <p:nvPr/>
        </p:nvSpPr>
        <p:spPr>
          <a:xfrm>
            <a:off x="3888865" y="4285015"/>
            <a:ext cx="23546" cy="23546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84" name="Google Shape;1584;p44"/>
          <p:cNvGrpSpPr/>
          <p:nvPr/>
        </p:nvGrpSpPr>
        <p:grpSpPr>
          <a:xfrm>
            <a:off x="7696527" y="-922624"/>
            <a:ext cx="3055304" cy="3155790"/>
            <a:chOff x="7143864" y="76976"/>
            <a:chExt cx="3055304" cy="3155790"/>
          </a:xfrm>
        </p:grpSpPr>
        <p:sp>
          <p:nvSpPr>
            <p:cNvPr id="1585" name="Google Shape;1585;p44"/>
            <p:cNvSpPr/>
            <p:nvPr/>
          </p:nvSpPr>
          <p:spPr>
            <a:xfrm flipH="1" rot="-5400000">
              <a:off x="7093608" y="127233"/>
              <a:ext cx="3155790" cy="3055278"/>
            </a:xfrm>
            <a:custGeom>
              <a:rect b="b" l="l" r="r" t="t"/>
              <a:pathLst>
                <a:path extrusionOk="0" h="10142" w="10476">
                  <a:moveTo>
                    <a:pt x="7049" y="1"/>
                  </a:moveTo>
                  <a:cubicBezTo>
                    <a:pt x="7028" y="1"/>
                    <a:pt x="7006" y="7"/>
                    <a:pt x="6982" y="21"/>
                  </a:cubicBezTo>
                  <a:cubicBezTo>
                    <a:pt x="6565" y="239"/>
                    <a:pt x="6843" y="2666"/>
                    <a:pt x="6843" y="2666"/>
                  </a:cubicBezTo>
                  <a:cubicBezTo>
                    <a:pt x="6843" y="2666"/>
                    <a:pt x="6684" y="2706"/>
                    <a:pt x="6485" y="2706"/>
                  </a:cubicBezTo>
                  <a:cubicBezTo>
                    <a:pt x="6317" y="2183"/>
                    <a:pt x="5705" y="1389"/>
                    <a:pt x="5220" y="1389"/>
                  </a:cubicBezTo>
                  <a:cubicBezTo>
                    <a:pt x="5132" y="1389"/>
                    <a:pt x="5049" y="1415"/>
                    <a:pt x="4973" y="1473"/>
                  </a:cubicBezTo>
                  <a:cubicBezTo>
                    <a:pt x="4496" y="1831"/>
                    <a:pt x="5590" y="2527"/>
                    <a:pt x="6346" y="3601"/>
                  </a:cubicBezTo>
                  <a:cubicBezTo>
                    <a:pt x="6167" y="5153"/>
                    <a:pt x="4595" y="7441"/>
                    <a:pt x="2825" y="8296"/>
                  </a:cubicBezTo>
                  <a:cubicBezTo>
                    <a:pt x="1760" y="8816"/>
                    <a:pt x="1062" y="8922"/>
                    <a:pt x="641" y="8922"/>
                  </a:cubicBezTo>
                  <a:cubicBezTo>
                    <a:pt x="354" y="8922"/>
                    <a:pt x="196" y="8873"/>
                    <a:pt x="139" y="8873"/>
                  </a:cubicBezTo>
                  <a:cubicBezTo>
                    <a:pt x="139" y="8873"/>
                    <a:pt x="0" y="9310"/>
                    <a:pt x="418" y="9728"/>
                  </a:cubicBezTo>
                  <a:lnTo>
                    <a:pt x="497" y="9788"/>
                  </a:lnTo>
                  <a:cubicBezTo>
                    <a:pt x="703" y="10013"/>
                    <a:pt x="1192" y="10141"/>
                    <a:pt x="1832" y="10141"/>
                  </a:cubicBezTo>
                  <a:cubicBezTo>
                    <a:pt x="3114" y="10141"/>
                    <a:pt x="5006" y="9629"/>
                    <a:pt x="6465" y="8356"/>
                  </a:cubicBezTo>
                  <a:cubicBezTo>
                    <a:pt x="7539" y="7421"/>
                    <a:pt x="8096" y="4994"/>
                    <a:pt x="8236" y="4476"/>
                  </a:cubicBezTo>
                  <a:cubicBezTo>
                    <a:pt x="8256" y="4397"/>
                    <a:pt x="8256" y="4377"/>
                    <a:pt x="8256" y="4377"/>
                  </a:cubicBezTo>
                  <a:cubicBezTo>
                    <a:pt x="8256" y="4377"/>
                    <a:pt x="10324" y="3760"/>
                    <a:pt x="10444" y="3323"/>
                  </a:cubicBezTo>
                  <a:cubicBezTo>
                    <a:pt x="10476" y="3212"/>
                    <a:pt x="10358" y="3171"/>
                    <a:pt x="10169" y="3171"/>
                  </a:cubicBezTo>
                  <a:cubicBezTo>
                    <a:pt x="9646" y="3171"/>
                    <a:pt x="8574" y="3482"/>
                    <a:pt x="8574" y="3482"/>
                  </a:cubicBezTo>
                  <a:cubicBezTo>
                    <a:pt x="8574" y="3482"/>
                    <a:pt x="8534" y="3462"/>
                    <a:pt x="8494" y="3283"/>
                  </a:cubicBezTo>
                  <a:cubicBezTo>
                    <a:pt x="9031" y="2845"/>
                    <a:pt x="10265" y="2129"/>
                    <a:pt x="10066" y="1890"/>
                  </a:cubicBezTo>
                  <a:cubicBezTo>
                    <a:pt x="10027" y="1842"/>
                    <a:pt x="9967" y="1820"/>
                    <a:pt x="9891" y="1820"/>
                  </a:cubicBezTo>
                  <a:cubicBezTo>
                    <a:pt x="9378" y="1820"/>
                    <a:pt x="8154" y="2788"/>
                    <a:pt x="8136" y="2806"/>
                  </a:cubicBezTo>
                  <a:cubicBezTo>
                    <a:pt x="8136" y="2786"/>
                    <a:pt x="9091" y="816"/>
                    <a:pt x="8852" y="438"/>
                  </a:cubicBezTo>
                  <a:cubicBezTo>
                    <a:pt x="8809" y="381"/>
                    <a:pt x="8769" y="352"/>
                    <a:pt x="8728" y="352"/>
                  </a:cubicBezTo>
                  <a:cubicBezTo>
                    <a:pt x="8528" y="352"/>
                    <a:pt x="8306" y="1054"/>
                    <a:pt x="7480" y="2607"/>
                  </a:cubicBezTo>
                  <a:cubicBezTo>
                    <a:pt x="7461" y="1836"/>
                    <a:pt x="7407" y="1"/>
                    <a:pt x="7049" y="1"/>
                  </a:cubicBez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6" name="Google Shape;1586;p44"/>
            <p:cNvSpPr/>
            <p:nvPr/>
          </p:nvSpPr>
          <p:spPr>
            <a:xfrm flipH="1" rot="-5400000">
              <a:off x="8147092" y="517968"/>
              <a:ext cx="2367445" cy="1736706"/>
            </a:xfrm>
            <a:custGeom>
              <a:rect b="b" l="l" r="r" t="t"/>
              <a:pathLst>
                <a:path extrusionOk="0" h="5765" w="7859">
                  <a:moveTo>
                    <a:pt x="7063" y="0"/>
                  </a:moveTo>
                  <a:cubicBezTo>
                    <a:pt x="6426" y="1790"/>
                    <a:pt x="5949" y="2884"/>
                    <a:pt x="4676" y="3859"/>
                  </a:cubicBezTo>
                  <a:cubicBezTo>
                    <a:pt x="3582" y="4675"/>
                    <a:pt x="2865" y="4794"/>
                    <a:pt x="21" y="5311"/>
                  </a:cubicBezTo>
                  <a:cubicBezTo>
                    <a:pt x="1" y="5311"/>
                    <a:pt x="1" y="5351"/>
                    <a:pt x="1" y="5351"/>
                  </a:cubicBezTo>
                  <a:lnTo>
                    <a:pt x="80" y="5411"/>
                  </a:lnTo>
                  <a:cubicBezTo>
                    <a:pt x="286" y="5636"/>
                    <a:pt x="775" y="5764"/>
                    <a:pt x="1415" y="5764"/>
                  </a:cubicBezTo>
                  <a:cubicBezTo>
                    <a:pt x="2697" y="5764"/>
                    <a:pt x="4589" y="5252"/>
                    <a:pt x="6048" y="3979"/>
                  </a:cubicBezTo>
                  <a:cubicBezTo>
                    <a:pt x="7122" y="3064"/>
                    <a:pt x="7679" y="617"/>
                    <a:pt x="7819" y="99"/>
                  </a:cubicBezTo>
                  <a:lnTo>
                    <a:pt x="7859" y="0"/>
                  </a:lnTo>
                  <a:lnTo>
                    <a:pt x="7859" y="0"/>
                  </a:lnTo>
                  <a:cubicBezTo>
                    <a:pt x="7858" y="0"/>
                    <a:pt x="7637" y="35"/>
                    <a:pt x="7402" y="35"/>
                  </a:cubicBezTo>
                  <a:cubicBezTo>
                    <a:pt x="7284" y="35"/>
                    <a:pt x="7162" y="27"/>
                    <a:pt x="7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7" name="Google Shape;1587;p44"/>
            <p:cNvSpPr/>
            <p:nvPr/>
          </p:nvSpPr>
          <p:spPr>
            <a:xfrm flipH="1" rot="-5400000">
              <a:off x="7947019" y="2006491"/>
              <a:ext cx="377755" cy="365718"/>
            </a:xfrm>
            <a:custGeom>
              <a:rect b="b" l="l" r="r" t="t"/>
              <a:pathLst>
                <a:path extrusionOk="0" h="1214" w="1254">
                  <a:moveTo>
                    <a:pt x="359" y="0"/>
                  </a:moveTo>
                  <a:lnTo>
                    <a:pt x="1" y="40"/>
                  </a:lnTo>
                  <a:cubicBezTo>
                    <a:pt x="1" y="40"/>
                    <a:pt x="995" y="219"/>
                    <a:pt x="956" y="1214"/>
                  </a:cubicBezTo>
                  <a:cubicBezTo>
                    <a:pt x="1254" y="577"/>
                    <a:pt x="995" y="40"/>
                    <a:pt x="3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8" name="Google Shape;1588;p44"/>
            <p:cNvSpPr/>
            <p:nvPr/>
          </p:nvSpPr>
          <p:spPr>
            <a:xfrm flipH="1" rot="-5400000">
              <a:off x="8083788" y="2326423"/>
              <a:ext cx="255150" cy="202741"/>
            </a:xfrm>
            <a:custGeom>
              <a:rect b="b" l="l" r="r" t="t"/>
              <a:pathLst>
                <a:path extrusionOk="0" h="673" w="847">
                  <a:moveTo>
                    <a:pt x="171" y="0"/>
                  </a:moveTo>
                  <a:cubicBezTo>
                    <a:pt x="118" y="0"/>
                    <a:pt x="61" y="5"/>
                    <a:pt x="0" y="16"/>
                  </a:cubicBezTo>
                  <a:cubicBezTo>
                    <a:pt x="0" y="215"/>
                    <a:pt x="20" y="315"/>
                    <a:pt x="20" y="315"/>
                  </a:cubicBezTo>
                  <a:cubicBezTo>
                    <a:pt x="24" y="311"/>
                    <a:pt x="47" y="308"/>
                    <a:pt x="83" y="308"/>
                  </a:cubicBezTo>
                  <a:cubicBezTo>
                    <a:pt x="240" y="308"/>
                    <a:pt x="643" y="365"/>
                    <a:pt x="756" y="673"/>
                  </a:cubicBezTo>
                  <a:cubicBezTo>
                    <a:pt x="847" y="492"/>
                    <a:pt x="691" y="0"/>
                    <a:pt x="1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89" name="Google Shape;1589;p44"/>
          <p:cNvGrpSpPr/>
          <p:nvPr/>
        </p:nvGrpSpPr>
        <p:grpSpPr>
          <a:xfrm>
            <a:off x="-1535148" y="-805424"/>
            <a:ext cx="3055304" cy="3155790"/>
            <a:chOff x="5582339" y="483926"/>
            <a:chExt cx="3055304" cy="3155790"/>
          </a:xfrm>
        </p:grpSpPr>
        <p:sp>
          <p:nvSpPr>
            <p:cNvPr id="1590" name="Google Shape;1590;p44"/>
            <p:cNvSpPr/>
            <p:nvPr/>
          </p:nvSpPr>
          <p:spPr>
            <a:xfrm rot="5400000">
              <a:off x="5532109" y="534183"/>
              <a:ext cx="3155790" cy="3055278"/>
            </a:xfrm>
            <a:custGeom>
              <a:rect b="b" l="l" r="r" t="t"/>
              <a:pathLst>
                <a:path extrusionOk="0" h="10142" w="10476">
                  <a:moveTo>
                    <a:pt x="7049" y="1"/>
                  </a:moveTo>
                  <a:cubicBezTo>
                    <a:pt x="7028" y="1"/>
                    <a:pt x="7006" y="7"/>
                    <a:pt x="6982" y="21"/>
                  </a:cubicBezTo>
                  <a:cubicBezTo>
                    <a:pt x="6565" y="239"/>
                    <a:pt x="6843" y="2666"/>
                    <a:pt x="6843" y="2666"/>
                  </a:cubicBezTo>
                  <a:cubicBezTo>
                    <a:pt x="6843" y="2666"/>
                    <a:pt x="6684" y="2706"/>
                    <a:pt x="6485" y="2706"/>
                  </a:cubicBezTo>
                  <a:cubicBezTo>
                    <a:pt x="6317" y="2183"/>
                    <a:pt x="5705" y="1389"/>
                    <a:pt x="5220" y="1389"/>
                  </a:cubicBezTo>
                  <a:cubicBezTo>
                    <a:pt x="5132" y="1389"/>
                    <a:pt x="5049" y="1415"/>
                    <a:pt x="4973" y="1473"/>
                  </a:cubicBezTo>
                  <a:cubicBezTo>
                    <a:pt x="4496" y="1831"/>
                    <a:pt x="5590" y="2527"/>
                    <a:pt x="6346" y="3601"/>
                  </a:cubicBezTo>
                  <a:cubicBezTo>
                    <a:pt x="6167" y="5153"/>
                    <a:pt x="4595" y="7441"/>
                    <a:pt x="2825" y="8296"/>
                  </a:cubicBezTo>
                  <a:cubicBezTo>
                    <a:pt x="1760" y="8816"/>
                    <a:pt x="1062" y="8922"/>
                    <a:pt x="641" y="8922"/>
                  </a:cubicBezTo>
                  <a:cubicBezTo>
                    <a:pt x="354" y="8922"/>
                    <a:pt x="196" y="8873"/>
                    <a:pt x="139" y="8873"/>
                  </a:cubicBezTo>
                  <a:cubicBezTo>
                    <a:pt x="139" y="8873"/>
                    <a:pt x="0" y="9310"/>
                    <a:pt x="418" y="9728"/>
                  </a:cubicBezTo>
                  <a:lnTo>
                    <a:pt x="497" y="9788"/>
                  </a:lnTo>
                  <a:cubicBezTo>
                    <a:pt x="703" y="10013"/>
                    <a:pt x="1192" y="10141"/>
                    <a:pt x="1832" y="10141"/>
                  </a:cubicBezTo>
                  <a:cubicBezTo>
                    <a:pt x="3114" y="10141"/>
                    <a:pt x="5006" y="9629"/>
                    <a:pt x="6465" y="8356"/>
                  </a:cubicBezTo>
                  <a:cubicBezTo>
                    <a:pt x="7539" y="7421"/>
                    <a:pt x="8096" y="4994"/>
                    <a:pt x="8236" y="4476"/>
                  </a:cubicBezTo>
                  <a:cubicBezTo>
                    <a:pt x="8256" y="4397"/>
                    <a:pt x="8256" y="4377"/>
                    <a:pt x="8256" y="4377"/>
                  </a:cubicBezTo>
                  <a:cubicBezTo>
                    <a:pt x="8256" y="4377"/>
                    <a:pt x="10324" y="3760"/>
                    <a:pt x="10444" y="3323"/>
                  </a:cubicBezTo>
                  <a:cubicBezTo>
                    <a:pt x="10476" y="3212"/>
                    <a:pt x="10358" y="3171"/>
                    <a:pt x="10169" y="3171"/>
                  </a:cubicBezTo>
                  <a:cubicBezTo>
                    <a:pt x="9646" y="3171"/>
                    <a:pt x="8574" y="3482"/>
                    <a:pt x="8574" y="3482"/>
                  </a:cubicBezTo>
                  <a:cubicBezTo>
                    <a:pt x="8574" y="3482"/>
                    <a:pt x="8534" y="3462"/>
                    <a:pt x="8494" y="3283"/>
                  </a:cubicBezTo>
                  <a:cubicBezTo>
                    <a:pt x="9031" y="2845"/>
                    <a:pt x="10265" y="2129"/>
                    <a:pt x="10066" y="1890"/>
                  </a:cubicBezTo>
                  <a:cubicBezTo>
                    <a:pt x="10027" y="1842"/>
                    <a:pt x="9967" y="1820"/>
                    <a:pt x="9891" y="1820"/>
                  </a:cubicBezTo>
                  <a:cubicBezTo>
                    <a:pt x="9378" y="1820"/>
                    <a:pt x="8154" y="2788"/>
                    <a:pt x="8136" y="2806"/>
                  </a:cubicBezTo>
                  <a:cubicBezTo>
                    <a:pt x="8136" y="2786"/>
                    <a:pt x="9091" y="816"/>
                    <a:pt x="8852" y="438"/>
                  </a:cubicBezTo>
                  <a:cubicBezTo>
                    <a:pt x="8809" y="381"/>
                    <a:pt x="8769" y="352"/>
                    <a:pt x="8728" y="352"/>
                  </a:cubicBezTo>
                  <a:cubicBezTo>
                    <a:pt x="8528" y="352"/>
                    <a:pt x="8306" y="1054"/>
                    <a:pt x="7480" y="2607"/>
                  </a:cubicBezTo>
                  <a:cubicBezTo>
                    <a:pt x="7461" y="1836"/>
                    <a:pt x="7407" y="1"/>
                    <a:pt x="7049" y="1"/>
                  </a:cubicBez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1" name="Google Shape;1591;p44"/>
            <p:cNvSpPr/>
            <p:nvPr/>
          </p:nvSpPr>
          <p:spPr>
            <a:xfrm rot="5400000">
              <a:off x="5266970" y="924918"/>
              <a:ext cx="2367445" cy="1736706"/>
            </a:xfrm>
            <a:custGeom>
              <a:rect b="b" l="l" r="r" t="t"/>
              <a:pathLst>
                <a:path extrusionOk="0" h="5765" w="7859">
                  <a:moveTo>
                    <a:pt x="7063" y="0"/>
                  </a:moveTo>
                  <a:cubicBezTo>
                    <a:pt x="6426" y="1790"/>
                    <a:pt x="5949" y="2884"/>
                    <a:pt x="4676" y="3859"/>
                  </a:cubicBezTo>
                  <a:cubicBezTo>
                    <a:pt x="3582" y="4675"/>
                    <a:pt x="2865" y="4794"/>
                    <a:pt x="21" y="5311"/>
                  </a:cubicBezTo>
                  <a:cubicBezTo>
                    <a:pt x="1" y="5311"/>
                    <a:pt x="1" y="5351"/>
                    <a:pt x="1" y="5351"/>
                  </a:cubicBezTo>
                  <a:lnTo>
                    <a:pt x="80" y="5411"/>
                  </a:lnTo>
                  <a:cubicBezTo>
                    <a:pt x="286" y="5636"/>
                    <a:pt x="775" y="5764"/>
                    <a:pt x="1415" y="5764"/>
                  </a:cubicBezTo>
                  <a:cubicBezTo>
                    <a:pt x="2697" y="5764"/>
                    <a:pt x="4589" y="5252"/>
                    <a:pt x="6048" y="3979"/>
                  </a:cubicBezTo>
                  <a:cubicBezTo>
                    <a:pt x="7122" y="3064"/>
                    <a:pt x="7679" y="617"/>
                    <a:pt x="7819" y="99"/>
                  </a:cubicBezTo>
                  <a:lnTo>
                    <a:pt x="7859" y="0"/>
                  </a:lnTo>
                  <a:lnTo>
                    <a:pt x="7859" y="0"/>
                  </a:lnTo>
                  <a:cubicBezTo>
                    <a:pt x="7858" y="0"/>
                    <a:pt x="7637" y="35"/>
                    <a:pt x="7402" y="35"/>
                  </a:cubicBezTo>
                  <a:cubicBezTo>
                    <a:pt x="7284" y="35"/>
                    <a:pt x="7162" y="27"/>
                    <a:pt x="7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2" name="Google Shape;1592;p44"/>
            <p:cNvSpPr/>
            <p:nvPr/>
          </p:nvSpPr>
          <p:spPr>
            <a:xfrm rot="5400000">
              <a:off x="7456733" y="2413441"/>
              <a:ext cx="377755" cy="365718"/>
            </a:xfrm>
            <a:custGeom>
              <a:rect b="b" l="l" r="r" t="t"/>
              <a:pathLst>
                <a:path extrusionOk="0" h="1214" w="1254">
                  <a:moveTo>
                    <a:pt x="359" y="0"/>
                  </a:moveTo>
                  <a:lnTo>
                    <a:pt x="1" y="40"/>
                  </a:lnTo>
                  <a:cubicBezTo>
                    <a:pt x="1" y="40"/>
                    <a:pt x="995" y="219"/>
                    <a:pt x="956" y="1214"/>
                  </a:cubicBezTo>
                  <a:cubicBezTo>
                    <a:pt x="1254" y="577"/>
                    <a:pt x="995" y="40"/>
                    <a:pt x="3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3" name="Google Shape;1593;p44"/>
            <p:cNvSpPr/>
            <p:nvPr/>
          </p:nvSpPr>
          <p:spPr>
            <a:xfrm rot="5400000">
              <a:off x="7442569" y="2733373"/>
              <a:ext cx="255150" cy="202741"/>
            </a:xfrm>
            <a:custGeom>
              <a:rect b="b" l="l" r="r" t="t"/>
              <a:pathLst>
                <a:path extrusionOk="0" h="673" w="847">
                  <a:moveTo>
                    <a:pt x="171" y="0"/>
                  </a:moveTo>
                  <a:cubicBezTo>
                    <a:pt x="118" y="0"/>
                    <a:pt x="61" y="5"/>
                    <a:pt x="0" y="16"/>
                  </a:cubicBezTo>
                  <a:cubicBezTo>
                    <a:pt x="0" y="215"/>
                    <a:pt x="20" y="315"/>
                    <a:pt x="20" y="315"/>
                  </a:cubicBezTo>
                  <a:cubicBezTo>
                    <a:pt x="24" y="311"/>
                    <a:pt x="47" y="308"/>
                    <a:pt x="83" y="308"/>
                  </a:cubicBezTo>
                  <a:cubicBezTo>
                    <a:pt x="240" y="308"/>
                    <a:pt x="643" y="365"/>
                    <a:pt x="756" y="673"/>
                  </a:cubicBezTo>
                  <a:cubicBezTo>
                    <a:pt x="847" y="492"/>
                    <a:pt x="691" y="0"/>
                    <a:pt x="1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94" name="Google Shape;1594;p44"/>
          <p:cNvSpPr txBox="1"/>
          <p:nvPr/>
        </p:nvSpPr>
        <p:spPr>
          <a:xfrm>
            <a:off x="1567638" y="947350"/>
            <a:ext cx="6393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8" name="Shape 1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9" name="Google Shape;1599;p45"/>
          <p:cNvSpPr/>
          <p:nvPr/>
        </p:nvSpPr>
        <p:spPr>
          <a:xfrm>
            <a:off x="2462426" y="4128700"/>
            <a:ext cx="4193195" cy="1199722"/>
          </a:xfrm>
          <a:custGeom>
            <a:rect b="b" l="l" r="r" t="t"/>
            <a:pathLst>
              <a:path extrusionOk="0" h="23375" w="83372">
                <a:moveTo>
                  <a:pt x="806" y="17898"/>
                </a:moveTo>
                <a:cubicBezTo>
                  <a:pt x="783" y="17920"/>
                  <a:pt x="760" y="17942"/>
                  <a:pt x="737" y="17964"/>
                </a:cubicBezTo>
                <a:cubicBezTo>
                  <a:pt x="498" y="18262"/>
                  <a:pt x="240" y="18580"/>
                  <a:pt x="1" y="18899"/>
                </a:cubicBezTo>
                <a:cubicBezTo>
                  <a:pt x="263" y="18561"/>
                  <a:pt x="532" y="18227"/>
                  <a:pt x="806" y="17898"/>
                </a:cubicBezTo>
                <a:close/>
                <a:moveTo>
                  <a:pt x="39130" y="0"/>
                </a:moveTo>
                <a:cubicBezTo>
                  <a:pt x="38414" y="199"/>
                  <a:pt x="37717" y="438"/>
                  <a:pt x="37021" y="677"/>
                </a:cubicBezTo>
                <a:cubicBezTo>
                  <a:pt x="32128" y="2388"/>
                  <a:pt x="27572" y="5073"/>
                  <a:pt x="23713" y="8534"/>
                </a:cubicBezTo>
                <a:cubicBezTo>
                  <a:pt x="23832" y="7699"/>
                  <a:pt x="23972" y="6824"/>
                  <a:pt x="24091" y="5968"/>
                </a:cubicBezTo>
                <a:lnTo>
                  <a:pt x="24091" y="5968"/>
                </a:lnTo>
                <a:cubicBezTo>
                  <a:pt x="23494" y="6127"/>
                  <a:pt x="22877" y="6306"/>
                  <a:pt x="22301" y="6505"/>
                </a:cubicBezTo>
                <a:cubicBezTo>
                  <a:pt x="21405" y="6804"/>
                  <a:pt x="20530" y="7122"/>
                  <a:pt x="19695" y="7500"/>
                </a:cubicBezTo>
                <a:cubicBezTo>
                  <a:pt x="18839" y="7858"/>
                  <a:pt x="18004" y="8296"/>
                  <a:pt x="17168" y="8753"/>
                </a:cubicBezTo>
                <a:cubicBezTo>
                  <a:pt x="16631" y="9052"/>
                  <a:pt x="16114" y="9410"/>
                  <a:pt x="15577" y="9748"/>
                </a:cubicBezTo>
                <a:cubicBezTo>
                  <a:pt x="15338" y="9927"/>
                  <a:pt x="15060" y="10106"/>
                  <a:pt x="14821" y="10285"/>
                </a:cubicBezTo>
                <a:cubicBezTo>
                  <a:pt x="14324" y="10643"/>
                  <a:pt x="13826" y="11021"/>
                  <a:pt x="13329" y="11419"/>
                </a:cubicBezTo>
                <a:cubicBezTo>
                  <a:pt x="12593" y="12016"/>
                  <a:pt x="11897" y="12672"/>
                  <a:pt x="11260" y="13329"/>
                </a:cubicBezTo>
                <a:cubicBezTo>
                  <a:pt x="11956" y="11479"/>
                  <a:pt x="12871" y="9708"/>
                  <a:pt x="13985" y="8057"/>
                </a:cubicBezTo>
                <a:lnTo>
                  <a:pt x="13985" y="8057"/>
                </a:lnTo>
                <a:cubicBezTo>
                  <a:pt x="11936" y="8932"/>
                  <a:pt x="9967" y="10006"/>
                  <a:pt x="8097" y="11280"/>
                </a:cubicBezTo>
                <a:cubicBezTo>
                  <a:pt x="7182" y="11896"/>
                  <a:pt x="6287" y="12573"/>
                  <a:pt x="5412" y="13289"/>
                </a:cubicBezTo>
                <a:cubicBezTo>
                  <a:pt x="3734" y="14684"/>
                  <a:pt x="2195" y="16232"/>
                  <a:pt x="806" y="17898"/>
                </a:cubicBezTo>
                <a:lnTo>
                  <a:pt x="806" y="17898"/>
                </a:lnTo>
                <a:cubicBezTo>
                  <a:pt x="3178" y="15656"/>
                  <a:pt x="5955" y="13591"/>
                  <a:pt x="8674" y="11936"/>
                </a:cubicBezTo>
                <a:lnTo>
                  <a:pt x="8674" y="11936"/>
                </a:lnTo>
                <a:cubicBezTo>
                  <a:pt x="7481" y="14104"/>
                  <a:pt x="6824" y="16551"/>
                  <a:pt x="6804" y="18998"/>
                </a:cubicBezTo>
                <a:cubicBezTo>
                  <a:pt x="10822" y="13925"/>
                  <a:pt x="16472" y="10126"/>
                  <a:pt x="22698" y="8276"/>
                </a:cubicBezTo>
                <a:lnTo>
                  <a:pt x="22698" y="8276"/>
                </a:lnTo>
                <a:cubicBezTo>
                  <a:pt x="21724" y="9708"/>
                  <a:pt x="21167" y="11399"/>
                  <a:pt x="21107" y="13090"/>
                </a:cubicBezTo>
                <a:cubicBezTo>
                  <a:pt x="24708" y="8753"/>
                  <a:pt x="29581" y="5511"/>
                  <a:pt x="34952" y="3840"/>
                </a:cubicBezTo>
                <a:lnTo>
                  <a:pt x="34952" y="3840"/>
                </a:lnTo>
                <a:cubicBezTo>
                  <a:pt x="34336" y="5292"/>
                  <a:pt x="33739" y="6784"/>
                  <a:pt x="33102" y="8256"/>
                </a:cubicBezTo>
                <a:cubicBezTo>
                  <a:pt x="37459" y="5809"/>
                  <a:pt x="42432" y="4476"/>
                  <a:pt x="47425" y="4417"/>
                </a:cubicBezTo>
                <a:lnTo>
                  <a:pt x="47425" y="4417"/>
                </a:lnTo>
                <a:cubicBezTo>
                  <a:pt x="45714" y="5650"/>
                  <a:pt x="44282" y="7261"/>
                  <a:pt x="43228" y="9131"/>
                </a:cubicBezTo>
                <a:cubicBezTo>
                  <a:pt x="46030" y="8028"/>
                  <a:pt x="49034" y="7472"/>
                  <a:pt x="52029" y="7472"/>
                </a:cubicBezTo>
                <a:cubicBezTo>
                  <a:pt x="53031" y="7472"/>
                  <a:pt x="54032" y="7534"/>
                  <a:pt x="55024" y="7659"/>
                </a:cubicBezTo>
                <a:cubicBezTo>
                  <a:pt x="54427" y="7997"/>
                  <a:pt x="53870" y="8395"/>
                  <a:pt x="53393" y="8892"/>
                </a:cubicBezTo>
                <a:cubicBezTo>
                  <a:pt x="53545" y="8867"/>
                  <a:pt x="53698" y="8855"/>
                  <a:pt x="53852" y="8855"/>
                </a:cubicBezTo>
                <a:cubicBezTo>
                  <a:pt x="54663" y="8855"/>
                  <a:pt x="55473" y="9196"/>
                  <a:pt x="56058" y="9748"/>
                </a:cubicBezTo>
                <a:cubicBezTo>
                  <a:pt x="54805" y="10424"/>
                  <a:pt x="53612" y="11240"/>
                  <a:pt x="52518" y="12195"/>
                </a:cubicBezTo>
                <a:cubicBezTo>
                  <a:pt x="57988" y="13289"/>
                  <a:pt x="63379" y="14880"/>
                  <a:pt x="68571" y="16949"/>
                </a:cubicBezTo>
                <a:cubicBezTo>
                  <a:pt x="67855" y="16760"/>
                  <a:pt x="67117" y="16667"/>
                  <a:pt x="66378" y="16667"/>
                </a:cubicBezTo>
                <a:cubicBezTo>
                  <a:pt x="64631" y="16667"/>
                  <a:pt x="62883" y="17184"/>
                  <a:pt x="61429" y="18162"/>
                </a:cubicBezTo>
                <a:cubicBezTo>
                  <a:pt x="69028" y="18680"/>
                  <a:pt x="76946" y="19296"/>
                  <a:pt x="83371" y="23374"/>
                </a:cubicBezTo>
                <a:cubicBezTo>
                  <a:pt x="83292" y="22738"/>
                  <a:pt x="83252" y="22081"/>
                  <a:pt x="83172" y="21445"/>
                </a:cubicBezTo>
                <a:cubicBezTo>
                  <a:pt x="83112" y="21047"/>
                  <a:pt x="83093" y="20649"/>
                  <a:pt x="82874" y="20331"/>
                </a:cubicBezTo>
                <a:cubicBezTo>
                  <a:pt x="82794" y="20231"/>
                  <a:pt x="82715" y="20132"/>
                  <a:pt x="82615" y="20052"/>
                </a:cubicBezTo>
                <a:cubicBezTo>
                  <a:pt x="82456" y="19893"/>
                  <a:pt x="82197" y="19794"/>
                  <a:pt x="81979" y="19694"/>
                </a:cubicBezTo>
                <a:cubicBezTo>
                  <a:pt x="81859" y="19654"/>
                  <a:pt x="81760" y="19595"/>
                  <a:pt x="81621" y="19575"/>
                </a:cubicBezTo>
                <a:cubicBezTo>
                  <a:pt x="78318" y="18401"/>
                  <a:pt x="75155" y="16869"/>
                  <a:pt x="72231" y="14980"/>
                </a:cubicBezTo>
                <a:cubicBezTo>
                  <a:pt x="73823" y="14582"/>
                  <a:pt x="75434" y="14204"/>
                  <a:pt x="77025" y="13806"/>
                </a:cubicBezTo>
                <a:cubicBezTo>
                  <a:pt x="74101" y="12394"/>
                  <a:pt x="70978" y="11319"/>
                  <a:pt x="67795" y="10643"/>
                </a:cubicBezTo>
                <a:cubicBezTo>
                  <a:pt x="67238" y="10524"/>
                  <a:pt x="66641" y="10424"/>
                  <a:pt x="66064" y="10325"/>
                </a:cubicBezTo>
                <a:cubicBezTo>
                  <a:pt x="65189" y="10185"/>
                  <a:pt x="64294" y="10046"/>
                  <a:pt x="63419" y="9987"/>
                </a:cubicBezTo>
                <a:cubicBezTo>
                  <a:pt x="64473" y="9390"/>
                  <a:pt x="65567" y="8932"/>
                  <a:pt x="66701" y="8594"/>
                </a:cubicBezTo>
                <a:cubicBezTo>
                  <a:pt x="67855" y="8256"/>
                  <a:pt x="69048" y="8057"/>
                  <a:pt x="70242" y="7997"/>
                </a:cubicBezTo>
                <a:cubicBezTo>
                  <a:pt x="69267" y="7619"/>
                  <a:pt x="68273" y="7321"/>
                  <a:pt x="67278" y="7042"/>
                </a:cubicBezTo>
                <a:lnTo>
                  <a:pt x="66681" y="6903"/>
                </a:lnTo>
                <a:cubicBezTo>
                  <a:pt x="66283" y="6804"/>
                  <a:pt x="65885" y="6724"/>
                  <a:pt x="65468" y="6625"/>
                </a:cubicBezTo>
                <a:cubicBezTo>
                  <a:pt x="65269" y="6565"/>
                  <a:pt x="65070" y="6545"/>
                  <a:pt x="64871" y="6505"/>
                </a:cubicBezTo>
                <a:cubicBezTo>
                  <a:pt x="64055" y="6346"/>
                  <a:pt x="63220" y="6227"/>
                  <a:pt x="62404" y="6147"/>
                </a:cubicBezTo>
                <a:cubicBezTo>
                  <a:pt x="61986" y="6107"/>
                  <a:pt x="61589" y="6048"/>
                  <a:pt x="61171" y="6028"/>
                </a:cubicBezTo>
                <a:cubicBezTo>
                  <a:pt x="60733" y="6008"/>
                  <a:pt x="60335" y="5948"/>
                  <a:pt x="59918" y="5928"/>
                </a:cubicBezTo>
                <a:cubicBezTo>
                  <a:pt x="59301" y="5869"/>
                  <a:pt x="58684" y="5849"/>
                  <a:pt x="58048" y="5829"/>
                </a:cubicBezTo>
                <a:cubicBezTo>
                  <a:pt x="57849" y="5829"/>
                  <a:pt x="57630" y="5809"/>
                  <a:pt x="57431" y="5809"/>
                </a:cubicBezTo>
                <a:cubicBezTo>
                  <a:pt x="57013" y="5809"/>
                  <a:pt x="56596" y="5769"/>
                  <a:pt x="56198" y="5769"/>
                </a:cubicBezTo>
                <a:lnTo>
                  <a:pt x="53671" y="5769"/>
                </a:lnTo>
                <a:cubicBezTo>
                  <a:pt x="52637" y="5809"/>
                  <a:pt x="51583" y="5809"/>
                  <a:pt x="50548" y="5829"/>
                </a:cubicBezTo>
                <a:cubicBezTo>
                  <a:pt x="51642" y="4834"/>
                  <a:pt x="52915" y="4039"/>
                  <a:pt x="54248" y="3442"/>
                </a:cubicBezTo>
                <a:cubicBezTo>
                  <a:pt x="51699" y="3062"/>
                  <a:pt x="49120" y="2872"/>
                  <a:pt x="46541" y="2872"/>
                </a:cubicBezTo>
                <a:cubicBezTo>
                  <a:pt x="43585" y="2872"/>
                  <a:pt x="40628" y="3122"/>
                  <a:pt x="37717" y="3621"/>
                </a:cubicBezTo>
                <a:cubicBezTo>
                  <a:pt x="38195" y="2427"/>
                  <a:pt x="38652" y="1194"/>
                  <a:pt x="3913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0" name="Google Shape;1600;p45"/>
          <p:cNvSpPr/>
          <p:nvPr/>
        </p:nvSpPr>
        <p:spPr>
          <a:xfrm>
            <a:off x="2462426" y="4130825"/>
            <a:ext cx="4193195" cy="1199722"/>
          </a:xfrm>
          <a:custGeom>
            <a:rect b="b" l="l" r="r" t="t"/>
            <a:pathLst>
              <a:path extrusionOk="0" h="23375" w="83372">
                <a:moveTo>
                  <a:pt x="806" y="17898"/>
                </a:moveTo>
                <a:cubicBezTo>
                  <a:pt x="783" y="17920"/>
                  <a:pt x="760" y="17942"/>
                  <a:pt x="737" y="17964"/>
                </a:cubicBezTo>
                <a:cubicBezTo>
                  <a:pt x="498" y="18262"/>
                  <a:pt x="240" y="18580"/>
                  <a:pt x="1" y="18899"/>
                </a:cubicBezTo>
                <a:cubicBezTo>
                  <a:pt x="263" y="18561"/>
                  <a:pt x="532" y="18227"/>
                  <a:pt x="806" y="17898"/>
                </a:cubicBezTo>
                <a:close/>
                <a:moveTo>
                  <a:pt x="39130" y="0"/>
                </a:moveTo>
                <a:cubicBezTo>
                  <a:pt x="38414" y="199"/>
                  <a:pt x="37717" y="438"/>
                  <a:pt x="37021" y="677"/>
                </a:cubicBezTo>
                <a:cubicBezTo>
                  <a:pt x="32128" y="2388"/>
                  <a:pt x="27572" y="5073"/>
                  <a:pt x="23713" y="8534"/>
                </a:cubicBezTo>
                <a:cubicBezTo>
                  <a:pt x="23832" y="7699"/>
                  <a:pt x="23972" y="6824"/>
                  <a:pt x="24091" y="5968"/>
                </a:cubicBezTo>
                <a:lnTo>
                  <a:pt x="24091" y="5968"/>
                </a:lnTo>
                <a:cubicBezTo>
                  <a:pt x="23494" y="6127"/>
                  <a:pt x="22877" y="6306"/>
                  <a:pt x="22301" y="6505"/>
                </a:cubicBezTo>
                <a:cubicBezTo>
                  <a:pt x="21405" y="6804"/>
                  <a:pt x="20530" y="7122"/>
                  <a:pt x="19695" y="7500"/>
                </a:cubicBezTo>
                <a:cubicBezTo>
                  <a:pt x="18839" y="7858"/>
                  <a:pt x="18004" y="8296"/>
                  <a:pt x="17168" y="8753"/>
                </a:cubicBezTo>
                <a:cubicBezTo>
                  <a:pt x="16631" y="9052"/>
                  <a:pt x="16114" y="9410"/>
                  <a:pt x="15577" y="9748"/>
                </a:cubicBezTo>
                <a:cubicBezTo>
                  <a:pt x="15338" y="9927"/>
                  <a:pt x="15060" y="10106"/>
                  <a:pt x="14821" y="10285"/>
                </a:cubicBezTo>
                <a:cubicBezTo>
                  <a:pt x="14324" y="10643"/>
                  <a:pt x="13826" y="11021"/>
                  <a:pt x="13329" y="11419"/>
                </a:cubicBezTo>
                <a:cubicBezTo>
                  <a:pt x="12593" y="12016"/>
                  <a:pt x="11897" y="12672"/>
                  <a:pt x="11260" y="13329"/>
                </a:cubicBezTo>
                <a:cubicBezTo>
                  <a:pt x="11956" y="11479"/>
                  <a:pt x="12871" y="9708"/>
                  <a:pt x="13985" y="8057"/>
                </a:cubicBezTo>
                <a:lnTo>
                  <a:pt x="13985" y="8057"/>
                </a:lnTo>
                <a:cubicBezTo>
                  <a:pt x="11936" y="8932"/>
                  <a:pt x="9967" y="10006"/>
                  <a:pt x="8097" y="11280"/>
                </a:cubicBezTo>
                <a:cubicBezTo>
                  <a:pt x="7182" y="11896"/>
                  <a:pt x="6287" y="12573"/>
                  <a:pt x="5412" y="13289"/>
                </a:cubicBezTo>
                <a:cubicBezTo>
                  <a:pt x="3734" y="14684"/>
                  <a:pt x="2195" y="16232"/>
                  <a:pt x="806" y="17898"/>
                </a:cubicBezTo>
                <a:lnTo>
                  <a:pt x="806" y="17898"/>
                </a:lnTo>
                <a:cubicBezTo>
                  <a:pt x="3178" y="15656"/>
                  <a:pt x="5955" y="13591"/>
                  <a:pt x="8674" y="11936"/>
                </a:cubicBezTo>
                <a:lnTo>
                  <a:pt x="8674" y="11936"/>
                </a:lnTo>
                <a:cubicBezTo>
                  <a:pt x="7481" y="14104"/>
                  <a:pt x="6824" y="16551"/>
                  <a:pt x="6804" y="18998"/>
                </a:cubicBezTo>
                <a:cubicBezTo>
                  <a:pt x="10822" y="13925"/>
                  <a:pt x="16472" y="10126"/>
                  <a:pt x="22698" y="8276"/>
                </a:cubicBezTo>
                <a:lnTo>
                  <a:pt x="22698" y="8276"/>
                </a:lnTo>
                <a:cubicBezTo>
                  <a:pt x="21724" y="9708"/>
                  <a:pt x="21167" y="11399"/>
                  <a:pt x="21107" y="13090"/>
                </a:cubicBezTo>
                <a:cubicBezTo>
                  <a:pt x="24708" y="8753"/>
                  <a:pt x="29581" y="5511"/>
                  <a:pt x="34952" y="3840"/>
                </a:cubicBezTo>
                <a:lnTo>
                  <a:pt x="34952" y="3840"/>
                </a:lnTo>
                <a:cubicBezTo>
                  <a:pt x="34336" y="5292"/>
                  <a:pt x="33739" y="6784"/>
                  <a:pt x="33102" y="8256"/>
                </a:cubicBezTo>
                <a:cubicBezTo>
                  <a:pt x="37459" y="5809"/>
                  <a:pt x="42432" y="4476"/>
                  <a:pt x="47425" y="4417"/>
                </a:cubicBezTo>
                <a:lnTo>
                  <a:pt x="47425" y="4417"/>
                </a:lnTo>
                <a:cubicBezTo>
                  <a:pt x="45714" y="5650"/>
                  <a:pt x="44282" y="7261"/>
                  <a:pt x="43228" y="9131"/>
                </a:cubicBezTo>
                <a:cubicBezTo>
                  <a:pt x="46030" y="8028"/>
                  <a:pt x="49034" y="7472"/>
                  <a:pt x="52029" y="7472"/>
                </a:cubicBezTo>
                <a:cubicBezTo>
                  <a:pt x="53031" y="7472"/>
                  <a:pt x="54032" y="7534"/>
                  <a:pt x="55024" y="7659"/>
                </a:cubicBezTo>
                <a:cubicBezTo>
                  <a:pt x="54427" y="7997"/>
                  <a:pt x="53870" y="8395"/>
                  <a:pt x="53393" y="8892"/>
                </a:cubicBezTo>
                <a:cubicBezTo>
                  <a:pt x="53545" y="8867"/>
                  <a:pt x="53698" y="8855"/>
                  <a:pt x="53852" y="8855"/>
                </a:cubicBezTo>
                <a:cubicBezTo>
                  <a:pt x="54663" y="8855"/>
                  <a:pt x="55473" y="9196"/>
                  <a:pt x="56058" y="9748"/>
                </a:cubicBezTo>
                <a:cubicBezTo>
                  <a:pt x="54805" y="10424"/>
                  <a:pt x="53612" y="11240"/>
                  <a:pt x="52518" y="12195"/>
                </a:cubicBezTo>
                <a:cubicBezTo>
                  <a:pt x="57988" y="13289"/>
                  <a:pt x="63379" y="14880"/>
                  <a:pt x="68571" y="16949"/>
                </a:cubicBezTo>
                <a:cubicBezTo>
                  <a:pt x="67855" y="16760"/>
                  <a:pt x="67117" y="16667"/>
                  <a:pt x="66378" y="16667"/>
                </a:cubicBezTo>
                <a:cubicBezTo>
                  <a:pt x="64631" y="16667"/>
                  <a:pt x="62883" y="17184"/>
                  <a:pt x="61429" y="18162"/>
                </a:cubicBezTo>
                <a:cubicBezTo>
                  <a:pt x="69028" y="18680"/>
                  <a:pt x="76946" y="19296"/>
                  <a:pt x="83371" y="23374"/>
                </a:cubicBezTo>
                <a:cubicBezTo>
                  <a:pt x="83292" y="22738"/>
                  <a:pt x="83252" y="22081"/>
                  <a:pt x="83172" y="21445"/>
                </a:cubicBezTo>
                <a:cubicBezTo>
                  <a:pt x="83112" y="21047"/>
                  <a:pt x="83093" y="20649"/>
                  <a:pt x="82874" y="20331"/>
                </a:cubicBezTo>
                <a:cubicBezTo>
                  <a:pt x="82794" y="20231"/>
                  <a:pt x="82715" y="20132"/>
                  <a:pt x="82615" y="20052"/>
                </a:cubicBezTo>
                <a:cubicBezTo>
                  <a:pt x="82456" y="19893"/>
                  <a:pt x="82197" y="19794"/>
                  <a:pt x="81979" y="19694"/>
                </a:cubicBezTo>
                <a:cubicBezTo>
                  <a:pt x="81859" y="19654"/>
                  <a:pt x="81760" y="19595"/>
                  <a:pt x="81621" y="19575"/>
                </a:cubicBezTo>
                <a:cubicBezTo>
                  <a:pt x="78318" y="18401"/>
                  <a:pt x="75155" y="16869"/>
                  <a:pt x="72231" y="14980"/>
                </a:cubicBezTo>
                <a:cubicBezTo>
                  <a:pt x="73823" y="14582"/>
                  <a:pt x="75434" y="14204"/>
                  <a:pt x="77025" y="13806"/>
                </a:cubicBezTo>
                <a:cubicBezTo>
                  <a:pt x="74101" y="12394"/>
                  <a:pt x="70978" y="11319"/>
                  <a:pt x="67795" y="10643"/>
                </a:cubicBezTo>
                <a:cubicBezTo>
                  <a:pt x="67238" y="10524"/>
                  <a:pt x="66641" y="10424"/>
                  <a:pt x="66064" y="10325"/>
                </a:cubicBezTo>
                <a:cubicBezTo>
                  <a:pt x="65189" y="10185"/>
                  <a:pt x="64294" y="10046"/>
                  <a:pt x="63419" y="9987"/>
                </a:cubicBezTo>
                <a:cubicBezTo>
                  <a:pt x="64473" y="9390"/>
                  <a:pt x="65567" y="8932"/>
                  <a:pt x="66701" y="8594"/>
                </a:cubicBezTo>
                <a:cubicBezTo>
                  <a:pt x="67855" y="8256"/>
                  <a:pt x="69048" y="8057"/>
                  <a:pt x="70242" y="7997"/>
                </a:cubicBezTo>
                <a:cubicBezTo>
                  <a:pt x="69267" y="7619"/>
                  <a:pt x="68273" y="7321"/>
                  <a:pt x="67278" y="7042"/>
                </a:cubicBezTo>
                <a:lnTo>
                  <a:pt x="66681" y="6903"/>
                </a:lnTo>
                <a:cubicBezTo>
                  <a:pt x="66283" y="6804"/>
                  <a:pt x="65885" y="6724"/>
                  <a:pt x="65468" y="6625"/>
                </a:cubicBezTo>
                <a:cubicBezTo>
                  <a:pt x="65269" y="6565"/>
                  <a:pt x="65070" y="6545"/>
                  <a:pt x="64871" y="6505"/>
                </a:cubicBezTo>
                <a:cubicBezTo>
                  <a:pt x="64055" y="6346"/>
                  <a:pt x="63220" y="6227"/>
                  <a:pt x="62404" y="6147"/>
                </a:cubicBezTo>
                <a:cubicBezTo>
                  <a:pt x="61986" y="6107"/>
                  <a:pt x="61589" y="6048"/>
                  <a:pt x="61171" y="6028"/>
                </a:cubicBezTo>
                <a:cubicBezTo>
                  <a:pt x="60733" y="6008"/>
                  <a:pt x="60335" y="5948"/>
                  <a:pt x="59918" y="5928"/>
                </a:cubicBezTo>
                <a:cubicBezTo>
                  <a:pt x="59301" y="5869"/>
                  <a:pt x="58684" y="5849"/>
                  <a:pt x="58048" y="5829"/>
                </a:cubicBezTo>
                <a:cubicBezTo>
                  <a:pt x="57849" y="5829"/>
                  <a:pt x="57630" y="5809"/>
                  <a:pt x="57431" y="5809"/>
                </a:cubicBezTo>
                <a:cubicBezTo>
                  <a:pt x="57013" y="5809"/>
                  <a:pt x="56596" y="5769"/>
                  <a:pt x="56198" y="5769"/>
                </a:cubicBezTo>
                <a:lnTo>
                  <a:pt x="53671" y="5769"/>
                </a:lnTo>
                <a:cubicBezTo>
                  <a:pt x="52637" y="5809"/>
                  <a:pt x="51583" y="5809"/>
                  <a:pt x="50548" y="5829"/>
                </a:cubicBezTo>
                <a:cubicBezTo>
                  <a:pt x="51642" y="4834"/>
                  <a:pt x="52915" y="4039"/>
                  <a:pt x="54248" y="3442"/>
                </a:cubicBezTo>
                <a:cubicBezTo>
                  <a:pt x="51699" y="3062"/>
                  <a:pt x="49120" y="2872"/>
                  <a:pt x="46541" y="2872"/>
                </a:cubicBezTo>
                <a:cubicBezTo>
                  <a:pt x="43585" y="2872"/>
                  <a:pt x="40628" y="3122"/>
                  <a:pt x="37717" y="3621"/>
                </a:cubicBezTo>
                <a:cubicBezTo>
                  <a:pt x="38195" y="2427"/>
                  <a:pt x="38652" y="1194"/>
                  <a:pt x="39130" y="0"/>
                </a:cubicBezTo>
                <a:close/>
              </a:path>
            </a:pathLst>
          </a:custGeom>
          <a:solidFill>
            <a:srgbClr val="3049B5">
              <a:alpha val="156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1" name="Google Shape;1601;p45"/>
          <p:cNvSpPr txBox="1"/>
          <p:nvPr>
            <p:ph type="ctrTitle"/>
          </p:nvPr>
        </p:nvSpPr>
        <p:spPr>
          <a:xfrm>
            <a:off x="2076888" y="594550"/>
            <a:ext cx="50157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800">
                <a:solidFill>
                  <a:schemeClr val="lt2"/>
                </a:solidFill>
              </a:rPr>
              <a:t>Lesson 5</a:t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1602" name="Google Shape;1602;p45"/>
          <p:cNvSpPr txBox="1"/>
          <p:nvPr>
            <p:ph idx="1" type="subTitle"/>
          </p:nvPr>
        </p:nvSpPr>
        <p:spPr>
          <a:xfrm>
            <a:off x="732750" y="2712525"/>
            <a:ext cx="7704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Thursday Week 3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rPr>
              <a:t>Learning Intention: </a:t>
            </a:r>
            <a:r>
              <a:rPr lang="en"/>
              <a:t>I am learning about all of the different chance possibilities. </a:t>
            </a:r>
            <a:r>
              <a:rPr lang="en"/>
              <a:t> </a:t>
            </a:r>
            <a:endParaRPr/>
          </a:p>
        </p:txBody>
      </p:sp>
      <p:grpSp>
        <p:nvGrpSpPr>
          <p:cNvPr id="1603" name="Google Shape;1603;p45"/>
          <p:cNvGrpSpPr/>
          <p:nvPr/>
        </p:nvGrpSpPr>
        <p:grpSpPr>
          <a:xfrm>
            <a:off x="-2229200" y="-289925"/>
            <a:ext cx="3518729" cy="3440625"/>
            <a:chOff x="-2229200" y="-289925"/>
            <a:chExt cx="3518729" cy="3440625"/>
          </a:xfrm>
        </p:grpSpPr>
        <p:sp>
          <p:nvSpPr>
            <p:cNvPr id="1604" name="Google Shape;1604;p45"/>
            <p:cNvSpPr/>
            <p:nvPr/>
          </p:nvSpPr>
          <p:spPr>
            <a:xfrm>
              <a:off x="968874" y="2131669"/>
              <a:ext cx="320654" cy="342658"/>
            </a:xfrm>
            <a:custGeom>
              <a:rect b="b" l="l" r="r" t="t"/>
              <a:pathLst>
                <a:path extrusionOk="0" h="4636" w="4338">
                  <a:moveTo>
                    <a:pt x="1" y="1"/>
                  </a:moveTo>
                  <a:lnTo>
                    <a:pt x="239" y="4636"/>
                  </a:lnTo>
                  <a:lnTo>
                    <a:pt x="4337" y="127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5" name="Google Shape;1605;p45"/>
            <p:cNvSpPr/>
            <p:nvPr/>
          </p:nvSpPr>
          <p:spPr>
            <a:xfrm>
              <a:off x="778726" y="2396172"/>
              <a:ext cx="414751" cy="358845"/>
            </a:xfrm>
            <a:custGeom>
              <a:rect b="b" l="l" r="r" t="t"/>
              <a:pathLst>
                <a:path extrusionOk="0" h="4855" w="5611">
                  <a:moveTo>
                    <a:pt x="3044" y="1"/>
                  </a:moveTo>
                  <a:lnTo>
                    <a:pt x="0" y="4855"/>
                  </a:lnTo>
                  <a:lnTo>
                    <a:pt x="5610" y="4238"/>
                  </a:lnTo>
                  <a:lnTo>
                    <a:pt x="304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6" name="Google Shape;1606;p45"/>
            <p:cNvSpPr/>
            <p:nvPr/>
          </p:nvSpPr>
          <p:spPr>
            <a:xfrm>
              <a:off x="592491" y="2788898"/>
              <a:ext cx="425026" cy="361802"/>
            </a:xfrm>
            <a:custGeom>
              <a:rect b="b" l="l" r="r" t="t"/>
              <a:pathLst>
                <a:path extrusionOk="0" h="4895" w="5750">
                  <a:moveTo>
                    <a:pt x="3839" y="1"/>
                  </a:moveTo>
                  <a:lnTo>
                    <a:pt x="0" y="3084"/>
                  </a:lnTo>
                  <a:lnTo>
                    <a:pt x="5749" y="4894"/>
                  </a:lnTo>
                  <a:lnTo>
                    <a:pt x="383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7" name="Google Shape;1607;p45"/>
            <p:cNvSpPr/>
            <p:nvPr/>
          </p:nvSpPr>
          <p:spPr>
            <a:xfrm>
              <a:off x="-2229200" y="-289925"/>
              <a:ext cx="3373151" cy="3348458"/>
            </a:xfrm>
            <a:custGeom>
              <a:rect b="b" l="l" r="r" t="t"/>
              <a:pathLst>
                <a:path extrusionOk="0" h="45303" w="45634">
                  <a:moveTo>
                    <a:pt x="8614" y="0"/>
                  </a:moveTo>
                  <a:cubicBezTo>
                    <a:pt x="8614" y="0"/>
                    <a:pt x="0" y="10046"/>
                    <a:pt x="6923" y="27771"/>
                  </a:cubicBezTo>
                  <a:cubicBezTo>
                    <a:pt x="8534" y="31928"/>
                    <a:pt x="12194" y="35827"/>
                    <a:pt x="16591" y="38891"/>
                  </a:cubicBezTo>
                  <a:cubicBezTo>
                    <a:pt x="22156" y="42770"/>
                    <a:pt x="28865" y="45302"/>
                    <a:pt x="34105" y="45302"/>
                  </a:cubicBezTo>
                  <a:cubicBezTo>
                    <a:pt x="35233" y="45302"/>
                    <a:pt x="36293" y="45185"/>
                    <a:pt x="37259" y="44938"/>
                  </a:cubicBezTo>
                  <a:cubicBezTo>
                    <a:pt x="38353" y="44660"/>
                    <a:pt x="39348" y="44182"/>
                    <a:pt x="40163" y="43526"/>
                  </a:cubicBezTo>
                  <a:cubicBezTo>
                    <a:pt x="41834" y="42193"/>
                    <a:pt x="42948" y="40681"/>
                    <a:pt x="43545" y="39129"/>
                  </a:cubicBezTo>
                  <a:cubicBezTo>
                    <a:pt x="45634" y="33858"/>
                    <a:pt x="42073" y="28228"/>
                    <a:pt x="37040" y="27771"/>
                  </a:cubicBezTo>
                  <a:cubicBezTo>
                    <a:pt x="30516" y="27154"/>
                    <a:pt x="11697" y="23792"/>
                    <a:pt x="15477" y="6784"/>
                  </a:cubicBezTo>
                  <a:lnTo>
                    <a:pt x="12174" y="3502"/>
                  </a:lnTo>
                  <a:lnTo>
                    <a:pt x="861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8" name="Google Shape;1608;p45"/>
            <p:cNvSpPr/>
            <p:nvPr/>
          </p:nvSpPr>
          <p:spPr>
            <a:xfrm>
              <a:off x="-2229200" y="-289925"/>
              <a:ext cx="3218811" cy="3348458"/>
            </a:xfrm>
            <a:custGeom>
              <a:rect b="b" l="l" r="r" t="t"/>
              <a:pathLst>
                <a:path extrusionOk="0" h="45303" w="43546">
                  <a:moveTo>
                    <a:pt x="8614" y="0"/>
                  </a:moveTo>
                  <a:cubicBezTo>
                    <a:pt x="8614" y="0"/>
                    <a:pt x="0" y="10046"/>
                    <a:pt x="6923" y="27771"/>
                  </a:cubicBezTo>
                  <a:cubicBezTo>
                    <a:pt x="8534" y="31928"/>
                    <a:pt x="12194" y="35827"/>
                    <a:pt x="16591" y="38891"/>
                  </a:cubicBezTo>
                  <a:cubicBezTo>
                    <a:pt x="22156" y="42770"/>
                    <a:pt x="28865" y="45302"/>
                    <a:pt x="34105" y="45302"/>
                  </a:cubicBezTo>
                  <a:cubicBezTo>
                    <a:pt x="35233" y="45302"/>
                    <a:pt x="36293" y="45185"/>
                    <a:pt x="37259" y="44938"/>
                  </a:cubicBezTo>
                  <a:cubicBezTo>
                    <a:pt x="38353" y="44660"/>
                    <a:pt x="39348" y="44182"/>
                    <a:pt x="40163" y="43526"/>
                  </a:cubicBezTo>
                  <a:cubicBezTo>
                    <a:pt x="41834" y="42193"/>
                    <a:pt x="42948" y="40681"/>
                    <a:pt x="43545" y="39129"/>
                  </a:cubicBezTo>
                  <a:lnTo>
                    <a:pt x="43545" y="39129"/>
                  </a:lnTo>
                  <a:cubicBezTo>
                    <a:pt x="43267" y="39269"/>
                    <a:pt x="43028" y="39388"/>
                    <a:pt x="42809" y="39488"/>
                  </a:cubicBezTo>
                  <a:cubicBezTo>
                    <a:pt x="41391" y="40146"/>
                    <a:pt x="39918" y="40426"/>
                    <a:pt x="38422" y="40426"/>
                  </a:cubicBezTo>
                  <a:cubicBezTo>
                    <a:pt x="34044" y="40426"/>
                    <a:pt x="29477" y="38021"/>
                    <a:pt x="25562" y="35648"/>
                  </a:cubicBezTo>
                  <a:cubicBezTo>
                    <a:pt x="19853" y="32227"/>
                    <a:pt x="13726" y="28169"/>
                    <a:pt x="11896" y="21763"/>
                  </a:cubicBezTo>
                  <a:cubicBezTo>
                    <a:pt x="11001" y="18660"/>
                    <a:pt x="11220" y="15417"/>
                    <a:pt x="11478" y="12195"/>
                  </a:cubicBezTo>
                  <a:cubicBezTo>
                    <a:pt x="11677" y="9251"/>
                    <a:pt x="11976" y="6366"/>
                    <a:pt x="12174" y="3502"/>
                  </a:cubicBezTo>
                  <a:lnTo>
                    <a:pt x="8614" y="0"/>
                  </a:lnTo>
                  <a:close/>
                </a:path>
              </a:pathLst>
            </a:custGeom>
            <a:solidFill>
              <a:srgbClr val="3049B5">
                <a:alpha val="1562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09" name="Google Shape;1609;p45"/>
          <p:cNvGrpSpPr/>
          <p:nvPr/>
        </p:nvGrpSpPr>
        <p:grpSpPr>
          <a:xfrm>
            <a:off x="7700849" y="399876"/>
            <a:ext cx="2728371" cy="2670981"/>
            <a:chOff x="7700849" y="399876"/>
            <a:chExt cx="2728371" cy="2670981"/>
          </a:xfrm>
        </p:grpSpPr>
        <p:sp>
          <p:nvSpPr>
            <p:cNvPr id="1610" name="Google Shape;1610;p45"/>
            <p:cNvSpPr/>
            <p:nvPr/>
          </p:nvSpPr>
          <p:spPr>
            <a:xfrm>
              <a:off x="7749746" y="2280908"/>
              <a:ext cx="248410" cy="266640"/>
            </a:xfrm>
            <a:custGeom>
              <a:rect b="b" l="l" r="r" t="t"/>
              <a:pathLst>
                <a:path extrusionOk="0" h="3801" w="3541">
                  <a:moveTo>
                    <a:pt x="3541" y="1"/>
                  </a:moveTo>
                  <a:lnTo>
                    <a:pt x="0" y="1055"/>
                  </a:lnTo>
                  <a:lnTo>
                    <a:pt x="3342" y="3800"/>
                  </a:lnTo>
                  <a:lnTo>
                    <a:pt x="3541" y="1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1" name="Google Shape;1611;p45"/>
            <p:cNvSpPr/>
            <p:nvPr/>
          </p:nvSpPr>
          <p:spPr>
            <a:xfrm>
              <a:off x="7748343" y="2512609"/>
              <a:ext cx="321018" cy="277724"/>
            </a:xfrm>
            <a:custGeom>
              <a:rect b="b" l="l" r="r" t="t"/>
              <a:pathLst>
                <a:path extrusionOk="0" h="3959" w="4576">
                  <a:moveTo>
                    <a:pt x="2089" y="0"/>
                  </a:moveTo>
                  <a:lnTo>
                    <a:pt x="0" y="3461"/>
                  </a:lnTo>
                  <a:lnTo>
                    <a:pt x="4575" y="3959"/>
                  </a:lnTo>
                  <a:lnTo>
                    <a:pt x="4575" y="3959"/>
                  </a:lnTo>
                  <a:lnTo>
                    <a:pt x="2089" y="0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2" name="Google Shape;1612;p45"/>
            <p:cNvSpPr/>
            <p:nvPr/>
          </p:nvSpPr>
          <p:spPr>
            <a:xfrm>
              <a:off x="7960417" y="2790257"/>
              <a:ext cx="328033" cy="280600"/>
            </a:xfrm>
            <a:custGeom>
              <a:rect b="b" l="l" r="r" t="t"/>
              <a:pathLst>
                <a:path extrusionOk="0" h="4000" w="4676">
                  <a:moveTo>
                    <a:pt x="1552" y="1"/>
                  </a:moveTo>
                  <a:lnTo>
                    <a:pt x="1" y="3999"/>
                  </a:lnTo>
                  <a:lnTo>
                    <a:pt x="4676" y="2547"/>
                  </a:lnTo>
                  <a:lnTo>
                    <a:pt x="1552" y="1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3" name="Google Shape;1613;p45"/>
            <p:cNvSpPr/>
            <p:nvPr/>
          </p:nvSpPr>
          <p:spPr>
            <a:xfrm>
              <a:off x="7700849" y="399876"/>
              <a:ext cx="2728371" cy="2597514"/>
            </a:xfrm>
            <a:custGeom>
              <a:rect b="b" l="l" r="r" t="t"/>
              <a:pathLst>
                <a:path extrusionOk="0" h="37028" w="38892">
                  <a:moveTo>
                    <a:pt x="31849" y="1"/>
                  </a:moveTo>
                  <a:lnTo>
                    <a:pt x="26239" y="5551"/>
                  </a:lnTo>
                  <a:cubicBezTo>
                    <a:pt x="26458" y="6525"/>
                    <a:pt x="26577" y="7440"/>
                    <a:pt x="26637" y="8316"/>
                  </a:cubicBezTo>
                  <a:cubicBezTo>
                    <a:pt x="27234" y="19834"/>
                    <a:pt x="13588" y="22221"/>
                    <a:pt x="8634" y="22678"/>
                  </a:cubicBezTo>
                  <a:cubicBezTo>
                    <a:pt x="3283" y="23215"/>
                    <a:pt x="1" y="30794"/>
                    <a:pt x="6068" y="35589"/>
                  </a:cubicBezTo>
                  <a:cubicBezTo>
                    <a:pt x="6744" y="36146"/>
                    <a:pt x="7560" y="36504"/>
                    <a:pt x="8455" y="36742"/>
                  </a:cubicBezTo>
                  <a:cubicBezTo>
                    <a:pt x="9260" y="36934"/>
                    <a:pt x="10130" y="37027"/>
                    <a:pt x="11056" y="37027"/>
                  </a:cubicBezTo>
                  <a:cubicBezTo>
                    <a:pt x="11572" y="37027"/>
                    <a:pt x="12104" y="36998"/>
                    <a:pt x="12653" y="36941"/>
                  </a:cubicBezTo>
                  <a:cubicBezTo>
                    <a:pt x="16631" y="36484"/>
                    <a:pt x="21366" y="34574"/>
                    <a:pt x="25344" y="31789"/>
                  </a:cubicBezTo>
                  <a:cubicBezTo>
                    <a:pt x="28945" y="29303"/>
                    <a:pt x="31929" y="26120"/>
                    <a:pt x="33242" y="22718"/>
                  </a:cubicBezTo>
                  <a:cubicBezTo>
                    <a:pt x="38891" y="8216"/>
                    <a:pt x="31849" y="40"/>
                    <a:pt x="31849" y="1"/>
                  </a:cubicBez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4" name="Google Shape;1614;p45"/>
            <p:cNvSpPr/>
            <p:nvPr/>
          </p:nvSpPr>
          <p:spPr>
            <a:xfrm>
              <a:off x="7700849" y="983161"/>
              <a:ext cx="2126883" cy="2014778"/>
            </a:xfrm>
            <a:custGeom>
              <a:rect b="b" l="l" r="r" t="t"/>
              <a:pathLst>
                <a:path extrusionOk="0" h="28721" w="30318">
                  <a:moveTo>
                    <a:pt x="26637" y="1"/>
                  </a:moveTo>
                  <a:lnTo>
                    <a:pt x="26637" y="1"/>
                  </a:lnTo>
                  <a:cubicBezTo>
                    <a:pt x="27234" y="11519"/>
                    <a:pt x="13588" y="13906"/>
                    <a:pt x="8634" y="14383"/>
                  </a:cubicBezTo>
                  <a:cubicBezTo>
                    <a:pt x="3283" y="14900"/>
                    <a:pt x="1" y="22479"/>
                    <a:pt x="6068" y="27274"/>
                  </a:cubicBezTo>
                  <a:cubicBezTo>
                    <a:pt x="6744" y="27831"/>
                    <a:pt x="7560" y="28209"/>
                    <a:pt x="8455" y="28427"/>
                  </a:cubicBezTo>
                  <a:cubicBezTo>
                    <a:pt x="9262" y="28620"/>
                    <a:pt x="10136" y="28721"/>
                    <a:pt x="11064" y="28721"/>
                  </a:cubicBezTo>
                  <a:cubicBezTo>
                    <a:pt x="11577" y="28721"/>
                    <a:pt x="12107" y="28690"/>
                    <a:pt x="12653" y="28626"/>
                  </a:cubicBezTo>
                  <a:cubicBezTo>
                    <a:pt x="4755" y="23673"/>
                    <a:pt x="9410" y="18222"/>
                    <a:pt x="19476" y="13428"/>
                  </a:cubicBezTo>
                  <a:cubicBezTo>
                    <a:pt x="30317" y="8256"/>
                    <a:pt x="26836" y="200"/>
                    <a:pt x="26836" y="180"/>
                  </a:cubicBezTo>
                  <a:lnTo>
                    <a:pt x="26637" y="1"/>
                  </a:lnTo>
                  <a:close/>
                </a:path>
              </a:pathLst>
            </a:custGeom>
            <a:solidFill>
              <a:srgbClr val="3049B5">
                <a:alpha val="1562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15" name="Google Shape;1615;p45"/>
          <p:cNvSpPr/>
          <p:nvPr/>
        </p:nvSpPr>
        <p:spPr>
          <a:xfrm>
            <a:off x="2346924" y="4333149"/>
            <a:ext cx="4311162" cy="1505127"/>
          </a:xfrm>
          <a:custGeom>
            <a:rect b="b" l="l" r="r" t="t"/>
            <a:pathLst>
              <a:path extrusionOk="0" h="29684" w="86435">
                <a:moveTo>
                  <a:pt x="37697" y="1"/>
                </a:moveTo>
                <a:cubicBezTo>
                  <a:pt x="32326" y="1672"/>
                  <a:pt x="27453" y="4914"/>
                  <a:pt x="23832" y="9251"/>
                </a:cubicBezTo>
                <a:cubicBezTo>
                  <a:pt x="23912" y="7540"/>
                  <a:pt x="24469" y="5849"/>
                  <a:pt x="25424" y="4437"/>
                </a:cubicBezTo>
                <a:lnTo>
                  <a:pt x="25424" y="4437"/>
                </a:lnTo>
                <a:cubicBezTo>
                  <a:pt x="19217" y="6287"/>
                  <a:pt x="13587" y="10086"/>
                  <a:pt x="9549" y="15159"/>
                </a:cubicBezTo>
                <a:cubicBezTo>
                  <a:pt x="9569" y="12712"/>
                  <a:pt x="10246" y="10265"/>
                  <a:pt x="11399" y="8097"/>
                </a:cubicBezTo>
                <a:lnTo>
                  <a:pt x="11399" y="8097"/>
                </a:lnTo>
                <a:cubicBezTo>
                  <a:pt x="8674" y="9768"/>
                  <a:pt x="5869" y="11857"/>
                  <a:pt x="3402" y="14204"/>
                </a:cubicBezTo>
                <a:cubicBezTo>
                  <a:pt x="3144" y="14522"/>
                  <a:pt x="2905" y="14821"/>
                  <a:pt x="2647" y="15139"/>
                </a:cubicBezTo>
                <a:cubicBezTo>
                  <a:pt x="1" y="18600"/>
                  <a:pt x="3283" y="21465"/>
                  <a:pt x="6187" y="23295"/>
                </a:cubicBezTo>
                <a:cubicBezTo>
                  <a:pt x="8515" y="24767"/>
                  <a:pt x="10882" y="26259"/>
                  <a:pt x="13428" y="27333"/>
                </a:cubicBezTo>
                <a:cubicBezTo>
                  <a:pt x="17996" y="29227"/>
                  <a:pt x="22943" y="29684"/>
                  <a:pt x="27935" y="29684"/>
                </a:cubicBezTo>
                <a:cubicBezTo>
                  <a:pt x="30443" y="29684"/>
                  <a:pt x="32962" y="29568"/>
                  <a:pt x="35450" y="29462"/>
                </a:cubicBezTo>
                <a:cubicBezTo>
                  <a:pt x="49553" y="28845"/>
                  <a:pt x="63757" y="28587"/>
                  <a:pt x="77622" y="25901"/>
                </a:cubicBezTo>
                <a:cubicBezTo>
                  <a:pt x="80168" y="25404"/>
                  <a:pt x="82695" y="24847"/>
                  <a:pt x="85102" y="23952"/>
                </a:cubicBezTo>
                <a:cubicBezTo>
                  <a:pt x="85500" y="23792"/>
                  <a:pt x="85957" y="23613"/>
                  <a:pt x="86176" y="23255"/>
                </a:cubicBezTo>
                <a:cubicBezTo>
                  <a:pt x="86434" y="22838"/>
                  <a:pt x="86395" y="22340"/>
                  <a:pt x="86355" y="21903"/>
                </a:cubicBezTo>
                <a:cubicBezTo>
                  <a:pt x="86275" y="21107"/>
                  <a:pt x="86196" y="20331"/>
                  <a:pt x="86116" y="19535"/>
                </a:cubicBezTo>
                <a:cubicBezTo>
                  <a:pt x="79691" y="15457"/>
                  <a:pt x="71754" y="14841"/>
                  <a:pt x="64175" y="14323"/>
                </a:cubicBezTo>
                <a:cubicBezTo>
                  <a:pt x="65627" y="13346"/>
                  <a:pt x="67363" y="12819"/>
                  <a:pt x="69109" y="12819"/>
                </a:cubicBezTo>
                <a:cubicBezTo>
                  <a:pt x="69850" y="12819"/>
                  <a:pt x="70593" y="12914"/>
                  <a:pt x="71316" y="13110"/>
                </a:cubicBezTo>
                <a:cubicBezTo>
                  <a:pt x="66104" y="11041"/>
                  <a:pt x="60733" y="9450"/>
                  <a:pt x="55243" y="8356"/>
                </a:cubicBezTo>
                <a:cubicBezTo>
                  <a:pt x="56337" y="7401"/>
                  <a:pt x="57530" y="6585"/>
                  <a:pt x="58804" y="5909"/>
                </a:cubicBezTo>
                <a:cubicBezTo>
                  <a:pt x="58218" y="5357"/>
                  <a:pt x="57422" y="5016"/>
                  <a:pt x="56604" y="5016"/>
                </a:cubicBezTo>
                <a:cubicBezTo>
                  <a:pt x="56449" y="5016"/>
                  <a:pt x="56293" y="5028"/>
                  <a:pt x="56138" y="5053"/>
                </a:cubicBezTo>
                <a:cubicBezTo>
                  <a:pt x="56615" y="4556"/>
                  <a:pt x="57133" y="4119"/>
                  <a:pt x="57749" y="3820"/>
                </a:cubicBezTo>
                <a:cubicBezTo>
                  <a:pt x="56752" y="3695"/>
                  <a:pt x="55749" y="3633"/>
                  <a:pt x="54746" y="3633"/>
                </a:cubicBezTo>
                <a:cubicBezTo>
                  <a:pt x="51749" y="3633"/>
                  <a:pt x="48760" y="4189"/>
                  <a:pt x="45973" y="5292"/>
                </a:cubicBezTo>
                <a:cubicBezTo>
                  <a:pt x="47007" y="3422"/>
                  <a:pt x="48459" y="1811"/>
                  <a:pt x="50170" y="578"/>
                </a:cubicBezTo>
                <a:lnTo>
                  <a:pt x="50170" y="578"/>
                </a:lnTo>
                <a:cubicBezTo>
                  <a:pt x="45177" y="617"/>
                  <a:pt x="40204" y="1970"/>
                  <a:pt x="35847" y="4417"/>
                </a:cubicBezTo>
                <a:cubicBezTo>
                  <a:pt x="36464" y="2965"/>
                  <a:pt x="37061" y="1473"/>
                  <a:pt x="37697" y="1"/>
                </a:cubicBezTo>
                <a:close/>
              </a:path>
            </a:pathLst>
          </a:custGeom>
          <a:solidFill>
            <a:schemeClr val="dk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6" name="Google Shape;1616;p45"/>
          <p:cNvSpPr/>
          <p:nvPr/>
        </p:nvSpPr>
        <p:spPr>
          <a:xfrm>
            <a:off x="5425927" y="3833424"/>
            <a:ext cx="769463" cy="973943"/>
          </a:xfrm>
          <a:custGeom>
            <a:rect b="b" l="l" r="r" t="t"/>
            <a:pathLst>
              <a:path extrusionOk="0" h="18976" w="15299">
                <a:moveTo>
                  <a:pt x="9913" y="0"/>
                </a:moveTo>
                <a:cubicBezTo>
                  <a:pt x="8843" y="0"/>
                  <a:pt x="8455" y="1457"/>
                  <a:pt x="8455" y="1457"/>
                </a:cubicBezTo>
                <a:cubicBezTo>
                  <a:pt x="7302" y="5893"/>
                  <a:pt x="1" y="12974"/>
                  <a:pt x="1" y="12974"/>
                </a:cubicBezTo>
                <a:cubicBezTo>
                  <a:pt x="1876" y="18181"/>
                  <a:pt x="6085" y="18976"/>
                  <a:pt x="8423" y="18976"/>
                </a:cubicBezTo>
                <a:cubicBezTo>
                  <a:pt x="9408" y="18976"/>
                  <a:pt x="10061" y="18835"/>
                  <a:pt x="10067" y="18823"/>
                </a:cubicBezTo>
                <a:cubicBezTo>
                  <a:pt x="15298" y="13671"/>
                  <a:pt x="12414" y="1218"/>
                  <a:pt x="10723" y="243"/>
                </a:cubicBezTo>
                <a:cubicBezTo>
                  <a:pt x="10418" y="71"/>
                  <a:pt x="10149" y="0"/>
                  <a:pt x="991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7" name="Google Shape;1617;p45"/>
          <p:cNvSpPr/>
          <p:nvPr/>
        </p:nvSpPr>
        <p:spPr>
          <a:xfrm>
            <a:off x="5508009" y="4345139"/>
            <a:ext cx="525281" cy="382936"/>
          </a:xfrm>
          <a:custGeom>
            <a:rect b="b" l="l" r="r" t="t"/>
            <a:pathLst>
              <a:path extrusionOk="0" h="7461" w="10444">
                <a:moveTo>
                  <a:pt x="1234" y="1"/>
                </a:moveTo>
                <a:cubicBezTo>
                  <a:pt x="776" y="498"/>
                  <a:pt x="378" y="936"/>
                  <a:pt x="0" y="1333"/>
                </a:cubicBezTo>
                <a:cubicBezTo>
                  <a:pt x="1094" y="3024"/>
                  <a:pt x="3879" y="6287"/>
                  <a:pt x="9588" y="7460"/>
                </a:cubicBezTo>
                <a:cubicBezTo>
                  <a:pt x="9927" y="6903"/>
                  <a:pt x="10225" y="6307"/>
                  <a:pt x="10444" y="5690"/>
                </a:cubicBezTo>
                <a:cubicBezTo>
                  <a:pt x="7957" y="5093"/>
                  <a:pt x="4058" y="3621"/>
                  <a:pt x="1234" y="1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8" name="Google Shape;1618;p45"/>
          <p:cNvSpPr/>
          <p:nvPr/>
        </p:nvSpPr>
        <p:spPr>
          <a:xfrm>
            <a:off x="5653060" y="4164422"/>
            <a:ext cx="427256" cy="316573"/>
          </a:xfrm>
          <a:custGeom>
            <a:rect b="b" l="l" r="r" t="t"/>
            <a:pathLst>
              <a:path extrusionOk="0" h="6168" w="8495">
                <a:moveTo>
                  <a:pt x="1194" y="1"/>
                </a:moveTo>
                <a:cubicBezTo>
                  <a:pt x="796" y="538"/>
                  <a:pt x="398" y="1055"/>
                  <a:pt x="1" y="1552"/>
                </a:cubicBezTo>
                <a:cubicBezTo>
                  <a:pt x="1493" y="3223"/>
                  <a:pt x="4079" y="5272"/>
                  <a:pt x="8316" y="6167"/>
                </a:cubicBezTo>
                <a:cubicBezTo>
                  <a:pt x="8415" y="5531"/>
                  <a:pt x="8455" y="4874"/>
                  <a:pt x="8495" y="4218"/>
                </a:cubicBezTo>
                <a:cubicBezTo>
                  <a:pt x="6366" y="3621"/>
                  <a:pt x="3561" y="2428"/>
                  <a:pt x="1194" y="1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9" name="Google Shape;1619;p45"/>
          <p:cNvSpPr/>
          <p:nvPr/>
        </p:nvSpPr>
        <p:spPr>
          <a:xfrm>
            <a:off x="5777139" y="3978624"/>
            <a:ext cx="299205" cy="229782"/>
          </a:xfrm>
          <a:custGeom>
            <a:rect b="b" l="l" r="r" t="t"/>
            <a:pathLst>
              <a:path extrusionOk="0" h="4477" w="5949">
                <a:moveTo>
                  <a:pt x="975" y="0"/>
                </a:moveTo>
                <a:cubicBezTo>
                  <a:pt x="697" y="577"/>
                  <a:pt x="378" y="1194"/>
                  <a:pt x="0" y="1791"/>
                </a:cubicBezTo>
                <a:cubicBezTo>
                  <a:pt x="1413" y="2865"/>
                  <a:pt x="3362" y="3899"/>
                  <a:pt x="5948" y="4476"/>
                </a:cubicBezTo>
                <a:cubicBezTo>
                  <a:pt x="5869" y="3720"/>
                  <a:pt x="5769" y="2984"/>
                  <a:pt x="5630" y="2288"/>
                </a:cubicBezTo>
                <a:cubicBezTo>
                  <a:pt x="4158" y="1830"/>
                  <a:pt x="2507" y="1114"/>
                  <a:pt x="975" y="0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0" name="Google Shape;1620;p45"/>
          <p:cNvSpPr/>
          <p:nvPr/>
        </p:nvSpPr>
        <p:spPr>
          <a:xfrm>
            <a:off x="5306878" y="4500860"/>
            <a:ext cx="694423" cy="459667"/>
          </a:xfrm>
          <a:custGeom>
            <a:rect b="b" l="l" r="r" t="t"/>
            <a:pathLst>
              <a:path extrusionOk="0" h="8956" w="13807">
                <a:moveTo>
                  <a:pt x="1857" y="0"/>
                </a:moveTo>
                <a:cubicBezTo>
                  <a:pt x="1767" y="0"/>
                  <a:pt x="1679" y="3"/>
                  <a:pt x="1592" y="10"/>
                </a:cubicBezTo>
                <a:cubicBezTo>
                  <a:pt x="1" y="169"/>
                  <a:pt x="558" y="2000"/>
                  <a:pt x="1155" y="2994"/>
                </a:cubicBezTo>
                <a:cubicBezTo>
                  <a:pt x="1692" y="3969"/>
                  <a:pt x="2547" y="4725"/>
                  <a:pt x="3422" y="5421"/>
                </a:cubicBezTo>
                <a:cubicBezTo>
                  <a:pt x="4715" y="6456"/>
                  <a:pt x="6068" y="7470"/>
                  <a:pt x="7600" y="8146"/>
                </a:cubicBezTo>
                <a:cubicBezTo>
                  <a:pt x="8707" y="8642"/>
                  <a:pt x="9920" y="8955"/>
                  <a:pt x="11138" y="8955"/>
                </a:cubicBezTo>
                <a:cubicBezTo>
                  <a:pt x="11584" y="8955"/>
                  <a:pt x="12031" y="8913"/>
                  <a:pt x="12473" y="8823"/>
                </a:cubicBezTo>
                <a:cubicBezTo>
                  <a:pt x="13090" y="8664"/>
                  <a:pt x="13806" y="8306"/>
                  <a:pt x="13786" y="7649"/>
                </a:cubicBezTo>
                <a:cubicBezTo>
                  <a:pt x="12135" y="6913"/>
                  <a:pt x="10425" y="6416"/>
                  <a:pt x="8654" y="6117"/>
                </a:cubicBezTo>
                <a:cubicBezTo>
                  <a:pt x="9748" y="5879"/>
                  <a:pt x="10802" y="5580"/>
                  <a:pt x="11837" y="5222"/>
                </a:cubicBezTo>
                <a:cubicBezTo>
                  <a:pt x="9131" y="4148"/>
                  <a:pt x="6347" y="3293"/>
                  <a:pt x="3482" y="2736"/>
                </a:cubicBezTo>
                <a:cubicBezTo>
                  <a:pt x="4178" y="1880"/>
                  <a:pt x="5153" y="1283"/>
                  <a:pt x="6227" y="1045"/>
                </a:cubicBezTo>
                <a:lnTo>
                  <a:pt x="6227" y="1045"/>
                </a:lnTo>
                <a:cubicBezTo>
                  <a:pt x="6197" y="1051"/>
                  <a:pt x="6163" y="1054"/>
                  <a:pt x="6125" y="1054"/>
                </a:cubicBezTo>
                <a:cubicBezTo>
                  <a:pt x="5599" y="1054"/>
                  <a:pt x="4424" y="441"/>
                  <a:pt x="3959" y="348"/>
                </a:cubicBezTo>
                <a:cubicBezTo>
                  <a:pt x="3325" y="190"/>
                  <a:pt x="2551" y="0"/>
                  <a:pt x="185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1" name="Google Shape;1621;p45"/>
          <p:cNvSpPr/>
          <p:nvPr/>
        </p:nvSpPr>
        <p:spPr>
          <a:xfrm>
            <a:off x="2939678" y="3851234"/>
            <a:ext cx="769463" cy="973225"/>
          </a:xfrm>
          <a:custGeom>
            <a:rect b="b" l="l" r="r" t="t"/>
            <a:pathLst>
              <a:path extrusionOk="0" h="18962" w="15299">
                <a:moveTo>
                  <a:pt x="5374" y="0"/>
                </a:moveTo>
                <a:cubicBezTo>
                  <a:pt x="5141" y="0"/>
                  <a:pt x="4876" y="68"/>
                  <a:pt x="4576" y="234"/>
                </a:cubicBezTo>
                <a:cubicBezTo>
                  <a:pt x="2885" y="1209"/>
                  <a:pt x="1" y="13662"/>
                  <a:pt x="5213" y="18814"/>
                </a:cubicBezTo>
                <a:cubicBezTo>
                  <a:pt x="5224" y="18820"/>
                  <a:pt x="5888" y="18962"/>
                  <a:pt x="6885" y="18962"/>
                </a:cubicBezTo>
                <a:cubicBezTo>
                  <a:pt x="9233" y="18962"/>
                  <a:pt x="13427" y="18174"/>
                  <a:pt x="15298" y="12966"/>
                </a:cubicBezTo>
                <a:cubicBezTo>
                  <a:pt x="15298" y="12966"/>
                  <a:pt x="7978" y="5884"/>
                  <a:pt x="6844" y="1468"/>
                </a:cubicBezTo>
                <a:cubicBezTo>
                  <a:pt x="6844" y="1468"/>
                  <a:pt x="6453" y="0"/>
                  <a:pt x="5374" y="0"/>
                </a:cubicBezTo>
                <a:close/>
              </a:path>
            </a:pathLst>
          </a:custGeom>
          <a:solidFill>
            <a:srgbClr val="00D9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2" name="Google Shape;1622;p45"/>
          <p:cNvSpPr/>
          <p:nvPr/>
        </p:nvSpPr>
        <p:spPr>
          <a:xfrm>
            <a:off x="3100774" y="4362487"/>
            <a:ext cx="525331" cy="382936"/>
          </a:xfrm>
          <a:custGeom>
            <a:rect b="b" l="l" r="r" t="t"/>
            <a:pathLst>
              <a:path extrusionOk="0" h="7461" w="10445">
                <a:moveTo>
                  <a:pt x="9231" y="1"/>
                </a:moveTo>
                <a:cubicBezTo>
                  <a:pt x="6386" y="3601"/>
                  <a:pt x="2487" y="5093"/>
                  <a:pt x="0" y="5690"/>
                </a:cubicBezTo>
                <a:cubicBezTo>
                  <a:pt x="219" y="6327"/>
                  <a:pt x="518" y="6924"/>
                  <a:pt x="876" y="7461"/>
                </a:cubicBezTo>
                <a:cubicBezTo>
                  <a:pt x="6565" y="6287"/>
                  <a:pt x="9350" y="3044"/>
                  <a:pt x="10444" y="1354"/>
                </a:cubicBezTo>
                <a:cubicBezTo>
                  <a:pt x="10066" y="956"/>
                  <a:pt x="9668" y="498"/>
                  <a:pt x="9231" y="1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3" name="Google Shape;1623;p45"/>
          <p:cNvSpPr/>
          <p:nvPr/>
        </p:nvSpPr>
        <p:spPr>
          <a:xfrm>
            <a:off x="3054754" y="4182796"/>
            <a:ext cx="426250" cy="316573"/>
          </a:xfrm>
          <a:custGeom>
            <a:rect b="b" l="l" r="r" t="t"/>
            <a:pathLst>
              <a:path extrusionOk="0" h="6168" w="8475">
                <a:moveTo>
                  <a:pt x="7281" y="1"/>
                </a:moveTo>
                <a:cubicBezTo>
                  <a:pt x="4914" y="2388"/>
                  <a:pt x="2109" y="3601"/>
                  <a:pt x="0" y="4198"/>
                </a:cubicBezTo>
                <a:cubicBezTo>
                  <a:pt x="20" y="4874"/>
                  <a:pt x="80" y="5511"/>
                  <a:pt x="179" y="6167"/>
                </a:cubicBezTo>
                <a:cubicBezTo>
                  <a:pt x="4397" y="5272"/>
                  <a:pt x="6983" y="3203"/>
                  <a:pt x="8475" y="1532"/>
                </a:cubicBezTo>
                <a:cubicBezTo>
                  <a:pt x="8077" y="1035"/>
                  <a:pt x="7679" y="518"/>
                  <a:pt x="7281" y="1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4" name="Google Shape;1624;p45"/>
          <p:cNvSpPr/>
          <p:nvPr/>
        </p:nvSpPr>
        <p:spPr>
          <a:xfrm>
            <a:off x="3058727" y="3995972"/>
            <a:ext cx="298199" cy="229782"/>
          </a:xfrm>
          <a:custGeom>
            <a:rect b="b" l="l" r="r" t="t"/>
            <a:pathLst>
              <a:path extrusionOk="0" h="4477" w="5929">
                <a:moveTo>
                  <a:pt x="4974" y="0"/>
                </a:moveTo>
                <a:cubicBezTo>
                  <a:pt x="3422" y="1134"/>
                  <a:pt x="1791" y="1850"/>
                  <a:pt x="319" y="2288"/>
                </a:cubicBezTo>
                <a:cubicBezTo>
                  <a:pt x="180" y="2984"/>
                  <a:pt x="61" y="3740"/>
                  <a:pt x="1" y="4476"/>
                </a:cubicBezTo>
                <a:cubicBezTo>
                  <a:pt x="2587" y="3919"/>
                  <a:pt x="4517" y="2865"/>
                  <a:pt x="5929" y="1791"/>
                </a:cubicBezTo>
                <a:cubicBezTo>
                  <a:pt x="5571" y="1194"/>
                  <a:pt x="5233" y="577"/>
                  <a:pt x="4974" y="0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5" name="Google Shape;1625;p45"/>
          <p:cNvSpPr/>
          <p:nvPr/>
        </p:nvSpPr>
        <p:spPr>
          <a:xfrm>
            <a:off x="4572516" y="5808272"/>
            <a:ext cx="200074" cy="9187"/>
          </a:xfrm>
          <a:custGeom>
            <a:rect b="b" l="l" r="r" t="t"/>
            <a:pathLst>
              <a:path extrusionOk="0" h="179" w="3978">
                <a:moveTo>
                  <a:pt x="3977" y="0"/>
                </a:moveTo>
                <a:cubicBezTo>
                  <a:pt x="2665" y="60"/>
                  <a:pt x="1333" y="139"/>
                  <a:pt x="1" y="179"/>
                </a:cubicBezTo>
                <a:cubicBezTo>
                  <a:pt x="1353" y="139"/>
                  <a:pt x="2665" y="60"/>
                  <a:pt x="3977" y="0"/>
                </a:cubicBezTo>
                <a:close/>
              </a:path>
            </a:pathLst>
          </a:custGeom>
          <a:solidFill>
            <a:srgbClr val="2345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6" name="Google Shape;1626;p45"/>
          <p:cNvSpPr/>
          <p:nvPr/>
        </p:nvSpPr>
        <p:spPr>
          <a:xfrm>
            <a:off x="4439434" y="5817408"/>
            <a:ext cx="133131" cy="5184"/>
          </a:xfrm>
          <a:custGeom>
            <a:rect b="b" l="l" r="r" t="t"/>
            <a:pathLst>
              <a:path extrusionOk="0" h="101" w="2647">
                <a:moveTo>
                  <a:pt x="2647" y="1"/>
                </a:moveTo>
                <a:cubicBezTo>
                  <a:pt x="1751" y="21"/>
                  <a:pt x="896" y="81"/>
                  <a:pt x="1" y="100"/>
                </a:cubicBezTo>
                <a:cubicBezTo>
                  <a:pt x="896" y="81"/>
                  <a:pt x="1791" y="21"/>
                  <a:pt x="2647" y="1"/>
                </a:cubicBezTo>
                <a:close/>
              </a:path>
            </a:pathLst>
          </a:custGeom>
          <a:solidFill>
            <a:srgbClr val="2345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7" name="Google Shape;1627;p45"/>
          <p:cNvSpPr/>
          <p:nvPr/>
        </p:nvSpPr>
        <p:spPr>
          <a:xfrm>
            <a:off x="4057240" y="5113942"/>
            <a:ext cx="890523" cy="221673"/>
          </a:xfrm>
          <a:custGeom>
            <a:rect b="b" l="l" r="r" t="t"/>
            <a:pathLst>
              <a:path extrusionOk="0" h="4319" w="17706">
                <a:moveTo>
                  <a:pt x="17705" y="1"/>
                </a:moveTo>
                <a:cubicBezTo>
                  <a:pt x="17703" y="3"/>
                  <a:pt x="17702" y="5"/>
                  <a:pt x="17700" y="7"/>
                </a:cubicBezTo>
                <a:lnTo>
                  <a:pt x="17700" y="7"/>
                </a:lnTo>
                <a:cubicBezTo>
                  <a:pt x="17702" y="5"/>
                  <a:pt x="17704" y="3"/>
                  <a:pt x="17705" y="1"/>
                </a:cubicBezTo>
                <a:close/>
                <a:moveTo>
                  <a:pt x="17700" y="7"/>
                </a:moveTo>
                <a:lnTo>
                  <a:pt x="17700" y="7"/>
                </a:lnTo>
                <a:cubicBezTo>
                  <a:pt x="17622" y="82"/>
                  <a:pt x="17185" y="102"/>
                  <a:pt x="17069" y="160"/>
                </a:cubicBezTo>
                <a:cubicBezTo>
                  <a:pt x="16890" y="240"/>
                  <a:pt x="16770" y="339"/>
                  <a:pt x="16611" y="439"/>
                </a:cubicBezTo>
                <a:cubicBezTo>
                  <a:pt x="16273" y="657"/>
                  <a:pt x="15855" y="797"/>
                  <a:pt x="15477" y="996"/>
                </a:cubicBezTo>
                <a:cubicBezTo>
                  <a:pt x="14005" y="1751"/>
                  <a:pt x="12314" y="1990"/>
                  <a:pt x="10683" y="2070"/>
                </a:cubicBezTo>
                <a:cubicBezTo>
                  <a:pt x="10202" y="2096"/>
                  <a:pt x="9719" y="2108"/>
                  <a:pt x="9236" y="2108"/>
                </a:cubicBezTo>
                <a:cubicBezTo>
                  <a:pt x="7863" y="2108"/>
                  <a:pt x="6487" y="2008"/>
                  <a:pt x="5133" y="1831"/>
                </a:cubicBezTo>
                <a:cubicBezTo>
                  <a:pt x="4337" y="1692"/>
                  <a:pt x="3562" y="1652"/>
                  <a:pt x="2865" y="1254"/>
                </a:cubicBezTo>
                <a:cubicBezTo>
                  <a:pt x="2547" y="1075"/>
                  <a:pt x="2189" y="936"/>
                  <a:pt x="1851" y="777"/>
                </a:cubicBezTo>
                <a:cubicBezTo>
                  <a:pt x="1611" y="684"/>
                  <a:pt x="1063" y="353"/>
                  <a:pt x="794" y="353"/>
                </a:cubicBezTo>
                <a:cubicBezTo>
                  <a:pt x="773" y="353"/>
                  <a:pt x="754" y="355"/>
                  <a:pt x="737" y="359"/>
                </a:cubicBezTo>
                <a:cubicBezTo>
                  <a:pt x="1" y="498"/>
                  <a:pt x="1194" y="1155"/>
                  <a:pt x="1393" y="1274"/>
                </a:cubicBezTo>
                <a:cubicBezTo>
                  <a:pt x="1891" y="1592"/>
                  <a:pt x="2448" y="1851"/>
                  <a:pt x="2985" y="2070"/>
                </a:cubicBezTo>
                <a:cubicBezTo>
                  <a:pt x="4138" y="2547"/>
                  <a:pt x="5332" y="2826"/>
                  <a:pt x="6526" y="3025"/>
                </a:cubicBezTo>
                <a:cubicBezTo>
                  <a:pt x="7242" y="3064"/>
                  <a:pt x="7938" y="3144"/>
                  <a:pt x="8634" y="3184"/>
                </a:cubicBezTo>
                <a:cubicBezTo>
                  <a:pt x="8992" y="3214"/>
                  <a:pt x="9360" y="3228"/>
                  <a:pt x="9728" y="3228"/>
                </a:cubicBezTo>
                <a:cubicBezTo>
                  <a:pt x="10096" y="3228"/>
                  <a:pt x="10464" y="3214"/>
                  <a:pt x="10822" y="3184"/>
                </a:cubicBezTo>
                <a:cubicBezTo>
                  <a:pt x="11439" y="3144"/>
                  <a:pt x="12076" y="3005"/>
                  <a:pt x="12672" y="2925"/>
                </a:cubicBezTo>
                <a:cubicBezTo>
                  <a:pt x="12728" y="2907"/>
                  <a:pt x="12796" y="2893"/>
                  <a:pt x="12863" y="2893"/>
                </a:cubicBezTo>
                <a:cubicBezTo>
                  <a:pt x="12941" y="2893"/>
                  <a:pt x="13017" y="2912"/>
                  <a:pt x="13070" y="2965"/>
                </a:cubicBezTo>
                <a:cubicBezTo>
                  <a:pt x="13130" y="3025"/>
                  <a:pt x="13170" y="3124"/>
                  <a:pt x="13190" y="3184"/>
                </a:cubicBezTo>
                <a:cubicBezTo>
                  <a:pt x="13309" y="3562"/>
                  <a:pt x="13408" y="3940"/>
                  <a:pt x="13468" y="4318"/>
                </a:cubicBezTo>
                <a:cubicBezTo>
                  <a:pt x="13478" y="4318"/>
                  <a:pt x="13488" y="4318"/>
                  <a:pt x="13497" y="4318"/>
                </a:cubicBezTo>
                <a:cubicBezTo>
                  <a:pt x="14135" y="4318"/>
                  <a:pt x="14487" y="3674"/>
                  <a:pt x="14781" y="3224"/>
                </a:cubicBezTo>
                <a:cubicBezTo>
                  <a:pt x="15179" y="2587"/>
                  <a:pt x="15597" y="2050"/>
                  <a:pt x="15855" y="1354"/>
                </a:cubicBezTo>
                <a:cubicBezTo>
                  <a:pt x="16549" y="1036"/>
                  <a:pt x="17184" y="581"/>
                  <a:pt x="17700" y="7"/>
                </a:cubicBezTo>
                <a:close/>
              </a:path>
            </a:pathLst>
          </a:custGeom>
          <a:solidFill>
            <a:srgbClr val="00D9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8" name="Google Shape;1628;p45"/>
          <p:cNvSpPr/>
          <p:nvPr/>
        </p:nvSpPr>
        <p:spPr>
          <a:xfrm>
            <a:off x="3810139" y="4553109"/>
            <a:ext cx="536296" cy="512839"/>
          </a:xfrm>
          <a:custGeom>
            <a:rect b="b" l="l" r="r" t="t"/>
            <a:pathLst>
              <a:path extrusionOk="0" h="9992" w="10663">
                <a:moveTo>
                  <a:pt x="5831" y="0"/>
                </a:moveTo>
                <a:cubicBezTo>
                  <a:pt x="4788" y="0"/>
                  <a:pt x="3722" y="751"/>
                  <a:pt x="3024" y="1379"/>
                </a:cubicBezTo>
                <a:cubicBezTo>
                  <a:pt x="1870" y="2434"/>
                  <a:pt x="796" y="3667"/>
                  <a:pt x="398" y="5199"/>
                </a:cubicBezTo>
                <a:cubicBezTo>
                  <a:pt x="0" y="6711"/>
                  <a:pt x="418" y="8521"/>
                  <a:pt x="1711" y="9396"/>
                </a:cubicBezTo>
                <a:cubicBezTo>
                  <a:pt x="2411" y="9859"/>
                  <a:pt x="3253" y="9991"/>
                  <a:pt x="4118" y="9991"/>
                </a:cubicBezTo>
                <a:cubicBezTo>
                  <a:pt x="4629" y="9991"/>
                  <a:pt x="5148" y="9945"/>
                  <a:pt x="5650" y="9893"/>
                </a:cubicBezTo>
                <a:cubicBezTo>
                  <a:pt x="6684" y="9754"/>
                  <a:pt x="7739" y="9635"/>
                  <a:pt x="8753" y="9396"/>
                </a:cubicBezTo>
                <a:cubicBezTo>
                  <a:pt x="9051" y="9336"/>
                  <a:pt x="9330" y="9257"/>
                  <a:pt x="9549" y="9058"/>
                </a:cubicBezTo>
                <a:cubicBezTo>
                  <a:pt x="10046" y="8620"/>
                  <a:pt x="9927" y="7825"/>
                  <a:pt x="9768" y="7168"/>
                </a:cubicBezTo>
                <a:cubicBezTo>
                  <a:pt x="10026" y="7168"/>
                  <a:pt x="10285" y="7208"/>
                  <a:pt x="10543" y="7208"/>
                </a:cubicBezTo>
                <a:cubicBezTo>
                  <a:pt x="10444" y="6611"/>
                  <a:pt x="10225" y="6014"/>
                  <a:pt x="9927" y="5477"/>
                </a:cubicBezTo>
                <a:cubicBezTo>
                  <a:pt x="10165" y="5477"/>
                  <a:pt x="10424" y="5517"/>
                  <a:pt x="10663" y="5517"/>
                </a:cubicBezTo>
                <a:cubicBezTo>
                  <a:pt x="10563" y="4264"/>
                  <a:pt x="9947" y="3110"/>
                  <a:pt x="9091" y="2175"/>
                </a:cubicBezTo>
                <a:cubicBezTo>
                  <a:pt x="8435" y="1439"/>
                  <a:pt x="7281" y="265"/>
                  <a:pt x="6266" y="47"/>
                </a:cubicBezTo>
                <a:cubicBezTo>
                  <a:pt x="6123" y="15"/>
                  <a:pt x="5977" y="0"/>
                  <a:pt x="5831" y="0"/>
                </a:cubicBezTo>
                <a:close/>
              </a:path>
            </a:pathLst>
          </a:custGeom>
          <a:solidFill>
            <a:srgbClr val="00D9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9" name="Google Shape;1629;p45"/>
          <p:cNvSpPr/>
          <p:nvPr/>
        </p:nvSpPr>
        <p:spPr>
          <a:xfrm>
            <a:off x="3700093" y="4497216"/>
            <a:ext cx="566322" cy="554515"/>
          </a:xfrm>
          <a:custGeom>
            <a:rect b="b" l="l" r="r" t="t"/>
            <a:pathLst>
              <a:path extrusionOk="0" h="10804" w="11260">
                <a:moveTo>
                  <a:pt x="5975" y="1"/>
                </a:moveTo>
                <a:cubicBezTo>
                  <a:pt x="4962" y="1"/>
                  <a:pt x="3954" y="308"/>
                  <a:pt x="3123" y="877"/>
                </a:cubicBezTo>
                <a:cubicBezTo>
                  <a:pt x="577" y="2707"/>
                  <a:pt x="0" y="6845"/>
                  <a:pt x="398" y="9709"/>
                </a:cubicBezTo>
                <a:cubicBezTo>
                  <a:pt x="1979" y="10455"/>
                  <a:pt x="3745" y="10803"/>
                  <a:pt x="5523" y="10803"/>
                </a:cubicBezTo>
                <a:cubicBezTo>
                  <a:pt x="7301" y="10803"/>
                  <a:pt x="9091" y="10455"/>
                  <a:pt x="10722" y="9809"/>
                </a:cubicBezTo>
                <a:cubicBezTo>
                  <a:pt x="10881" y="9769"/>
                  <a:pt x="11060" y="9670"/>
                  <a:pt x="11160" y="9510"/>
                </a:cubicBezTo>
                <a:cubicBezTo>
                  <a:pt x="11259" y="9371"/>
                  <a:pt x="11259" y="9212"/>
                  <a:pt x="11259" y="9033"/>
                </a:cubicBezTo>
                <a:cubicBezTo>
                  <a:pt x="11259" y="8118"/>
                  <a:pt x="11239" y="7203"/>
                  <a:pt x="11160" y="6288"/>
                </a:cubicBezTo>
                <a:cubicBezTo>
                  <a:pt x="11060" y="4856"/>
                  <a:pt x="10842" y="3403"/>
                  <a:pt x="10046" y="2210"/>
                </a:cubicBezTo>
                <a:cubicBezTo>
                  <a:pt x="9330" y="1116"/>
                  <a:pt x="8156" y="340"/>
                  <a:pt x="6863" y="81"/>
                </a:cubicBezTo>
                <a:cubicBezTo>
                  <a:pt x="6570" y="27"/>
                  <a:pt x="6272" y="1"/>
                  <a:pt x="597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0" name="Google Shape;1630;p45"/>
          <p:cNvSpPr/>
          <p:nvPr/>
        </p:nvSpPr>
        <p:spPr>
          <a:xfrm>
            <a:off x="3768092" y="4497216"/>
            <a:ext cx="491332" cy="427024"/>
          </a:xfrm>
          <a:custGeom>
            <a:rect b="b" l="l" r="r" t="t"/>
            <a:pathLst>
              <a:path extrusionOk="0" h="8320" w="9769">
                <a:moveTo>
                  <a:pt x="4643" y="1"/>
                </a:moveTo>
                <a:cubicBezTo>
                  <a:pt x="3631" y="1"/>
                  <a:pt x="2626" y="308"/>
                  <a:pt x="1811" y="877"/>
                </a:cubicBezTo>
                <a:cubicBezTo>
                  <a:pt x="1035" y="1434"/>
                  <a:pt x="438" y="2210"/>
                  <a:pt x="1" y="3065"/>
                </a:cubicBezTo>
                <a:cubicBezTo>
                  <a:pt x="41" y="4000"/>
                  <a:pt x="240" y="4856"/>
                  <a:pt x="617" y="5592"/>
                </a:cubicBezTo>
                <a:cubicBezTo>
                  <a:pt x="1453" y="7183"/>
                  <a:pt x="3204" y="8277"/>
                  <a:pt x="5014" y="8317"/>
                </a:cubicBezTo>
                <a:cubicBezTo>
                  <a:pt x="5066" y="8319"/>
                  <a:pt x="5119" y="8319"/>
                  <a:pt x="5171" y="8319"/>
                </a:cubicBezTo>
                <a:cubicBezTo>
                  <a:pt x="6927" y="8319"/>
                  <a:pt x="8642" y="7357"/>
                  <a:pt x="9569" y="5850"/>
                </a:cubicBezTo>
                <a:cubicBezTo>
                  <a:pt x="9629" y="5731"/>
                  <a:pt x="9689" y="5631"/>
                  <a:pt x="9768" y="5512"/>
                </a:cubicBezTo>
                <a:cubicBezTo>
                  <a:pt x="9609" y="4338"/>
                  <a:pt x="9370" y="3165"/>
                  <a:pt x="8714" y="2210"/>
                </a:cubicBezTo>
                <a:cubicBezTo>
                  <a:pt x="7978" y="1116"/>
                  <a:pt x="6804" y="340"/>
                  <a:pt x="5531" y="81"/>
                </a:cubicBezTo>
                <a:cubicBezTo>
                  <a:pt x="5237" y="27"/>
                  <a:pt x="4940" y="1"/>
                  <a:pt x="4643" y="1"/>
                </a:cubicBezTo>
                <a:close/>
              </a:path>
            </a:pathLst>
          </a:custGeom>
          <a:solidFill>
            <a:srgbClr val="141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1" name="Google Shape;1631;p45"/>
          <p:cNvSpPr/>
          <p:nvPr/>
        </p:nvSpPr>
        <p:spPr>
          <a:xfrm>
            <a:off x="4727576" y="4553109"/>
            <a:ext cx="537352" cy="512839"/>
          </a:xfrm>
          <a:custGeom>
            <a:rect b="b" l="l" r="r" t="t"/>
            <a:pathLst>
              <a:path extrusionOk="0" h="9992" w="10684">
                <a:moveTo>
                  <a:pt x="4846" y="0"/>
                </a:moveTo>
                <a:cubicBezTo>
                  <a:pt x="4702" y="0"/>
                  <a:pt x="4559" y="15"/>
                  <a:pt x="4417" y="47"/>
                </a:cubicBezTo>
                <a:cubicBezTo>
                  <a:pt x="3383" y="265"/>
                  <a:pt x="2249" y="1439"/>
                  <a:pt x="1572" y="2175"/>
                </a:cubicBezTo>
                <a:cubicBezTo>
                  <a:pt x="737" y="3110"/>
                  <a:pt x="100" y="4264"/>
                  <a:pt x="1" y="5517"/>
                </a:cubicBezTo>
                <a:cubicBezTo>
                  <a:pt x="259" y="5517"/>
                  <a:pt x="498" y="5477"/>
                  <a:pt x="757" y="5477"/>
                </a:cubicBezTo>
                <a:cubicBezTo>
                  <a:pt x="458" y="6014"/>
                  <a:pt x="240" y="6611"/>
                  <a:pt x="140" y="7208"/>
                </a:cubicBezTo>
                <a:cubicBezTo>
                  <a:pt x="379" y="7208"/>
                  <a:pt x="657" y="7168"/>
                  <a:pt x="896" y="7168"/>
                </a:cubicBezTo>
                <a:cubicBezTo>
                  <a:pt x="757" y="7825"/>
                  <a:pt x="637" y="8620"/>
                  <a:pt x="1135" y="9058"/>
                </a:cubicBezTo>
                <a:cubicBezTo>
                  <a:pt x="1354" y="9257"/>
                  <a:pt x="1632" y="9336"/>
                  <a:pt x="1930" y="9396"/>
                </a:cubicBezTo>
                <a:cubicBezTo>
                  <a:pt x="2945" y="9635"/>
                  <a:pt x="3979" y="9754"/>
                  <a:pt x="5034" y="9893"/>
                </a:cubicBezTo>
                <a:cubicBezTo>
                  <a:pt x="5529" y="9945"/>
                  <a:pt x="6043" y="9991"/>
                  <a:pt x="6551" y="9991"/>
                </a:cubicBezTo>
                <a:cubicBezTo>
                  <a:pt x="7410" y="9991"/>
                  <a:pt x="8252" y="9859"/>
                  <a:pt x="8953" y="9396"/>
                </a:cubicBezTo>
                <a:cubicBezTo>
                  <a:pt x="10266" y="8521"/>
                  <a:pt x="10683" y="6711"/>
                  <a:pt x="10285" y="5199"/>
                </a:cubicBezTo>
                <a:cubicBezTo>
                  <a:pt x="9888" y="3667"/>
                  <a:pt x="8813" y="2434"/>
                  <a:pt x="7640" y="1379"/>
                </a:cubicBezTo>
                <a:cubicBezTo>
                  <a:pt x="6942" y="751"/>
                  <a:pt x="5876" y="0"/>
                  <a:pt x="4846" y="0"/>
                </a:cubicBezTo>
                <a:close/>
              </a:path>
            </a:pathLst>
          </a:custGeom>
          <a:solidFill>
            <a:srgbClr val="00D9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2" name="Google Shape;1632;p45"/>
          <p:cNvSpPr/>
          <p:nvPr/>
        </p:nvSpPr>
        <p:spPr>
          <a:xfrm>
            <a:off x="4821628" y="4497216"/>
            <a:ext cx="566372" cy="554515"/>
          </a:xfrm>
          <a:custGeom>
            <a:rect b="b" l="l" r="r" t="t"/>
            <a:pathLst>
              <a:path extrusionOk="0" h="10804" w="11261">
                <a:moveTo>
                  <a:pt x="5285" y="1"/>
                </a:moveTo>
                <a:cubicBezTo>
                  <a:pt x="4988" y="1"/>
                  <a:pt x="4691" y="27"/>
                  <a:pt x="4397" y="81"/>
                </a:cubicBezTo>
                <a:cubicBezTo>
                  <a:pt x="3104" y="340"/>
                  <a:pt x="1950" y="1116"/>
                  <a:pt x="1214" y="2210"/>
                </a:cubicBezTo>
                <a:cubicBezTo>
                  <a:pt x="419" y="3403"/>
                  <a:pt x="200" y="4856"/>
                  <a:pt x="100" y="6288"/>
                </a:cubicBezTo>
                <a:cubicBezTo>
                  <a:pt x="21" y="7203"/>
                  <a:pt x="1" y="8118"/>
                  <a:pt x="1" y="9033"/>
                </a:cubicBezTo>
                <a:cubicBezTo>
                  <a:pt x="1" y="9212"/>
                  <a:pt x="1" y="9371"/>
                  <a:pt x="100" y="9510"/>
                </a:cubicBezTo>
                <a:cubicBezTo>
                  <a:pt x="200" y="9670"/>
                  <a:pt x="379" y="9769"/>
                  <a:pt x="558" y="9809"/>
                </a:cubicBezTo>
                <a:cubicBezTo>
                  <a:pt x="2179" y="10455"/>
                  <a:pt x="3969" y="10803"/>
                  <a:pt x="5747" y="10803"/>
                </a:cubicBezTo>
                <a:cubicBezTo>
                  <a:pt x="7525" y="10803"/>
                  <a:pt x="9291" y="10455"/>
                  <a:pt x="10862" y="9709"/>
                </a:cubicBezTo>
                <a:cubicBezTo>
                  <a:pt x="11260" y="6845"/>
                  <a:pt x="10703" y="2707"/>
                  <a:pt x="8137" y="877"/>
                </a:cubicBezTo>
                <a:cubicBezTo>
                  <a:pt x="7307" y="308"/>
                  <a:pt x="6298" y="1"/>
                  <a:pt x="528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3" name="Google Shape;1633;p45"/>
          <p:cNvSpPr/>
          <p:nvPr/>
        </p:nvSpPr>
        <p:spPr>
          <a:xfrm>
            <a:off x="4830631" y="4497216"/>
            <a:ext cx="491332" cy="427024"/>
          </a:xfrm>
          <a:custGeom>
            <a:rect b="b" l="l" r="r" t="t"/>
            <a:pathLst>
              <a:path extrusionOk="0" h="8320" w="9769">
                <a:moveTo>
                  <a:pt x="5106" y="1"/>
                </a:moveTo>
                <a:cubicBezTo>
                  <a:pt x="4809" y="1"/>
                  <a:pt x="4512" y="27"/>
                  <a:pt x="4218" y="81"/>
                </a:cubicBezTo>
                <a:cubicBezTo>
                  <a:pt x="2925" y="340"/>
                  <a:pt x="1771" y="1116"/>
                  <a:pt x="1035" y="2210"/>
                </a:cubicBezTo>
                <a:cubicBezTo>
                  <a:pt x="399" y="3165"/>
                  <a:pt x="140" y="4338"/>
                  <a:pt x="1" y="5512"/>
                </a:cubicBezTo>
                <a:cubicBezTo>
                  <a:pt x="80" y="5631"/>
                  <a:pt x="120" y="5731"/>
                  <a:pt x="200" y="5850"/>
                </a:cubicBezTo>
                <a:cubicBezTo>
                  <a:pt x="1108" y="7357"/>
                  <a:pt x="2822" y="8319"/>
                  <a:pt x="4596" y="8319"/>
                </a:cubicBezTo>
                <a:cubicBezTo>
                  <a:pt x="4649" y="8319"/>
                  <a:pt x="4702" y="8319"/>
                  <a:pt x="4755" y="8317"/>
                </a:cubicBezTo>
                <a:cubicBezTo>
                  <a:pt x="6565" y="8277"/>
                  <a:pt x="8296" y="7183"/>
                  <a:pt x="9151" y="5592"/>
                </a:cubicBezTo>
                <a:cubicBezTo>
                  <a:pt x="9529" y="4856"/>
                  <a:pt x="9728" y="4000"/>
                  <a:pt x="9768" y="3065"/>
                </a:cubicBezTo>
                <a:cubicBezTo>
                  <a:pt x="9331" y="2210"/>
                  <a:pt x="8734" y="1434"/>
                  <a:pt x="7958" y="877"/>
                </a:cubicBezTo>
                <a:cubicBezTo>
                  <a:pt x="7128" y="308"/>
                  <a:pt x="6119" y="1"/>
                  <a:pt x="5106" y="1"/>
                </a:cubicBezTo>
                <a:close/>
              </a:path>
            </a:pathLst>
          </a:custGeom>
          <a:solidFill>
            <a:srgbClr val="141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4" name="Google Shape;1634;p45"/>
          <p:cNvSpPr/>
          <p:nvPr/>
        </p:nvSpPr>
        <p:spPr>
          <a:xfrm>
            <a:off x="4732606" y="5166037"/>
            <a:ext cx="113113" cy="160339"/>
          </a:xfrm>
          <a:custGeom>
            <a:rect b="b" l="l" r="r" t="t"/>
            <a:pathLst>
              <a:path extrusionOk="0" h="3124" w="2249">
                <a:moveTo>
                  <a:pt x="2248" y="0"/>
                </a:moveTo>
                <a:lnTo>
                  <a:pt x="0" y="816"/>
                </a:lnTo>
                <a:lnTo>
                  <a:pt x="577" y="3124"/>
                </a:lnTo>
                <a:cubicBezTo>
                  <a:pt x="577" y="3124"/>
                  <a:pt x="1751" y="2467"/>
                  <a:pt x="224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5" name="Google Shape;1635;p45"/>
          <p:cNvSpPr/>
          <p:nvPr/>
        </p:nvSpPr>
        <p:spPr>
          <a:xfrm>
            <a:off x="4051255" y="5094746"/>
            <a:ext cx="933525" cy="145866"/>
          </a:xfrm>
          <a:custGeom>
            <a:rect b="b" l="l" r="r" t="t"/>
            <a:pathLst>
              <a:path extrusionOk="0" h="2842" w="18561">
                <a:moveTo>
                  <a:pt x="18424" y="0"/>
                </a:moveTo>
                <a:cubicBezTo>
                  <a:pt x="18408" y="0"/>
                  <a:pt x="18393" y="5"/>
                  <a:pt x="18381" y="17"/>
                </a:cubicBezTo>
                <a:cubicBezTo>
                  <a:pt x="16969" y="653"/>
                  <a:pt x="15477" y="1171"/>
                  <a:pt x="13945" y="1549"/>
                </a:cubicBezTo>
                <a:cubicBezTo>
                  <a:pt x="12433" y="1887"/>
                  <a:pt x="10902" y="2086"/>
                  <a:pt x="9330" y="2125"/>
                </a:cubicBezTo>
                <a:cubicBezTo>
                  <a:pt x="9252" y="2126"/>
                  <a:pt x="9173" y="2127"/>
                  <a:pt x="9095" y="2127"/>
                </a:cubicBezTo>
                <a:cubicBezTo>
                  <a:pt x="7622" y="2127"/>
                  <a:pt x="6149" y="1951"/>
                  <a:pt x="4695" y="1668"/>
                </a:cubicBezTo>
                <a:cubicBezTo>
                  <a:pt x="3939" y="1509"/>
                  <a:pt x="3183" y="1330"/>
                  <a:pt x="2447" y="1071"/>
                </a:cubicBezTo>
                <a:cubicBezTo>
                  <a:pt x="1691" y="852"/>
                  <a:pt x="955" y="574"/>
                  <a:pt x="259" y="256"/>
                </a:cubicBezTo>
                <a:cubicBezTo>
                  <a:pt x="238" y="250"/>
                  <a:pt x="215" y="248"/>
                  <a:pt x="193" y="248"/>
                </a:cubicBezTo>
                <a:cubicBezTo>
                  <a:pt x="132" y="248"/>
                  <a:pt x="75" y="266"/>
                  <a:pt x="60" y="295"/>
                </a:cubicBezTo>
                <a:cubicBezTo>
                  <a:pt x="0" y="375"/>
                  <a:pt x="20" y="454"/>
                  <a:pt x="100" y="494"/>
                </a:cubicBezTo>
                <a:cubicBezTo>
                  <a:pt x="1472" y="1350"/>
                  <a:pt x="2984" y="1927"/>
                  <a:pt x="4556" y="2304"/>
                </a:cubicBezTo>
                <a:cubicBezTo>
                  <a:pt x="5332" y="2503"/>
                  <a:pt x="6127" y="2623"/>
                  <a:pt x="6923" y="2722"/>
                </a:cubicBezTo>
                <a:cubicBezTo>
                  <a:pt x="7719" y="2822"/>
                  <a:pt x="8534" y="2842"/>
                  <a:pt x="9330" y="2842"/>
                </a:cubicBezTo>
                <a:cubicBezTo>
                  <a:pt x="10941" y="2822"/>
                  <a:pt x="12553" y="2563"/>
                  <a:pt x="14104" y="2125"/>
                </a:cubicBezTo>
                <a:cubicBezTo>
                  <a:pt x="15636" y="1668"/>
                  <a:pt x="17108" y="1031"/>
                  <a:pt x="18481" y="216"/>
                </a:cubicBezTo>
                <a:cubicBezTo>
                  <a:pt x="18521" y="156"/>
                  <a:pt x="18560" y="116"/>
                  <a:pt x="18521" y="57"/>
                </a:cubicBezTo>
                <a:cubicBezTo>
                  <a:pt x="18506" y="28"/>
                  <a:pt x="18463" y="0"/>
                  <a:pt x="18424" y="0"/>
                </a:cubicBezTo>
                <a:close/>
              </a:path>
            </a:pathLst>
          </a:custGeom>
          <a:solidFill>
            <a:srgbClr val="141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6" name="Google Shape;1636;p45"/>
          <p:cNvSpPr/>
          <p:nvPr/>
        </p:nvSpPr>
        <p:spPr>
          <a:xfrm>
            <a:off x="5159814" y="4931480"/>
            <a:ext cx="325207" cy="245282"/>
          </a:xfrm>
          <a:custGeom>
            <a:rect b="b" l="l" r="r" t="t"/>
            <a:pathLst>
              <a:path extrusionOk="0" h="4779" w="6466">
                <a:moveTo>
                  <a:pt x="3944" y="0"/>
                </a:moveTo>
                <a:cubicBezTo>
                  <a:pt x="3539" y="0"/>
                  <a:pt x="3129" y="84"/>
                  <a:pt x="2746" y="234"/>
                </a:cubicBezTo>
                <a:cubicBezTo>
                  <a:pt x="1851" y="572"/>
                  <a:pt x="1134" y="1268"/>
                  <a:pt x="538" y="2044"/>
                </a:cubicBezTo>
                <a:cubicBezTo>
                  <a:pt x="339" y="2323"/>
                  <a:pt x="180" y="2581"/>
                  <a:pt x="1" y="2860"/>
                </a:cubicBezTo>
                <a:lnTo>
                  <a:pt x="359" y="3417"/>
                </a:lnTo>
                <a:cubicBezTo>
                  <a:pt x="1075" y="4335"/>
                  <a:pt x="2283" y="4779"/>
                  <a:pt x="3435" y="4779"/>
                </a:cubicBezTo>
                <a:cubicBezTo>
                  <a:pt x="3531" y="4779"/>
                  <a:pt x="3626" y="4775"/>
                  <a:pt x="3720" y="4769"/>
                </a:cubicBezTo>
                <a:cubicBezTo>
                  <a:pt x="4118" y="4749"/>
                  <a:pt x="4516" y="4710"/>
                  <a:pt x="4894" y="4531"/>
                </a:cubicBezTo>
                <a:cubicBezTo>
                  <a:pt x="5650" y="4212"/>
                  <a:pt x="6207" y="3476"/>
                  <a:pt x="6326" y="2681"/>
                </a:cubicBezTo>
                <a:cubicBezTo>
                  <a:pt x="6466" y="1885"/>
                  <a:pt x="6167" y="1030"/>
                  <a:pt x="5511" y="532"/>
                </a:cubicBezTo>
                <a:cubicBezTo>
                  <a:pt x="5060" y="162"/>
                  <a:pt x="4507" y="0"/>
                  <a:pt x="394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7" name="Google Shape;1637;p45"/>
          <p:cNvSpPr/>
          <p:nvPr/>
        </p:nvSpPr>
        <p:spPr>
          <a:xfrm>
            <a:off x="5171835" y="4871994"/>
            <a:ext cx="311175" cy="189954"/>
          </a:xfrm>
          <a:custGeom>
            <a:rect b="b" l="l" r="r" t="t"/>
            <a:pathLst>
              <a:path extrusionOk="0" fill="none" h="3701" w="6187">
                <a:moveTo>
                  <a:pt x="0" y="3700"/>
                </a:moveTo>
                <a:cubicBezTo>
                  <a:pt x="0" y="3700"/>
                  <a:pt x="1791" y="0"/>
                  <a:pt x="6187" y="1472"/>
                </a:cubicBezTo>
              </a:path>
            </a:pathLst>
          </a:custGeom>
          <a:noFill/>
          <a:ln cap="flat" cmpd="sng" w="6475">
            <a:solidFill>
              <a:srgbClr val="00D9E2"/>
            </a:solidFill>
            <a:prstDash val="solid"/>
            <a:miter lim="19892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8" name="Google Shape;1638;p45"/>
          <p:cNvSpPr/>
          <p:nvPr/>
        </p:nvSpPr>
        <p:spPr>
          <a:xfrm>
            <a:off x="3624047" y="4931480"/>
            <a:ext cx="325207" cy="245282"/>
          </a:xfrm>
          <a:custGeom>
            <a:rect b="b" l="l" r="r" t="t"/>
            <a:pathLst>
              <a:path extrusionOk="0" h="4779" w="6466">
                <a:moveTo>
                  <a:pt x="2510" y="0"/>
                </a:moveTo>
                <a:cubicBezTo>
                  <a:pt x="1945" y="0"/>
                  <a:pt x="1386" y="162"/>
                  <a:pt x="935" y="532"/>
                </a:cubicBezTo>
                <a:cubicBezTo>
                  <a:pt x="299" y="1030"/>
                  <a:pt x="0" y="1885"/>
                  <a:pt x="120" y="2681"/>
                </a:cubicBezTo>
                <a:cubicBezTo>
                  <a:pt x="239" y="3476"/>
                  <a:pt x="816" y="4212"/>
                  <a:pt x="1552" y="4531"/>
                </a:cubicBezTo>
                <a:cubicBezTo>
                  <a:pt x="1930" y="4710"/>
                  <a:pt x="2328" y="4749"/>
                  <a:pt x="2726" y="4769"/>
                </a:cubicBezTo>
                <a:cubicBezTo>
                  <a:pt x="2822" y="4775"/>
                  <a:pt x="2918" y="4779"/>
                  <a:pt x="3015" y="4779"/>
                </a:cubicBezTo>
                <a:cubicBezTo>
                  <a:pt x="4180" y="4779"/>
                  <a:pt x="5371" y="4335"/>
                  <a:pt x="6087" y="3417"/>
                </a:cubicBezTo>
                <a:lnTo>
                  <a:pt x="6465" y="2860"/>
                </a:lnTo>
                <a:cubicBezTo>
                  <a:pt x="6286" y="2581"/>
                  <a:pt x="6107" y="2323"/>
                  <a:pt x="5908" y="2044"/>
                </a:cubicBezTo>
                <a:cubicBezTo>
                  <a:pt x="5312" y="1268"/>
                  <a:pt x="4595" y="572"/>
                  <a:pt x="3700" y="234"/>
                </a:cubicBezTo>
                <a:cubicBezTo>
                  <a:pt x="3326" y="84"/>
                  <a:pt x="2916" y="0"/>
                  <a:pt x="251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9" name="Google Shape;1639;p45"/>
          <p:cNvSpPr/>
          <p:nvPr/>
        </p:nvSpPr>
        <p:spPr>
          <a:xfrm>
            <a:off x="3626058" y="4871994"/>
            <a:ext cx="311175" cy="189954"/>
          </a:xfrm>
          <a:custGeom>
            <a:rect b="b" l="l" r="r" t="t"/>
            <a:pathLst>
              <a:path extrusionOk="0" fill="none" h="3701" w="6187">
                <a:moveTo>
                  <a:pt x="6187" y="3700"/>
                </a:moveTo>
                <a:cubicBezTo>
                  <a:pt x="6187" y="3700"/>
                  <a:pt x="4396" y="0"/>
                  <a:pt x="0" y="1472"/>
                </a:cubicBezTo>
              </a:path>
            </a:pathLst>
          </a:custGeom>
          <a:noFill/>
          <a:ln cap="flat" cmpd="sng" w="6475">
            <a:solidFill>
              <a:srgbClr val="00D9E2"/>
            </a:solidFill>
            <a:prstDash val="solid"/>
            <a:miter lim="19892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0" name="Google Shape;1640;p45"/>
          <p:cNvSpPr/>
          <p:nvPr/>
        </p:nvSpPr>
        <p:spPr>
          <a:xfrm>
            <a:off x="4941683" y="4534273"/>
            <a:ext cx="184180" cy="157722"/>
          </a:xfrm>
          <a:custGeom>
            <a:rect b="b" l="l" r="r" t="t"/>
            <a:pathLst>
              <a:path extrusionOk="0" h="3073" w="3662">
                <a:moveTo>
                  <a:pt x="2097" y="1"/>
                </a:moveTo>
                <a:cubicBezTo>
                  <a:pt x="1185" y="1"/>
                  <a:pt x="394" y="640"/>
                  <a:pt x="100" y="1587"/>
                </a:cubicBezTo>
                <a:cubicBezTo>
                  <a:pt x="1" y="1906"/>
                  <a:pt x="1" y="2283"/>
                  <a:pt x="180" y="2582"/>
                </a:cubicBezTo>
                <a:cubicBezTo>
                  <a:pt x="319" y="2801"/>
                  <a:pt x="578" y="2920"/>
                  <a:pt x="856" y="3000"/>
                </a:cubicBezTo>
                <a:cubicBezTo>
                  <a:pt x="1030" y="3049"/>
                  <a:pt x="1209" y="3072"/>
                  <a:pt x="1387" y="3072"/>
                </a:cubicBezTo>
                <a:cubicBezTo>
                  <a:pt x="2294" y="3072"/>
                  <a:pt x="3210" y="2474"/>
                  <a:pt x="3542" y="1627"/>
                </a:cubicBezTo>
                <a:cubicBezTo>
                  <a:pt x="3602" y="1428"/>
                  <a:pt x="3661" y="1229"/>
                  <a:pt x="3641" y="1010"/>
                </a:cubicBezTo>
                <a:cubicBezTo>
                  <a:pt x="3562" y="553"/>
                  <a:pt x="3164" y="215"/>
                  <a:pt x="2706" y="95"/>
                </a:cubicBezTo>
                <a:cubicBezTo>
                  <a:pt x="2500" y="31"/>
                  <a:pt x="2295" y="1"/>
                  <a:pt x="209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1" name="Google Shape;1641;p45"/>
          <p:cNvSpPr/>
          <p:nvPr/>
        </p:nvSpPr>
        <p:spPr>
          <a:xfrm>
            <a:off x="5085779" y="4652065"/>
            <a:ext cx="71067" cy="60615"/>
          </a:xfrm>
          <a:custGeom>
            <a:rect b="b" l="l" r="r" t="t"/>
            <a:pathLst>
              <a:path extrusionOk="0" h="1181" w="1413">
                <a:moveTo>
                  <a:pt x="843" y="1"/>
                </a:moveTo>
                <a:cubicBezTo>
                  <a:pt x="473" y="1"/>
                  <a:pt x="158" y="256"/>
                  <a:pt x="40" y="625"/>
                </a:cubicBezTo>
                <a:cubicBezTo>
                  <a:pt x="20" y="744"/>
                  <a:pt x="0" y="904"/>
                  <a:pt x="80" y="1003"/>
                </a:cubicBezTo>
                <a:cubicBezTo>
                  <a:pt x="120" y="1083"/>
                  <a:pt x="219" y="1122"/>
                  <a:pt x="319" y="1142"/>
                </a:cubicBezTo>
                <a:cubicBezTo>
                  <a:pt x="397" y="1168"/>
                  <a:pt x="476" y="1180"/>
                  <a:pt x="556" y="1180"/>
                </a:cubicBezTo>
                <a:cubicBezTo>
                  <a:pt x="903" y="1180"/>
                  <a:pt x="1244" y="949"/>
                  <a:pt x="1373" y="625"/>
                </a:cubicBezTo>
                <a:cubicBezTo>
                  <a:pt x="1393" y="545"/>
                  <a:pt x="1413" y="486"/>
                  <a:pt x="1393" y="386"/>
                </a:cubicBezTo>
                <a:cubicBezTo>
                  <a:pt x="1373" y="207"/>
                  <a:pt x="1214" y="88"/>
                  <a:pt x="1055" y="28"/>
                </a:cubicBezTo>
                <a:cubicBezTo>
                  <a:pt x="983" y="9"/>
                  <a:pt x="912" y="1"/>
                  <a:pt x="84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2" name="Google Shape;1642;p45"/>
          <p:cNvSpPr/>
          <p:nvPr/>
        </p:nvSpPr>
        <p:spPr>
          <a:xfrm>
            <a:off x="3995226" y="4534273"/>
            <a:ext cx="184130" cy="157722"/>
          </a:xfrm>
          <a:custGeom>
            <a:rect b="b" l="l" r="r" t="t"/>
            <a:pathLst>
              <a:path extrusionOk="0" h="3073" w="3661">
                <a:moveTo>
                  <a:pt x="1565" y="1"/>
                </a:moveTo>
                <a:cubicBezTo>
                  <a:pt x="1366" y="1"/>
                  <a:pt x="1162" y="31"/>
                  <a:pt x="955" y="95"/>
                </a:cubicBezTo>
                <a:cubicBezTo>
                  <a:pt x="498" y="215"/>
                  <a:pt x="100" y="553"/>
                  <a:pt x="20" y="1010"/>
                </a:cubicBezTo>
                <a:cubicBezTo>
                  <a:pt x="0" y="1229"/>
                  <a:pt x="40" y="1428"/>
                  <a:pt x="120" y="1627"/>
                </a:cubicBezTo>
                <a:cubicBezTo>
                  <a:pt x="452" y="2474"/>
                  <a:pt x="1353" y="3072"/>
                  <a:pt x="2267" y="3072"/>
                </a:cubicBezTo>
                <a:cubicBezTo>
                  <a:pt x="2448" y="3072"/>
                  <a:pt x="2628" y="3049"/>
                  <a:pt x="2805" y="3000"/>
                </a:cubicBezTo>
                <a:cubicBezTo>
                  <a:pt x="3084" y="2920"/>
                  <a:pt x="3323" y="2801"/>
                  <a:pt x="3482" y="2582"/>
                </a:cubicBezTo>
                <a:cubicBezTo>
                  <a:pt x="3661" y="2283"/>
                  <a:pt x="3661" y="1906"/>
                  <a:pt x="3561" y="1587"/>
                </a:cubicBezTo>
                <a:cubicBezTo>
                  <a:pt x="3267" y="640"/>
                  <a:pt x="2477" y="1"/>
                  <a:pt x="156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3" name="Google Shape;1643;p45"/>
          <p:cNvSpPr/>
          <p:nvPr/>
        </p:nvSpPr>
        <p:spPr>
          <a:xfrm>
            <a:off x="3964194" y="4652065"/>
            <a:ext cx="71117" cy="60615"/>
          </a:xfrm>
          <a:custGeom>
            <a:rect b="b" l="l" r="r" t="t"/>
            <a:pathLst>
              <a:path extrusionOk="0" h="1181" w="1414">
                <a:moveTo>
                  <a:pt x="571" y="1"/>
                </a:moveTo>
                <a:cubicBezTo>
                  <a:pt x="502" y="1"/>
                  <a:pt x="431" y="9"/>
                  <a:pt x="359" y="28"/>
                </a:cubicBezTo>
                <a:cubicBezTo>
                  <a:pt x="200" y="88"/>
                  <a:pt x="41" y="207"/>
                  <a:pt x="21" y="386"/>
                </a:cubicBezTo>
                <a:cubicBezTo>
                  <a:pt x="1" y="486"/>
                  <a:pt x="21" y="545"/>
                  <a:pt x="41" y="625"/>
                </a:cubicBezTo>
                <a:cubicBezTo>
                  <a:pt x="170" y="949"/>
                  <a:pt x="497" y="1180"/>
                  <a:pt x="850" y="1180"/>
                </a:cubicBezTo>
                <a:cubicBezTo>
                  <a:pt x="931" y="1180"/>
                  <a:pt x="1013" y="1168"/>
                  <a:pt x="1095" y="1142"/>
                </a:cubicBezTo>
                <a:cubicBezTo>
                  <a:pt x="1194" y="1122"/>
                  <a:pt x="1294" y="1083"/>
                  <a:pt x="1334" y="1003"/>
                </a:cubicBezTo>
                <a:cubicBezTo>
                  <a:pt x="1413" y="904"/>
                  <a:pt x="1393" y="744"/>
                  <a:pt x="1353" y="625"/>
                </a:cubicBezTo>
                <a:cubicBezTo>
                  <a:pt x="1253" y="256"/>
                  <a:pt x="941" y="1"/>
                  <a:pt x="57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4" name="Google Shape;1644;p45"/>
          <p:cNvSpPr/>
          <p:nvPr/>
        </p:nvSpPr>
        <p:spPr>
          <a:xfrm>
            <a:off x="4979161" y="4429366"/>
            <a:ext cx="394263" cy="214487"/>
          </a:xfrm>
          <a:custGeom>
            <a:rect b="b" l="l" r="r" t="t"/>
            <a:pathLst>
              <a:path extrusionOk="0" h="4179" w="7839">
                <a:moveTo>
                  <a:pt x="978" y="0"/>
                </a:moveTo>
                <a:cubicBezTo>
                  <a:pt x="759" y="0"/>
                  <a:pt x="532" y="10"/>
                  <a:pt x="299" y="33"/>
                </a:cubicBezTo>
                <a:cubicBezTo>
                  <a:pt x="120" y="73"/>
                  <a:pt x="1" y="212"/>
                  <a:pt x="21" y="391"/>
                </a:cubicBezTo>
                <a:cubicBezTo>
                  <a:pt x="21" y="520"/>
                  <a:pt x="157" y="632"/>
                  <a:pt x="320" y="632"/>
                </a:cubicBezTo>
                <a:cubicBezTo>
                  <a:pt x="333" y="632"/>
                  <a:pt x="346" y="631"/>
                  <a:pt x="359" y="630"/>
                </a:cubicBezTo>
                <a:lnTo>
                  <a:pt x="379" y="630"/>
                </a:lnTo>
                <a:cubicBezTo>
                  <a:pt x="684" y="585"/>
                  <a:pt x="1000" y="565"/>
                  <a:pt x="1320" y="565"/>
                </a:cubicBezTo>
                <a:cubicBezTo>
                  <a:pt x="1710" y="565"/>
                  <a:pt x="2105" y="595"/>
                  <a:pt x="2488" y="650"/>
                </a:cubicBezTo>
                <a:cubicBezTo>
                  <a:pt x="3184" y="749"/>
                  <a:pt x="3880" y="948"/>
                  <a:pt x="4536" y="1247"/>
                </a:cubicBezTo>
                <a:cubicBezTo>
                  <a:pt x="4875" y="1406"/>
                  <a:pt x="5173" y="1605"/>
                  <a:pt x="5471" y="1784"/>
                </a:cubicBezTo>
                <a:cubicBezTo>
                  <a:pt x="5770" y="2003"/>
                  <a:pt x="6068" y="2201"/>
                  <a:pt x="6327" y="2440"/>
                </a:cubicBezTo>
                <a:cubicBezTo>
                  <a:pt x="6446" y="2579"/>
                  <a:pt x="6585" y="2679"/>
                  <a:pt x="6685" y="2818"/>
                </a:cubicBezTo>
                <a:lnTo>
                  <a:pt x="7043" y="3236"/>
                </a:lnTo>
                <a:cubicBezTo>
                  <a:pt x="7162" y="3395"/>
                  <a:pt x="7262" y="3534"/>
                  <a:pt x="7361" y="3693"/>
                </a:cubicBezTo>
                <a:lnTo>
                  <a:pt x="7660" y="4131"/>
                </a:lnTo>
                <a:cubicBezTo>
                  <a:pt x="7674" y="4160"/>
                  <a:pt x="7710" y="4179"/>
                  <a:pt x="7744" y="4179"/>
                </a:cubicBezTo>
                <a:cubicBezTo>
                  <a:pt x="7756" y="4179"/>
                  <a:pt x="7768" y="4176"/>
                  <a:pt x="7779" y="4171"/>
                </a:cubicBezTo>
                <a:cubicBezTo>
                  <a:pt x="7819" y="4131"/>
                  <a:pt x="7839" y="4091"/>
                  <a:pt x="7819" y="4032"/>
                </a:cubicBezTo>
                <a:lnTo>
                  <a:pt x="7540" y="3574"/>
                </a:lnTo>
                <a:cubicBezTo>
                  <a:pt x="7441" y="3395"/>
                  <a:pt x="7361" y="3236"/>
                  <a:pt x="7242" y="3097"/>
                </a:cubicBezTo>
                <a:lnTo>
                  <a:pt x="6884" y="2639"/>
                </a:lnTo>
                <a:cubicBezTo>
                  <a:pt x="6784" y="2480"/>
                  <a:pt x="6645" y="2380"/>
                  <a:pt x="6506" y="2221"/>
                </a:cubicBezTo>
                <a:cubicBezTo>
                  <a:pt x="6267" y="1943"/>
                  <a:pt x="5969" y="1724"/>
                  <a:pt x="5670" y="1485"/>
                </a:cubicBezTo>
                <a:cubicBezTo>
                  <a:pt x="5352" y="1247"/>
                  <a:pt x="5054" y="1028"/>
                  <a:pt x="4696" y="889"/>
                </a:cubicBezTo>
                <a:cubicBezTo>
                  <a:pt x="4019" y="570"/>
                  <a:pt x="3303" y="312"/>
                  <a:pt x="2567" y="172"/>
                </a:cubicBezTo>
                <a:cubicBezTo>
                  <a:pt x="2388" y="113"/>
                  <a:pt x="2209" y="93"/>
                  <a:pt x="2010" y="73"/>
                </a:cubicBezTo>
                <a:cubicBezTo>
                  <a:pt x="1811" y="33"/>
                  <a:pt x="1632" y="13"/>
                  <a:pt x="1433" y="13"/>
                </a:cubicBezTo>
                <a:cubicBezTo>
                  <a:pt x="1285" y="5"/>
                  <a:pt x="1133" y="0"/>
                  <a:pt x="978" y="0"/>
                </a:cubicBezTo>
                <a:close/>
              </a:path>
            </a:pathLst>
          </a:custGeom>
          <a:solidFill>
            <a:srgbClr val="141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5" name="Google Shape;1645;p45"/>
          <p:cNvSpPr/>
          <p:nvPr/>
        </p:nvSpPr>
        <p:spPr>
          <a:xfrm>
            <a:off x="3700088" y="4429241"/>
            <a:ext cx="393257" cy="214744"/>
          </a:xfrm>
          <a:custGeom>
            <a:rect b="b" l="l" r="r" t="t"/>
            <a:pathLst>
              <a:path extrusionOk="0" h="4184" w="7819">
                <a:moveTo>
                  <a:pt x="6807" y="0"/>
                </a:moveTo>
                <a:cubicBezTo>
                  <a:pt x="6671" y="0"/>
                  <a:pt x="6537" y="5"/>
                  <a:pt x="6406" y="12"/>
                </a:cubicBezTo>
                <a:cubicBezTo>
                  <a:pt x="6207" y="12"/>
                  <a:pt x="6028" y="52"/>
                  <a:pt x="5829" y="72"/>
                </a:cubicBezTo>
                <a:cubicBezTo>
                  <a:pt x="5650" y="92"/>
                  <a:pt x="5451" y="152"/>
                  <a:pt x="5272" y="172"/>
                </a:cubicBezTo>
                <a:cubicBezTo>
                  <a:pt x="4536" y="291"/>
                  <a:pt x="3820" y="549"/>
                  <a:pt x="3144" y="888"/>
                </a:cubicBezTo>
                <a:cubicBezTo>
                  <a:pt x="2786" y="1067"/>
                  <a:pt x="2487" y="1286"/>
                  <a:pt x="2169" y="1484"/>
                </a:cubicBezTo>
                <a:cubicBezTo>
                  <a:pt x="1871" y="1743"/>
                  <a:pt x="1572" y="1962"/>
                  <a:pt x="1334" y="2240"/>
                </a:cubicBezTo>
                <a:cubicBezTo>
                  <a:pt x="1194" y="2380"/>
                  <a:pt x="1055" y="2499"/>
                  <a:pt x="956" y="2658"/>
                </a:cubicBezTo>
                <a:lnTo>
                  <a:pt x="617" y="3096"/>
                </a:lnTo>
                <a:cubicBezTo>
                  <a:pt x="478" y="3255"/>
                  <a:pt x="399" y="3434"/>
                  <a:pt x="299" y="3573"/>
                </a:cubicBezTo>
                <a:lnTo>
                  <a:pt x="41" y="4051"/>
                </a:lnTo>
                <a:cubicBezTo>
                  <a:pt x="1" y="4090"/>
                  <a:pt x="1" y="4150"/>
                  <a:pt x="60" y="4170"/>
                </a:cubicBezTo>
                <a:cubicBezTo>
                  <a:pt x="85" y="4178"/>
                  <a:pt x="107" y="4183"/>
                  <a:pt x="124" y="4183"/>
                </a:cubicBezTo>
                <a:cubicBezTo>
                  <a:pt x="150" y="4183"/>
                  <a:pt x="168" y="4173"/>
                  <a:pt x="180" y="4150"/>
                </a:cubicBezTo>
                <a:lnTo>
                  <a:pt x="478" y="3693"/>
                </a:lnTo>
                <a:cubicBezTo>
                  <a:pt x="578" y="3553"/>
                  <a:pt x="677" y="3374"/>
                  <a:pt x="797" y="3255"/>
                </a:cubicBezTo>
                <a:lnTo>
                  <a:pt x="1155" y="2837"/>
                </a:lnTo>
                <a:cubicBezTo>
                  <a:pt x="1254" y="2678"/>
                  <a:pt x="1393" y="2579"/>
                  <a:pt x="1533" y="2459"/>
                </a:cubicBezTo>
                <a:cubicBezTo>
                  <a:pt x="1771" y="2201"/>
                  <a:pt x="2090" y="2002"/>
                  <a:pt x="2368" y="1783"/>
                </a:cubicBezTo>
                <a:cubicBezTo>
                  <a:pt x="2686" y="1584"/>
                  <a:pt x="2985" y="1385"/>
                  <a:pt x="3323" y="1266"/>
                </a:cubicBezTo>
                <a:cubicBezTo>
                  <a:pt x="3959" y="967"/>
                  <a:pt x="4656" y="768"/>
                  <a:pt x="5352" y="669"/>
                </a:cubicBezTo>
                <a:cubicBezTo>
                  <a:pt x="5745" y="614"/>
                  <a:pt x="6145" y="584"/>
                  <a:pt x="6534" y="584"/>
                </a:cubicBezTo>
                <a:cubicBezTo>
                  <a:pt x="6853" y="584"/>
                  <a:pt x="7165" y="604"/>
                  <a:pt x="7461" y="649"/>
                </a:cubicBezTo>
                <a:cubicBezTo>
                  <a:pt x="7480" y="659"/>
                  <a:pt x="7490" y="664"/>
                  <a:pt x="7495" y="664"/>
                </a:cubicBezTo>
                <a:cubicBezTo>
                  <a:pt x="7500" y="664"/>
                  <a:pt x="7500" y="659"/>
                  <a:pt x="7500" y="649"/>
                </a:cubicBezTo>
                <a:cubicBezTo>
                  <a:pt x="7660" y="649"/>
                  <a:pt x="7819" y="549"/>
                  <a:pt x="7819" y="370"/>
                </a:cubicBezTo>
                <a:cubicBezTo>
                  <a:pt x="7819" y="191"/>
                  <a:pt x="7719" y="72"/>
                  <a:pt x="7540" y="52"/>
                </a:cubicBezTo>
                <a:cubicBezTo>
                  <a:pt x="7288" y="14"/>
                  <a:pt x="7044" y="0"/>
                  <a:pt x="6807" y="0"/>
                </a:cubicBezTo>
                <a:close/>
              </a:path>
            </a:pathLst>
          </a:custGeom>
          <a:solidFill>
            <a:srgbClr val="141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6" name="Google Shape;1646;p45"/>
          <p:cNvSpPr/>
          <p:nvPr/>
        </p:nvSpPr>
        <p:spPr>
          <a:xfrm>
            <a:off x="1138859" y="1020789"/>
            <a:ext cx="30045" cy="30045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7" name="Google Shape;1647;p45"/>
          <p:cNvSpPr/>
          <p:nvPr/>
        </p:nvSpPr>
        <p:spPr>
          <a:xfrm>
            <a:off x="1225077" y="540001"/>
            <a:ext cx="64457" cy="63026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8" name="Google Shape;1648;p45"/>
          <p:cNvSpPr/>
          <p:nvPr/>
        </p:nvSpPr>
        <p:spPr>
          <a:xfrm>
            <a:off x="7944394" y="761275"/>
            <a:ext cx="142392" cy="140811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9" name="Google Shape;1649;p45"/>
          <p:cNvSpPr/>
          <p:nvPr/>
        </p:nvSpPr>
        <p:spPr>
          <a:xfrm>
            <a:off x="1082675" y="1209246"/>
            <a:ext cx="142392" cy="142392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0" name="Google Shape;1650;p45"/>
          <p:cNvSpPr/>
          <p:nvPr/>
        </p:nvSpPr>
        <p:spPr>
          <a:xfrm>
            <a:off x="7739456" y="3304923"/>
            <a:ext cx="20360" cy="20292"/>
          </a:xfrm>
          <a:custGeom>
            <a:rect b="b" l="l" r="r" t="t"/>
            <a:pathLst>
              <a:path extrusionOk="0" h="299" w="300">
                <a:moveTo>
                  <a:pt x="160" y="0"/>
                </a:moveTo>
                <a:cubicBezTo>
                  <a:pt x="80" y="0"/>
                  <a:pt x="1" y="60"/>
                  <a:pt x="1" y="139"/>
                </a:cubicBezTo>
                <a:cubicBezTo>
                  <a:pt x="1" y="219"/>
                  <a:pt x="80" y="299"/>
                  <a:pt x="160" y="299"/>
                </a:cubicBezTo>
                <a:cubicBezTo>
                  <a:pt x="220" y="299"/>
                  <a:pt x="299" y="219"/>
                  <a:pt x="299" y="139"/>
                </a:cubicBezTo>
                <a:cubicBezTo>
                  <a:pt x="299" y="60"/>
                  <a:pt x="220" y="0"/>
                  <a:pt x="16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1" name="Google Shape;1651;p45"/>
          <p:cNvSpPr/>
          <p:nvPr/>
        </p:nvSpPr>
        <p:spPr>
          <a:xfrm>
            <a:off x="7210235" y="2180308"/>
            <a:ext cx="128337" cy="128337"/>
          </a:xfrm>
          <a:custGeom>
            <a:rect b="b" l="l" r="r" t="t"/>
            <a:pathLst>
              <a:path extrusionOk="0" h="1891" w="1891">
                <a:moveTo>
                  <a:pt x="936" y="1"/>
                </a:moveTo>
                <a:cubicBezTo>
                  <a:pt x="419" y="1"/>
                  <a:pt x="1" y="438"/>
                  <a:pt x="1" y="955"/>
                </a:cubicBezTo>
                <a:cubicBezTo>
                  <a:pt x="1" y="1473"/>
                  <a:pt x="419" y="1890"/>
                  <a:pt x="936" y="1890"/>
                </a:cubicBezTo>
                <a:cubicBezTo>
                  <a:pt x="1453" y="1890"/>
                  <a:pt x="1891" y="1473"/>
                  <a:pt x="1891" y="955"/>
                </a:cubicBezTo>
                <a:cubicBezTo>
                  <a:pt x="1891" y="438"/>
                  <a:pt x="1453" y="1"/>
                  <a:pt x="936" y="1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2" name="Google Shape;1652;p45"/>
          <p:cNvSpPr/>
          <p:nvPr/>
        </p:nvSpPr>
        <p:spPr>
          <a:xfrm>
            <a:off x="7442473" y="2074980"/>
            <a:ext cx="58095" cy="56805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0" y="160"/>
                  <a:pt x="0" y="419"/>
                </a:cubicBezTo>
                <a:cubicBezTo>
                  <a:pt x="0" y="637"/>
                  <a:pt x="179" y="836"/>
                  <a:pt x="418" y="836"/>
                </a:cubicBezTo>
                <a:cubicBezTo>
                  <a:pt x="657" y="836"/>
                  <a:pt x="856" y="657"/>
                  <a:pt x="856" y="419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1B75B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3" name="Google Shape;1653;p45"/>
          <p:cNvSpPr/>
          <p:nvPr/>
        </p:nvSpPr>
        <p:spPr>
          <a:xfrm>
            <a:off x="6702663" y="3549242"/>
            <a:ext cx="27079" cy="27079"/>
          </a:xfrm>
          <a:custGeom>
            <a:rect b="b" l="l" r="r" t="t"/>
            <a:pathLst>
              <a:path extrusionOk="0" h="399" w="399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319"/>
                  <a:pt x="80" y="399"/>
                  <a:pt x="199" y="399"/>
                </a:cubicBezTo>
                <a:cubicBezTo>
                  <a:pt x="299" y="399"/>
                  <a:pt x="398" y="319"/>
                  <a:pt x="398" y="200"/>
                </a:cubicBezTo>
                <a:cubicBezTo>
                  <a:pt x="398" y="80"/>
                  <a:pt x="299" y="1"/>
                  <a:pt x="199" y="1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4" name="Google Shape;1654;p45"/>
          <p:cNvSpPr/>
          <p:nvPr/>
        </p:nvSpPr>
        <p:spPr>
          <a:xfrm>
            <a:off x="7605828" y="4175649"/>
            <a:ext cx="27079" cy="27079"/>
          </a:xfrm>
          <a:custGeom>
            <a:rect b="b" l="l" r="r" t="t"/>
            <a:pathLst>
              <a:path extrusionOk="0" h="399" w="399">
                <a:moveTo>
                  <a:pt x="199" y="1"/>
                </a:moveTo>
                <a:cubicBezTo>
                  <a:pt x="100" y="1"/>
                  <a:pt x="0" y="81"/>
                  <a:pt x="0" y="200"/>
                </a:cubicBezTo>
                <a:cubicBezTo>
                  <a:pt x="0" y="299"/>
                  <a:pt x="100" y="399"/>
                  <a:pt x="199" y="399"/>
                </a:cubicBezTo>
                <a:cubicBezTo>
                  <a:pt x="319" y="399"/>
                  <a:pt x="398" y="299"/>
                  <a:pt x="398" y="200"/>
                </a:cubicBezTo>
                <a:cubicBezTo>
                  <a:pt x="398" y="81"/>
                  <a:pt x="319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5" name="Google Shape;1655;p45"/>
          <p:cNvSpPr/>
          <p:nvPr/>
        </p:nvSpPr>
        <p:spPr>
          <a:xfrm>
            <a:off x="6967274" y="1961575"/>
            <a:ext cx="27079" cy="27079"/>
          </a:xfrm>
          <a:custGeom>
            <a:rect b="b" l="l" r="r" t="t"/>
            <a:pathLst>
              <a:path extrusionOk="0" h="399" w="399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9" y="399"/>
                  <a:pt x="398" y="299"/>
                  <a:pt x="398" y="200"/>
                </a:cubicBezTo>
                <a:cubicBezTo>
                  <a:pt x="398" y="80"/>
                  <a:pt x="299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6" name="Google Shape;1656;p45"/>
          <p:cNvSpPr/>
          <p:nvPr/>
        </p:nvSpPr>
        <p:spPr>
          <a:xfrm>
            <a:off x="6658075" y="3751687"/>
            <a:ext cx="56805" cy="56873"/>
          </a:xfrm>
          <a:custGeom>
            <a:rect b="b" l="l" r="r" t="t"/>
            <a:pathLst>
              <a:path extrusionOk="0" h="838" w="837">
                <a:moveTo>
                  <a:pt x="449" y="0"/>
                </a:moveTo>
                <a:cubicBezTo>
                  <a:pt x="439" y="0"/>
                  <a:pt x="429" y="1"/>
                  <a:pt x="419" y="2"/>
                </a:cubicBezTo>
                <a:cubicBezTo>
                  <a:pt x="200" y="2"/>
                  <a:pt x="1" y="181"/>
                  <a:pt x="1" y="419"/>
                </a:cubicBezTo>
                <a:cubicBezTo>
                  <a:pt x="1" y="638"/>
                  <a:pt x="180" y="837"/>
                  <a:pt x="419" y="837"/>
                </a:cubicBezTo>
                <a:cubicBezTo>
                  <a:pt x="657" y="837"/>
                  <a:pt x="836" y="678"/>
                  <a:pt x="836" y="419"/>
                </a:cubicBezTo>
                <a:cubicBezTo>
                  <a:pt x="836" y="192"/>
                  <a:pt x="655" y="0"/>
                  <a:pt x="44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7" name="Google Shape;1657;p45"/>
          <p:cNvSpPr/>
          <p:nvPr/>
        </p:nvSpPr>
        <p:spPr>
          <a:xfrm>
            <a:off x="7670640" y="4345790"/>
            <a:ext cx="128337" cy="128337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3"/>
                  <a:pt x="418" y="1890"/>
                  <a:pt x="935" y="1890"/>
                </a:cubicBezTo>
                <a:cubicBezTo>
                  <a:pt x="1472" y="1890"/>
                  <a:pt x="1890" y="1473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8" name="Google Shape;1658;p45"/>
          <p:cNvSpPr/>
          <p:nvPr/>
        </p:nvSpPr>
        <p:spPr>
          <a:xfrm>
            <a:off x="2209734" y="4332473"/>
            <a:ext cx="22366" cy="2236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9" name="Google Shape;1659;p45"/>
          <p:cNvSpPr/>
          <p:nvPr/>
        </p:nvSpPr>
        <p:spPr>
          <a:xfrm>
            <a:off x="1865160" y="4072657"/>
            <a:ext cx="22366" cy="2236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100" y="0"/>
                  <a:pt x="1" y="80"/>
                  <a:pt x="1" y="199"/>
                </a:cubicBezTo>
                <a:cubicBezTo>
                  <a:pt x="1" y="299"/>
                  <a:pt x="100" y="398"/>
                  <a:pt x="200" y="398"/>
                </a:cubicBezTo>
                <a:cubicBezTo>
                  <a:pt x="319" y="398"/>
                  <a:pt x="399" y="299"/>
                  <a:pt x="399" y="199"/>
                </a:cubicBezTo>
                <a:cubicBezTo>
                  <a:pt x="399" y="80"/>
                  <a:pt x="319" y="0"/>
                  <a:pt x="20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0" name="Google Shape;1660;p45"/>
          <p:cNvSpPr/>
          <p:nvPr/>
        </p:nvSpPr>
        <p:spPr>
          <a:xfrm>
            <a:off x="969784" y="4451759"/>
            <a:ext cx="22310" cy="22366"/>
          </a:xfrm>
          <a:custGeom>
            <a:rect b="b" l="l" r="r" t="t"/>
            <a:pathLst>
              <a:path extrusionOk="0" h="399" w="398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8" y="399"/>
                  <a:pt x="398" y="299"/>
                  <a:pt x="398" y="200"/>
                </a:cubicBezTo>
                <a:cubicBezTo>
                  <a:pt x="398" y="80"/>
                  <a:pt x="298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1" name="Google Shape;1661;p45"/>
          <p:cNvSpPr/>
          <p:nvPr/>
        </p:nvSpPr>
        <p:spPr>
          <a:xfrm>
            <a:off x="720000" y="4314648"/>
            <a:ext cx="46862" cy="47983"/>
          </a:xfrm>
          <a:custGeom>
            <a:rect b="b" l="l" r="r" t="t"/>
            <a:pathLst>
              <a:path extrusionOk="0" h="856" w="836">
                <a:moveTo>
                  <a:pt x="418" y="0"/>
                </a:moveTo>
                <a:cubicBezTo>
                  <a:pt x="199" y="0"/>
                  <a:pt x="0" y="179"/>
                  <a:pt x="0" y="418"/>
                </a:cubicBezTo>
                <a:cubicBezTo>
                  <a:pt x="0" y="657"/>
                  <a:pt x="159" y="855"/>
                  <a:pt x="418" y="855"/>
                </a:cubicBezTo>
                <a:cubicBezTo>
                  <a:pt x="637" y="855"/>
                  <a:pt x="836" y="676"/>
                  <a:pt x="836" y="418"/>
                </a:cubicBezTo>
                <a:cubicBezTo>
                  <a:pt x="836" y="199"/>
                  <a:pt x="637" y="0"/>
                  <a:pt x="418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2" name="Google Shape;1662;p45"/>
          <p:cNvSpPr/>
          <p:nvPr/>
        </p:nvSpPr>
        <p:spPr>
          <a:xfrm>
            <a:off x="1942124" y="3734700"/>
            <a:ext cx="46862" cy="48095"/>
          </a:xfrm>
          <a:custGeom>
            <a:rect b="b" l="l" r="r" t="t"/>
            <a:pathLst>
              <a:path extrusionOk="0" h="858" w="836">
                <a:moveTo>
                  <a:pt x="449" y="0"/>
                </a:moveTo>
                <a:cubicBezTo>
                  <a:pt x="438" y="0"/>
                  <a:pt x="428" y="1"/>
                  <a:pt x="418" y="2"/>
                </a:cubicBezTo>
                <a:cubicBezTo>
                  <a:pt x="199" y="2"/>
                  <a:pt x="0" y="181"/>
                  <a:pt x="0" y="420"/>
                </a:cubicBezTo>
                <a:cubicBezTo>
                  <a:pt x="0" y="658"/>
                  <a:pt x="180" y="857"/>
                  <a:pt x="418" y="857"/>
                </a:cubicBezTo>
                <a:cubicBezTo>
                  <a:pt x="657" y="857"/>
                  <a:pt x="836" y="678"/>
                  <a:pt x="836" y="420"/>
                </a:cubicBezTo>
                <a:cubicBezTo>
                  <a:pt x="836" y="192"/>
                  <a:pt x="655" y="0"/>
                  <a:pt x="44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3" name="Google Shape;1663;p45"/>
          <p:cNvSpPr/>
          <p:nvPr/>
        </p:nvSpPr>
        <p:spPr>
          <a:xfrm>
            <a:off x="829252" y="4146258"/>
            <a:ext cx="47983" cy="46862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4" name="Google Shape;1664;p45"/>
          <p:cNvSpPr/>
          <p:nvPr/>
        </p:nvSpPr>
        <p:spPr>
          <a:xfrm>
            <a:off x="6568757" y="2418190"/>
            <a:ext cx="294917" cy="250209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5" name="Google Shape;1665;p45"/>
          <p:cNvSpPr/>
          <p:nvPr/>
        </p:nvSpPr>
        <p:spPr>
          <a:xfrm>
            <a:off x="6613465" y="2131776"/>
            <a:ext cx="234476" cy="309435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6" name="Google Shape;1666;p45"/>
          <p:cNvSpPr/>
          <p:nvPr/>
        </p:nvSpPr>
        <p:spPr>
          <a:xfrm>
            <a:off x="1942125" y="890330"/>
            <a:ext cx="387918" cy="219958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7" name="Google Shape;1667;p45"/>
          <p:cNvSpPr/>
          <p:nvPr/>
        </p:nvSpPr>
        <p:spPr>
          <a:xfrm>
            <a:off x="6729742" y="635939"/>
            <a:ext cx="432626" cy="210360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8" name="Google Shape;1668;p45"/>
          <p:cNvSpPr/>
          <p:nvPr/>
        </p:nvSpPr>
        <p:spPr>
          <a:xfrm>
            <a:off x="6950855" y="852253"/>
            <a:ext cx="432687" cy="113654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9" name="Google Shape;1669;p45"/>
          <p:cNvSpPr/>
          <p:nvPr/>
        </p:nvSpPr>
        <p:spPr>
          <a:xfrm>
            <a:off x="2031542" y="707852"/>
            <a:ext cx="277969" cy="224817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0" name="Google Shape;1670;p45"/>
          <p:cNvSpPr/>
          <p:nvPr/>
        </p:nvSpPr>
        <p:spPr>
          <a:xfrm>
            <a:off x="1874813" y="1966475"/>
            <a:ext cx="243820" cy="206222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1" name="Google Shape;1671;p45"/>
          <p:cNvSpPr/>
          <p:nvPr/>
        </p:nvSpPr>
        <p:spPr>
          <a:xfrm>
            <a:off x="2202836" y="2530832"/>
            <a:ext cx="263413" cy="347687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2" name="Google Shape;1672;p45"/>
          <p:cNvSpPr/>
          <p:nvPr/>
        </p:nvSpPr>
        <p:spPr>
          <a:xfrm>
            <a:off x="5306878" y="4500860"/>
            <a:ext cx="694423" cy="459667"/>
          </a:xfrm>
          <a:custGeom>
            <a:rect b="b" l="l" r="r" t="t"/>
            <a:pathLst>
              <a:path extrusionOk="0" h="8956" w="13807">
                <a:moveTo>
                  <a:pt x="1857" y="0"/>
                </a:moveTo>
                <a:cubicBezTo>
                  <a:pt x="1767" y="0"/>
                  <a:pt x="1679" y="3"/>
                  <a:pt x="1592" y="10"/>
                </a:cubicBezTo>
                <a:cubicBezTo>
                  <a:pt x="1" y="169"/>
                  <a:pt x="558" y="2000"/>
                  <a:pt x="1155" y="2994"/>
                </a:cubicBezTo>
                <a:cubicBezTo>
                  <a:pt x="1692" y="3969"/>
                  <a:pt x="2547" y="4725"/>
                  <a:pt x="3422" y="5421"/>
                </a:cubicBezTo>
                <a:cubicBezTo>
                  <a:pt x="4715" y="6456"/>
                  <a:pt x="6068" y="7470"/>
                  <a:pt x="7600" y="8146"/>
                </a:cubicBezTo>
                <a:cubicBezTo>
                  <a:pt x="8707" y="8642"/>
                  <a:pt x="9920" y="8955"/>
                  <a:pt x="11138" y="8955"/>
                </a:cubicBezTo>
                <a:cubicBezTo>
                  <a:pt x="11584" y="8955"/>
                  <a:pt x="12031" y="8913"/>
                  <a:pt x="12473" y="8823"/>
                </a:cubicBezTo>
                <a:cubicBezTo>
                  <a:pt x="13090" y="8664"/>
                  <a:pt x="13806" y="8306"/>
                  <a:pt x="13786" y="7649"/>
                </a:cubicBezTo>
                <a:cubicBezTo>
                  <a:pt x="12135" y="6913"/>
                  <a:pt x="10425" y="6416"/>
                  <a:pt x="8654" y="6117"/>
                </a:cubicBezTo>
                <a:cubicBezTo>
                  <a:pt x="9748" y="5879"/>
                  <a:pt x="10802" y="5580"/>
                  <a:pt x="11837" y="5222"/>
                </a:cubicBezTo>
                <a:cubicBezTo>
                  <a:pt x="9131" y="4148"/>
                  <a:pt x="6347" y="3293"/>
                  <a:pt x="3482" y="2736"/>
                </a:cubicBezTo>
                <a:cubicBezTo>
                  <a:pt x="4178" y="1880"/>
                  <a:pt x="5153" y="1283"/>
                  <a:pt x="6227" y="1045"/>
                </a:cubicBezTo>
                <a:lnTo>
                  <a:pt x="6227" y="1045"/>
                </a:lnTo>
                <a:cubicBezTo>
                  <a:pt x="6197" y="1051"/>
                  <a:pt x="6163" y="1054"/>
                  <a:pt x="6125" y="1054"/>
                </a:cubicBezTo>
                <a:cubicBezTo>
                  <a:pt x="5599" y="1054"/>
                  <a:pt x="4424" y="441"/>
                  <a:pt x="3959" y="348"/>
                </a:cubicBezTo>
                <a:cubicBezTo>
                  <a:pt x="3325" y="190"/>
                  <a:pt x="2551" y="0"/>
                  <a:pt x="1857" y="0"/>
                </a:cubicBezTo>
                <a:close/>
              </a:path>
            </a:pathLst>
          </a:custGeom>
          <a:solidFill>
            <a:srgbClr val="3049B5">
              <a:alpha val="156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6" name="Shape 1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7" name="Google Shape;1677;p46"/>
          <p:cNvSpPr txBox="1"/>
          <p:nvPr>
            <p:ph type="title"/>
          </p:nvPr>
        </p:nvSpPr>
        <p:spPr>
          <a:xfrm>
            <a:off x="1681482" y="477488"/>
            <a:ext cx="3219300" cy="244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ADDITIONAL INTERACTIVE CHANCE GAMES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678" name="Google Shape;1678;p46"/>
          <p:cNvSpPr txBox="1"/>
          <p:nvPr>
            <p:ph idx="1" type="subTitle"/>
          </p:nvPr>
        </p:nvSpPr>
        <p:spPr>
          <a:xfrm>
            <a:off x="185775" y="2860400"/>
            <a:ext cx="6021300" cy="7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Click on the links to be taken to the fun online interactive games.</a:t>
            </a:r>
            <a:endParaRPr b="1"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29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60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79" name="Google Shape;1679;p46"/>
          <p:cNvSpPr/>
          <p:nvPr/>
        </p:nvSpPr>
        <p:spPr>
          <a:xfrm>
            <a:off x="4038479" y="1525902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0" name="Google Shape;1680;p46"/>
          <p:cNvSpPr/>
          <p:nvPr/>
        </p:nvSpPr>
        <p:spPr>
          <a:xfrm>
            <a:off x="3688263" y="643508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100" y="0"/>
                  <a:pt x="1" y="80"/>
                  <a:pt x="1" y="199"/>
                </a:cubicBezTo>
                <a:cubicBezTo>
                  <a:pt x="1" y="299"/>
                  <a:pt x="100" y="398"/>
                  <a:pt x="200" y="398"/>
                </a:cubicBezTo>
                <a:cubicBezTo>
                  <a:pt x="319" y="398"/>
                  <a:pt x="399" y="299"/>
                  <a:pt x="399" y="199"/>
                </a:cubicBezTo>
                <a:cubicBezTo>
                  <a:pt x="399" y="80"/>
                  <a:pt x="319" y="0"/>
                  <a:pt x="20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1" name="Google Shape;1681;p46"/>
          <p:cNvSpPr/>
          <p:nvPr/>
        </p:nvSpPr>
        <p:spPr>
          <a:xfrm>
            <a:off x="932812" y="795098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2" name="Google Shape;1682;p46"/>
          <p:cNvSpPr/>
          <p:nvPr/>
        </p:nvSpPr>
        <p:spPr>
          <a:xfrm>
            <a:off x="8311386" y="113838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3" name="Google Shape;1683;p46"/>
          <p:cNvSpPr/>
          <p:nvPr/>
        </p:nvSpPr>
        <p:spPr>
          <a:xfrm>
            <a:off x="4900772" y="3432629"/>
            <a:ext cx="23500" cy="23546"/>
          </a:xfrm>
          <a:custGeom>
            <a:rect b="b" l="l" r="r" t="t"/>
            <a:pathLst>
              <a:path extrusionOk="0" h="399" w="398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8" y="399"/>
                  <a:pt x="398" y="299"/>
                  <a:pt x="398" y="200"/>
                </a:cubicBezTo>
                <a:cubicBezTo>
                  <a:pt x="398" y="80"/>
                  <a:pt x="298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4" name="Google Shape;1684;p46"/>
          <p:cNvSpPr/>
          <p:nvPr/>
        </p:nvSpPr>
        <p:spPr>
          <a:xfrm>
            <a:off x="4653650" y="4884761"/>
            <a:ext cx="49362" cy="50515"/>
          </a:xfrm>
          <a:custGeom>
            <a:rect b="b" l="l" r="r" t="t"/>
            <a:pathLst>
              <a:path extrusionOk="0" h="856" w="836">
                <a:moveTo>
                  <a:pt x="418" y="0"/>
                </a:moveTo>
                <a:cubicBezTo>
                  <a:pt x="199" y="0"/>
                  <a:pt x="0" y="179"/>
                  <a:pt x="0" y="418"/>
                </a:cubicBezTo>
                <a:cubicBezTo>
                  <a:pt x="0" y="657"/>
                  <a:pt x="159" y="855"/>
                  <a:pt x="418" y="855"/>
                </a:cubicBezTo>
                <a:cubicBezTo>
                  <a:pt x="637" y="855"/>
                  <a:pt x="836" y="676"/>
                  <a:pt x="836" y="418"/>
                </a:cubicBezTo>
                <a:cubicBezTo>
                  <a:pt x="836" y="199"/>
                  <a:pt x="637" y="0"/>
                  <a:pt x="418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5" name="Google Shape;1685;p46"/>
          <p:cNvSpPr/>
          <p:nvPr/>
        </p:nvSpPr>
        <p:spPr>
          <a:xfrm>
            <a:off x="5035876" y="2364990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6" name="Google Shape;1686;p46"/>
          <p:cNvSpPr/>
          <p:nvPr/>
        </p:nvSpPr>
        <p:spPr>
          <a:xfrm>
            <a:off x="3888865" y="4285015"/>
            <a:ext cx="23546" cy="23546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687" name="Google Shape;1687;p46"/>
          <p:cNvGrpSpPr/>
          <p:nvPr/>
        </p:nvGrpSpPr>
        <p:grpSpPr>
          <a:xfrm>
            <a:off x="6501778" y="1011146"/>
            <a:ext cx="2362058" cy="3121214"/>
            <a:chOff x="4997463" y="1040263"/>
            <a:chExt cx="3123177" cy="3595455"/>
          </a:xfrm>
        </p:grpSpPr>
        <p:sp>
          <p:nvSpPr>
            <p:cNvPr id="1688" name="Google Shape;1688;p46"/>
            <p:cNvSpPr/>
            <p:nvPr/>
          </p:nvSpPr>
          <p:spPr>
            <a:xfrm>
              <a:off x="8009046" y="1040263"/>
              <a:ext cx="111593" cy="110353"/>
            </a:xfrm>
            <a:custGeom>
              <a:rect b="b" l="l" r="r" t="t"/>
              <a:pathLst>
                <a:path extrusionOk="0" h="1870" w="1891">
                  <a:moveTo>
                    <a:pt x="955" y="0"/>
                  </a:moveTo>
                  <a:cubicBezTo>
                    <a:pt x="418" y="0"/>
                    <a:pt x="0" y="418"/>
                    <a:pt x="0" y="935"/>
                  </a:cubicBezTo>
                  <a:cubicBezTo>
                    <a:pt x="0" y="1452"/>
                    <a:pt x="418" y="1870"/>
                    <a:pt x="955" y="1870"/>
                  </a:cubicBezTo>
                  <a:cubicBezTo>
                    <a:pt x="1472" y="1870"/>
                    <a:pt x="1890" y="1452"/>
                    <a:pt x="1890" y="935"/>
                  </a:cubicBezTo>
                  <a:cubicBezTo>
                    <a:pt x="1890" y="418"/>
                    <a:pt x="1472" y="0"/>
                    <a:pt x="9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9" name="Google Shape;1689;p46"/>
            <p:cNvSpPr/>
            <p:nvPr/>
          </p:nvSpPr>
          <p:spPr>
            <a:xfrm>
              <a:off x="6930697" y="1093035"/>
              <a:ext cx="491595" cy="831986"/>
            </a:xfrm>
            <a:custGeom>
              <a:rect b="b" l="l" r="r" t="t"/>
              <a:pathLst>
                <a:path extrusionOk="0" h="12661" w="7481">
                  <a:moveTo>
                    <a:pt x="2030" y="1"/>
                  </a:moveTo>
                  <a:cubicBezTo>
                    <a:pt x="1434" y="1"/>
                    <a:pt x="984" y="167"/>
                    <a:pt x="816" y="426"/>
                  </a:cubicBezTo>
                  <a:cubicBezTo>
                    <a:pt x="538" y="884"/>
                    <a:pt x="796" y="1182"/>
                    <a:pt x="1154" y="1719"/>
                  </a:cubicBezTo>
                  <a:cubicBezTo>
                    <a:pt x="1413" y="2078"/>
                    <a:pt x="1692" y="2495"/>
                    <a:pt x="1930" y="3112"/>
                  </a:cubicBezTo>
                  <a:cubicBezTo>
                    <a:pt x="2030" y="3371"/>
                    <a:pt x="2109" y="3609"/>
                    <a:pt x="2189" y="3908"/>
                  </a:cubicBezTo>
                  <a:cubicBezTo>
                    <a:pt x="2229" y="4107"/>
                    <a:pt x="2288" y="4306"/>
                    <a:pt x="2308" y="4524"/>
                  </a:cubicBezTo>
                  <a:cubicBezTo>
                    <a:pt x="2348" y="4823"/>
                    <a:pt x="2348" y="5101"/>
                    <a:pt x="2328" y="5380"/>
                  </a:cubicBezTo>
                  <a:cubicBezTo>
                    <a:pt x="2308" y="5618"/>
                    <a:pt x="2288" y="5877"/>
                    <a:pt x="2209" y="6096"/>
                  </a:cubicBezTo>
                  <a:cubicBezTo>
                    <a:pt x="2089" y="6573"/>
                    <a:pt x="1851" y="6991"/>
                    <a:pt x="1612" y="7349"/>
                  </a:cubicBezTo>
                  <a:cubicBezTo>
                    <a:pt x="916" y="8304"/>
                    <a:pt x="1" y="8841"/>
                    <a:pt x="1" y="8841"/>
                  </a:cubicBezTo>
                  <a:lnTo>
                    <a:pt x="3820" y="12660"/>
                  </a:lnTo>
                  <a:cubicBezTo>
                    <a:pt x="4138" y="12462"/>
                    <a:pt x="4496" y="12163"/>
                    <a:pt x="4835" y="11825"/>
                  </a:cubicBezTo>
                  <a:cubicBezTo>
                    <a:pt x="5034" y="11586"/>
                    <a:pt x="5272" y="11367"/>
                    <a:pt x="5471" y="11109"/>
                  </a:cubicBezTo>
                  <a:cubicBezTo>
                    <a:pt x="5889" y="10592"/>
                    <a:pt x="6287" y="9995"/>
                    <a:pt x="6605" y="9338"/>
                  </a:cubicBezTo>
                  <a:cubicBezTo>
                    <a:pt x="7023" y="8503"/>
                    <a:pt x="7301" y="7608"/>
                    <a:pt x="7401" y="6673"/>
                  </a:cubicBezTo>
                  <a:cubicBezTo>
                    <a:pt x="7480" y="5957"/>
                    <a:pt x="7441" y="5201"/>
                    <a:pt x="7182" y="4485"/>
                  </a:cubicBezTo>
                  <a:cubicBezTo>
                    <a:pt x="7102" y="4186"/>
                    <a:pt x="6983" y="3888"/>
                    <a:pt x="6864" y="3589"/>
                  </a:cubicBezTo>
                  <a:cubicBezTo>
                    <a:pt x="6665" y="3192"/>
                    <a:pt x="6466" y="2814"/>
                    <a:pt x="6227" y="2495"/>
                  </a:cubicBezTo>
                  <a:cubicBezTo>
                    <a:pt x="5690" y="1680"/>
                    <a:pt x="5034" y="1103"/>
                    <a:pt x="4377" y="705"/>
                  </a:cubicBezTo>
                  <a:cubicBezTo>
                    <a:pt x="3780" y="347"/>
                    <a:pt x="3144" y="128"/>
                    <a:pt x="2607" y="48"/>
                  </a:cubicBezTo>
                  <a:cubicBezTo>
                    <a:pt x="2403" y="16"/>
                    <a:pt x="2210" y="1"/>
                    <a:pt x="2030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0" name="Google Shape;1690;p46"/>
            <p:cNvSpPr/>
            <p:nvPr/>
          </p:nvSpPr>
          <p:spPr>
            <a:xfrm>
              <a:off x="7036555" y="1494849"/>
              <a:ext cx="328234" cy="330797"/>
            </a:xfrm>
            <a:custGeom>
              <a:rect b="b" l="l" r="r" t="t"/>
              <a:pathLst>
                <a:path extrusionOk="0" h="5034" w="4995">
                  <a:moveTo>
                    <a:pt x="598" y="1"/>
                  </a:moveTo>
                  <a:cubicBezTo>
                    <a:pt x="478" y="478"/>
                    <a:pt x="260" y="896"/>
                    <a:pt x="1" y="1254"/>
                  </a:cubicBezTo>
                  <a:cubicBezTo>
                    <a:pt x="856" y="1692"/>
                    <a:pt x="2706" y="2925"/>
                    <a:pt x="3860" y="5034"/>
                  </a:cubicBezTo>
                  <a:cubicBezTo>
                    <a:pt x="4278" y="4516"/>
                    <a:pt x="4676" y="3920"/>
                    <a:pt x="4994" y="3243"/>
                  </a:cubicBezTo>
                  <a:cubicBezTo>
                    <a:pt x="4278" y="2229"/>
                    <a:pt x="2786" y="558"/>
                    <a:pt x="598" y="1"/>
                  </a:cubicBez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1" name="Google Shape;1691;p46"/>
            <p:cNvSpPr/>
            <p:nvPr/>
          </p:nvSpPr>
          <p:spPr>
            <a:xfrm>
              <a:off x="7075784" y="1336883"/>
              <a:ext cx="346502" cy="194640"/>
            </a:xfrm>
            <a:custGeom>
              <a:rect b="b" l="l" r="r" t="t"/>
              <a:pathLst>
                <a:path extrusionOk="0" h="2962" w="5273">
                  <a:moveTo>
                    <a:pt x="1536" y="1"/>
                  </a:moveTo>
                  <a:cubicBezTo>
                    <a:pt x="1036" y="1"/>
                    <a:pt x="519" y="52"/>
                    <a:pt x="1" y="177"/>
                  </a:cubicBezTo>
                  <a:cubicBezTo>
                    <a:pt x="60" y="376"/>
                    <a:pt x="100" y="575"/>
                    <a:pt x="120" y="793"/>
                  </a:cubicBezTo>
                  <a:cubicBezTo>
                    <a:pt x="180" y="1092"/>
                    <a:pt x="180" y="1370"/>
                    <a:pt x="160" y="1649"/>
                  </a:cubicBezTo>
                  <a:cubicBezTo>
                    <a:pt x="250" y="1646"/>
                    <a:pt x="346" y="1644"/>
                    <a:pt x="447" y="1644"/>
                  </a:cubicBezTo>
                  <a:cubicBezTo>
                    <a:pt x="1613" y="1644"/>
                    <a:pt x="3453" y="1882"/>
                    <a:pt x="5193" y="2962"/>
                  </a:cubicBezTo>
                  <a:cubicBezTo>
                    <a:pt x="5272" y="2246"/>
                    <a:pt x="5233" y="1490"/>
                    <a:pt x="5034" y="754"/>
                  </a:cubicBezTo>
                  <a:cubicBezTo>
                    <a:pt x="4239" y="415"/>
                    <a:pt x="2956" y="1"/>
                    <a:pt x="1536" y="1"/>
                  </a:cubicBez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2" name="Google Shape;1692;p46"/>
            <p:cNvSpPr/>
            <p:nvPr/>
          </p:nvSpPr>
          <p:spPr>
            <a:xfrm>
              <a:off x="7010468" y="1136732"/>
              <a:ext cx="333360" cy="159550"/>
            </a:xfrm>
            <a:custGeom>
              <a:rect b="b" l="l" r="r" t="t"/>
              <a:pathLst>
                <a:path extrusionOk="0" h="2428" w="5073">
                  <a:moveTo>
                    <a:pt x="3203" y="0"/>
                  </a:moveTo>
                  <a:cubicBezTo>
                    <a:pt x="2367" y="120"/>
                    <a:pt x="1154" y="378"/>
                    <a:pt x="0" y="1035"/>
                  </a:cubicBezTo>
                  <a:cubicBezTo>
                    <a:pt x="259" y="1373"/>
                    <a:pt x="517" y="1810"/>
                    <a:pt x="776" y="2427"/>
                  </a:cubicBezTo>
                  <a:cubicBezTo>
                    <a:pt x="1633" y="2050"/>
                    <a:pt x="2787" y="1746"/>
                    <a:pt x="4095" y="1746"/>
                  </a:cubicBezTo>
                  <a:cubicBezTo>
                    <a:pt x="4305" y="1746"/>
                    <a:pt x="4518" y="1754"/>
                    <a:pt x="4735" y="1771"/>
                  </a:cubicBezTo>
                  <a:cubicBezTo>
                    <a:pt x="4854" y="1810"/>
                    <a:pt x="4973" y="1810"/>
                    <a:pt x="5073" y="1810"/>
                  </a:cubicBezTo>
                  <a:cubicBezTo>
                    <a:pt x="4536" y="1015"/>
                    <a:pt x="3859" y="418"/>
                    <a:pt x="3203" y="0"/>
                  </a:cubicBez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3" name="Google Shape;1693;p46"/>
            <p:cNvSpPr/>
            <p:nvPr/>
          </p:nvSpPr>
          <p:spPr>
            <a:xfrm>
              <a:off x="5495474" y="1093101"/>
              <a:ext cx="491595" cy="831920"/>
            </a:xfrm>
            <a:custGeom>
              <a:rect b="b" l="l" r="r" t="t"/>
              <a:pathLst>
                <a:path extrusionOk="0" h="12660" w="7481">
                  <a:moveTo>
                    <a:pt x="5389" y="1"/>
                  </a:moveTo>
                  <a:cubicBezTo>
                    <a:pt x="4908" y="1"/>
                    <a:pt x="4336" y="106"/>
                    <a:pt x="3740" y="346"/>
                  </a:cubicBezTo>
                  <a:cubicBezTo>
                    <a:pt x="3502" y="425"/>
                    <a:pt x="3283" y="545"/>
                    <a:pt x="3064" y="684"/>
                  </a:cubicBezTo>
                  <a:cubicBezTo>
                    <a:pt x="2408" y="1082"/>
                    <a:pt x="1751" y="1639"/>
                    <a:pt x="1194" y="2474"/>
                  </a:cubicBezTo>
                  <a:cubicBezTo>
                    <a:pt x="975" y="2793"/>
                    <a:pt x="756" y="3171"/>
                    <a:pt x="577" y="3568"/>
                  </a:cubicBezTo>
                  <a:cubicBezTo>
                    <a:pt x="458" y="3867"/>
                    <a:pt x="319" y="4165"/>
                    <a:pt x="259" y="4464"/>
                  </a:cubicBezTo>
                  <a:cubicBezTo>
                    <a:pt x="60" y="5200"/>
                    <a:pt x="0" y="5956"/>
                    <a:pt x="80" y="6672"/>
                  </a:cubicBezTo>
                  <a:cubicBezTo>
                    <a:pt x="180" y="7607"/>
                    <a:pt x="478" y="8502"/>
                    <a:pt x="876" y="9337"/>
                  </a:cubicBezTo>
                  <a:cubicBezTo>
                    <a:pt x="1194" y="9994"/>
                    <a:pt x="1592" y="10591"/>
                    <a:pt x="2010" y="11128"/>
                  </a:cubicBezTo>
                  <a:cubicBezTo>
                    <a:pt x="2567" y="11784"/>
                    <a:pt x="3144" y="12321"/>
                    <a:pt x="3661" y="12659"/>
                  </a:cubicBezTo>
                  <a:lnTo>
                    <a:pt x="7480" y="8840"/>
                  </a:lnTo>
                  <a:cubicBezTo>
                    <a:pt x="7480" y="8840"/>
                    <a:pt x="6863" y="8462"/>
                    <a:pt x="6167" y="7786"/>
                  </a:cubicBezTo>
                  <a:cubicBezTo>
                    <a:pt x="6048" y="7646"/>
                    <a:pt x="5929" y="7487"/>
                    <a:pt x="5829" y="7348"/>
                  </a:cubicBezTo>
                  <a:cubicBezTo>
                    <a:pt x="5570" y="6990"/>
                    <a:pt x="5372" y="6572"/>
                    <a:pt x="5232" y="6095"/>
                  </a:cubicBezTo>
                  <a:cubicBezTo>
                    <a:pt x="5173" y="5876"/>
                    <a:pt x="5133" y="5617"/>
                    <a:pt x="5093" y="5379"/>
                  </a:cubicBezTo>
                  <a:cubicBezTo>
                    <a:pt x="5073" y="5100"/>
                    <a:pt x="5073" y="4822"/>
                    <a:pt x="5133" y="4523"/>
                  </a:cubicBezTo>
                  <a:cubicBezTo>
                    <a:pt x="5173" y="4305"/>
                    <a:pt x="5212" y="4106"/>
                    <a:pt x="5252" y="3907"/>
                  </a:cubicBezTo>
                  <a:cubicBezTo>
                    <a:pt x="5332" y="3608"/>
                    <a:pt x="5411" y="3330"/>
                    <a:pt x="5491" y="3111"/>
                  </a:cubicBezTo>
                  <a:cubicBezTo>
                    <a:pt x="5730" y="2494"/>
                    <a:pt x="6028" y="2077"/>
                    <a:pt x="6267" y="1718"/>
                  </a:cubicBezTo>
                  <a:cubicBezTo>
                    <a:pt x="6645" y="1181"/>
                    <a:pt x="6923" y="843"/>
                    <a:pt x="6625" y="425"/>
                  </a:cubicBezTo>
                  <a:cubicBezTo>
                    <a:pt x="6438" y="161"/>
                    <a:pt x="5983" y="1"/>
                    <a:pt x="5389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4" name="Google Shape;1694;p46"/>
            <p:cNvSpPr/>
            <p:nvPr/>
          </p:nvSpPr>
          <p:spPr>
            <a:xfrm>
              <a:off x="5554284" y="1494849"/>
              <a:ext cx="329482" cy="330797"/>
            </a:xfrm>
            <a:custGeom>
              <a:rect b="b" l="l" r="r" t="t"/>
              <a:pathLst>
                <a:path extrusionOk="0" h="5034" w="5014">
                  <a:moveTo>
                    <a:pt x="4417" y="1"/>
                  </a:moveTo>
                  <a:cubicBezTo>
                    <a:pt x="2229" y="558"/>
                    <a:pt x="737" y="2229"/>
                    <a:pt x="1" y="3243"/>
                  </a:cubicBezTo>
                  <a:cubicBezTo>
                    <a:pt x="339" y="3920"/>
                    <a:pt x="737" y="4516"/>
                    <a:pt x="1154" y="5034"/>
                  </a:cubicBezTo>
                  <a:cubicBezTo>
                    <a:pt x="2288" y="2925"/>
                    <a:pt x="4158" y="1692"/>
                    <a:pt x="5014" y="1254"/>
                  </a:cubicBezTo>
                  <a:cubicBezTo>
                    <a:pt x="4755" y="896"/>
                    <a:pt x="4536" y="478"/>
                    <a:pt x="4417" y="1"/>
                  </a:cubicBez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5" name="Google Shape;1695;p46"/>
            <p:cNvSpPr/>
            <p:nvPr/>
          </p:nvSpPr>
          <p:spPr>
            <a:xfrm>
              <a:off x="5498102" y="1336883"/>
              <a:ext cx="346436" cy="194640"/>
            </a:xfrm>
            <a:custGeom>
              <a:rect b="b" l="l" r="r" t="t"/>
              <a:pathLst>
                <a:path extrusionOk="0" h="2962" w="5272">
                  <a:moveTo>
                    <a:pt x="3736" y="1"/>
                  </a:moveTo>
                  <a:cubicBezTo>
                    <a:pt x="2317" y="1"/>
                    <a:pt x="1033" y="415"/>
                    <a:pt x="239" y="754"/>
                  </a:cubicBezTo>
                  <a:cubicBezTo>
                    <a:pt x="40" y="1490"/>
                    <a:pt x="0" y="2246"/>
                    <a:pt x="60" y="2962"/>
                  </a:cubicBezTo>
                  <a:cubicBezTo>
                    <a:pt x="1799" y="1882"/>
                    <a:pt x="3656" y="1644"/>
                    <a:pt x="4825" y="1644"/>
                  </a:cubicBezTo>
                  <a:cubicBezTo>
                    <a:pt x="4926" y="1644"/>
                    <a:pt x="5022" y="1646"/>
                    <a:pt x="5113" y="1649"/>
                  </a:cubicBezTo>
                  <a:cubicBezTo>
                    <a:pt x="5093" y="1370"/>
                    <a:pt x="5093" y="1092"/>
                    <a:pt x="5133" y="793"/>
                  </a:cubicBezTo>
                  <a:cubicBezTo>
                    <a:pt x="5172" y="575"/>
                    <a:pt x="5212" y="376"/>
                    <a:pt x="5272" y="177"/>
                  </a:cubicBezTo>
                  <a:cubicBezTo>
                    <a:pt x="4753" y="52"/>
                    <a:pt x="4237" y="1"/>
                    <a:pt x="3736" y="1"/>
                  </a:cubicBez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6" name="Google Shape;1696;p46"/>
            <p:cNvSpPr/>
            <p:nvPr/>
          </p:nvSpPr>
          <p:spPr>
            <a:xfrm>
              <a:off x="5576493" y="1136732"/>
              <a:ext cx="333425" cy="159550"/>
            </a:xfrm>
            <a:custGeom>
              <a:rect b="b" l="l" r="r" t="t"/>
              <a:pathLst>
                <a:path extrusionOk="0" h="2428" w="5074">
                  <a:moveTo>
                    <a:pt x="1851" y="0"/>
                  </a:moveTo>
                  <a:cubicBezTo>
                    <a:pt x="1214" y="418"/>
                    <a:pt x="558" y="1015"/>
                    <a:pt x="1" y="1810"/>
                  </a:cubicBezTo>
                  <a:cubicBezTo>
                    <a:pt x="100" y="1810"/>
                    <a:pt x="220" y="1810"/>
                    <a:pt x="339" y="1771"/>
                  </a:cubicBezTo>
                  <a:cubicBezTo>
                    <a:pt x="556" y="1754"/>
                    <a:pt x="769" y="1746"/>
                    <a:pt x="978" y="1746"/>
                  </a:cubicBezTo>
                  <a:cubicBezTo>
                    <a:pt x="2287" y="1746"/>
                    <a:pt x="3440" y="2050"/>
                    <a:pt x="4298" y="2427"/>
                  </a:cubicBezTo>
                  <a:cubicBezTo>
                    <a:pt x="4536" y="1810"/>
                    <a:pt x="4815" y="1373"/>
                    <a:pt x="5073" y="1035"/>
                  </a:cubicBezTo>
                  <a:cubicBezTo>
                    <a:pt x="3920" y="378"/>
                    <a:pt x="2706" y="120"/>
                    <a:pt x="1851" y="0"/>
                  </a:cubicBez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7" name="Google Shape;1697;p46"/>
            <p:cNvSpPr/>
            <p:nvPr/>
          </p:nvSpPr>
          <p:spPr>
            <a:xfrm>
              <a:off x="4997463" y="1200733"/>
              <a:ext cx="3091576" cy="3434267"/>
            </a:xfrm>
            <a:custGeom>
              <a:rect b="b" l="l" r="r" t="t"/>
              <a:pathLst>
                <a:path extrusionOk="0" h="52262" w="47047">
                  <a:moveTo>
                    <a:pt x="26458" y="1"/>
                  </a:moveTo>
                  <a:lnTo>
                    <a:pt x="26458" y="1"/>
                  </a:lnTo>
                  <a:cubicBezTo>
                    <a:pt x="21385" y="956"/>
                    <a:pt x="20768" y="4238"/>
                    <a:pt x="20768" y="4238"/>
                  </a:cubicBezTo>
                  <a:cubicBezTo>
                    <a:pt x="20311" y="2587"/>
                    <a:pt x="21604" y="1592"/>
                    <a:pt x="21604" y="1592"/>
                  </a:cubicBezTo>
                  <a:lnTo>
                    <a:pt x="21604" y="1592"/>
                  </a:lnTo>
                  <a:cubicBezTo>
                    <a:pt x="21445" y="1652"/>
                    <a:pt x="21286" y="1692"/>
                    <a:pt x="21126" y="1751"/>
                  </a:cubicBezTo>
                  <a:cubicBezTo>
                    <a:pt x="18620" y="2627"/>
                    <a:pt x="18322" y="4676"/>
                    <a:pt x="18322" y="4676"/>
                  </a:cubicBezTo>
                  <a:cubicBezTo>
                    <a:pt x="12035" y="5730"/>
                    <a:pt x="10245" y="11638"/>
                    <a:pt x="10205" y="11817"/>
                  </a:cubicBezTo>
                  <a:cubicBezTo>
                    <a:pt x="10941" y="11121"/>
                    <a:pt x="11996" y="10743"/>
                    <a:pt x="12035" y="10723"/>
                  </a:cubicBezTo>
                  <a:lnTo>
                    <a:pt x="12035" y="10723"/>
                  </a:lnTo>
                  <a:cubicBezTo>
                    <a:pt x="11638" y="11101"/>
                    <a:pt x="11260" y="11578"/>
                    <a:pt x="10941" y="12076"/>
                  </a:cubicBezTo>
                  <a:cubicBezTo>
                    <a:pt x="10563" y="12673"/>
                    <a:pt x="10245" y="13289"/>
                    <a:pt x="9967" y="13926"/>
                  </a:cubicBezTo>
                  <a:cubicBezTo>
                    <a:pt x="9509" y="15060"/>
                    <a:pt x="9151" y="16174"/>
                    <a:pt x="8952" y="16949"/>
                  </a:cubicBezTo>
                  <a:cubicBezTo>
                    <a:pt x="8773" y="17586"/>
                    <a:pt x="8713" y="17984"/>
                    <a:pt x="8713" y="17984"/>
                  </a:cubicBezTo>
                  <a:cubicBezTo>
                    <a:pt x="9151" y="17705"/>
                    <a:pt x="9907" y="17566"/>
                    <a:pt x="9907" y="17566"/>
                  </a:cubicBezTo>
                  <a:lnTo>
                    <a:pt x="9907" y="17566"/>
                  </a:lnTo>
                  <a:cubicBezTo>
                    <a:pt x="8813" y="18680"/>
                    <a:pt x="8713" y="21167"/>
                    <a:pt x="8713" y="21167"/>
                  </a:cubicBezTo>
                  <a:cubicBezTo>
                    <a:pt x="9032" y="20590"/>
                    <a:pt x="9768" y="20331"/>
                    <a:pt x="9768" y="20331"/>
                  </a:cubicBezTo>
                  <a:lnTo>
                    <a:pt x="9768" y="20331"/>
                  </a:lnTo>
                  <a:cubicBezTo>
                    <a:pt x="9668" y="20968"/>
                    <a:pt x="9609" y="21664"/>
                    <a:pt x="9529" y="22440"/>
                  </a:cubicBezTo>
                  <a:cubicBezTo>
                    <a:pt x="9250" y="25344"/>
                    <a:pt x="9250" y="29044"/>
                    <a:pt x="9410" y="32804"/>
                  </a:cubicBezTo>
                  <a:cubicBezTo>
                    <a:pt x="9449" y="33858"/>
                    <a:pt x="9509" y="34873"/>
                    <a:pt x="9549" y="35907"/>
                  </a:cubicBezTo>
                  <a:cubicBezTo>
                    <a:pt x="9728" y="39170"/>
                    <a:pt x="10723" y="41239"/>
                    <a:pt x="6883" y="43864"/>
                  </a:cubicBezTo>
                  <a:cubicBezTo>
                    <a:pt x="6286" y="44302"/>
                    <a:pt x="5570" y="44720"/>
                    <a:pt x="4695" y="45157"/>
                  </a:cubicBezTo>
                  <a:cubicBezTo>
                    <a:pt x="4695" y="45157"/>
                    <a:pt x="3269" y="43660"/>
                    <a:pt x="2614" y="43660"/>
                  </a:cubicBezTo>
                  <a:cubicBezTo>
                    <a:pt x="2496" y="43660"/>
                    <a:pt x="2403" y="43709"/>
                    <a:pt x="2348" y="43825"/>
                  </a:cubicBezTo>
                  <a:cubicBezTo>
                    <a:pt x="1970" y="44541"/>
                    <a:pt x="3044" y="46828"/>
                    <a:pt x="3104" y="46988"/>
                  </a:cubicBezTo>
                  <a:cubicBezTo>
                    <a:pt x="2997" y="46828"/>
                    <a:pt x="1084" y="44449"/>
                    <a:pt x="462" y="44449"/>
                  </a:cubicBezTo>
                  <a:cubicBezTo>
                    <a:pt x="387" y="44449"/>
                    <a:pt x="331" y="44484"/>
                    <a:pt x="299" y="44561"/>
                  </a:cubicBezTo>
                  <a:cubicBezTo>
                    <a:pt x="0" y="45317"/>
                    <a:pt x="2805" y="51941"/>
                    <a:pt x="7221" y="52239"/>
                  </a:cubicBezTo>
                  <a:cubicBezTo>
                    <a:pt x="7382" y="52254"/>
                    <a:pt x="7537" y="52261"/>
                    <a:pt x="7687" y="52261"/>
                  </a:cubicBezTo>
                  <a:cubicBezTo>
                    <a:pt x="8331" y="52261"/>
                    <a:pt x="8880" y="52127"/>
                    <a:pt x="9430" y="51901"/>
                  </a:cubicBezTo>
                  <a:cubicBezTo>
                    <a:pt x="12035" y="50827"/>
                    <a:pt x="14045" y="47743"/>
                    <a:pt x="22638" y="47604"/>
                  </a:cubicBezTo>
                  <a:lnTo>
                    <a:pt x="23832" y="47604"/>
                  </a:lnTo>
                  <a:cubicBezTo>
                    <a:pt x="24250" y="47604"/>
                    <a:pt x="24667" y="47604"/>
                    <a:pt x="25085" y="47624"/>
                  </a:cubicBezTo>
                  <a:cubicBezTo>
                    <a:pt x="31331" y="47883"/>
                    <a:pt x="35012" y="49295"/>
                    <a:pt x="37518" y="50329"/>
                  </a:cubicBezTo>
                  <a:cubicBezTo>
                    <a:pt x="39062" y="50977"/>
                    <a:pt x="40163" y="51486"/>
                    <a:pt x="41156" y="51486"/>
                  </a:cubicBezTo>
                  <a:cubicBezTo>
                    <a:pt x="41353" y="51486"/>
                    <a:pt x="41545" y="51466"/>
                    <a:pt x="41735" y="51424"/>
                  </a:cubicBezTo>
                  <a:cubicBezTo>
                    <a:pt x="42929" y="51165"/>
                    <a:pt x="44083" y="50071"/>
                    <a:pt x="45018" y="48758"/>
                  </a:cubicBezTo>
                  <a:cubicBezTo>
                    <a:pt x="46251" y="47007"/>
                    <a:pt x="47047" y="44899"/>
                    <a:pt x="46927" y="43984"/>
                  </a:cubicBezTo>
                  <a:cubicBezTo>
                    <a:pt x="46869" y="43668"/>
                    <a:pt x="46701" y="43543"/>
                    <a:pt x="46471" y="43543"/>
                  </a:cubicBezTo>
                  <a:cubicBezTo>
                    <a:pt x="45600" y="43543"/>
                    <a:pt x="43844" y="45336"/>
                    <a:pt x="43844" y="45336"/>
                  </a:cubicBezTo>
                  <a:cubicBezTo>
                    <a:pt x="43844" y="45336"/>
                    <a:pt x="44362" y="41672"/>
                    <a:pt x="43815" y="41672"/>
                  </a:cubicBezTo>
                  <a:cubicBezTo>
                    <a:pt x="43805" y="41672"/>
                    <a:pt x="43795" y="41674"/>
                    <a:pt x="43784" y="41676"/>
                  </a:cubicBezTo>
                  <a:cubicBezTo>
                    <a:pt x="43187" y="41835"/>
                    <a:pt x="40920" y="45038"/>
                    <a:pt x="40920" y="45038"/>
                  </a:cubicBezTo>
                  <a:cubicBezTo>
                    <a:pt x="40920" y="45038"/>
                    <a:pt x="40522" y="44740"/>
                    <a:pt x="39965" y="44183"/>
                  </a:cubicBezTo>
                  <a:cubicBezTo>
                    <a:pt x="39070" y="43347"/>
                    <a:pt x="37777" y="41955"/>
                    <a:pt x="36901" y="40304"/>
                  </a:cubicBezTo>
                  <a:cubicBezTo>
                    <a:pt x="36583" y="39687"/>
                    <a:pt x="36523" y="37757"/>
                    <a:pt x="36543" y="36265"/>
                  </a:cubicBezTo>
                  <a:cubicBezTo>
                    <a:pt x="36543" y="35231"/>
                    <a:pt x="36603" y="34415"/>
                    <a:pt x="36603" y="34415"/>
                  </a:cubicBezTo>
                  <a:cubicBezTo>
                    <a:pt x="36583" y="33978"/>
                    <a:pt x="36523" y="33540"/>
                    <a:pt x="36503" y="33102"/>
                  </a:cubicBezTo>
                  <a:cubicBezTo>
                    <a:pt x="36344" y="31193"/>
                    <a:pt x="36185" y="29243"/>
                    <a:pt x="36006" y="27413"/>
                  </a:cubicBezTo>
                  <a:cubicBezTo>
                    <a:pt x="35927" y="26438"/>
                    <a:pt x="35827" y="25483"/>
                    <a:pt x="35728" y="24628"/>
                  </a:cubicBezTo>
                  <a:cubicBezTo>
                    <a:pt x="35409" y="21445"/>
                    <a:pt x="35111" y="18899"/>
                    <a:pt x="34992" y="17964"/>
                  </a:cubicBezTo>
                  <a:cubicBezTo>
                    <a:pt x="34952" y="17705"/>
                    <a:pt x="34932" y="17566"/>
                    <a:pt x="34932" y="17566"/>
                  </a:cubicBezTo>
                  <a:lnTo>
                    <a:pt x="34932" y="17566"/>
                  </a:lnTo>
                  <a:cubicBezTo>
                    <a:pt x="35131" y="17586"/>
                    <a:pt x="35310" y="17666"/>
                    <a:pt x="35449" y="17705"/>
                  </a:cubicBezTo>
                  <a:cubicBezTo>
                    <a:pt x="35847" y="17865"/>
                    <a:pt x="36126" y="18024"/>
                    <a:pt x="36126" y="18024"/>
                  </a:cubicBezTo>
                  <a:cubicBezTo>
                    <a:pt x="36086" y="17825"/>
                    <a:pt x="36026" y="17666"/>
                    <a:pt x="35986" y="17487"/>
                  </a:cubicBezTo>
                  <a:cubicBezTo>
                    <a:pt x="35827" y="17089"/>
                    <a:pt x="35648" y="16691"/>
                    <a:pt x="35489" y="16333"/>
                  </a:cubicBezTo>
                  <a:cubicBezTo>
                    <a:pt x="34753" y="14940"/>
                    <a:pt x="33858" y="14005"/>
                    <a:pt x="33858" y="14005"/>
                  </a:cubicBezTo>
                  <a:cubicBezTo>
                    <a:pt x="34494" y="14005"/>
                    <a:pt x="35389" y="14284"/>
                    <a:pt x="35389" y="14284"/>
                  </a:cubicBezTo>
                  <a:cubicBezTo>
                    <a:pt x="33738" y="7938"/>
                    <a:pt x="30416" y="5591"/>
                    <a:pt x="28069" y="4735"/>
                  </a:cubicBezTo>
                  <a:cubicBezTo>
                    <a:pt x="26787" y="4268"/>
                    <a:pt x="25837" y="4237"/>
                    <a:pt x="25613" y="4237"/>
                  </a:cubicBezTo>
                  <a:cubicBezTo>
                    <a:pt x="25580" y="4237"/>
                    <a:pt x="25562" y="4238"/>
                    <a:pt x="25562" y="4238"/>
                  </a:cubicBezTo>
                  <a:cubicBezTo>
                    <a:pt x="25463" y="3363"/>
                    <a:pt x="26179" y="2309"/>
                    <a:pt x="26179" y="2308"/>
                  </a:cubicBezTo>
                  <a:lnTo>
                    <a:pt x="26179" y="2308"/>
                  </a:lnTo>
                  <a:cubicBezTo>
                    <a:pt x="24210" y="2627"/>
                    <a:pt x="23792" y="4039"/>
                    <a:pt x="23752" y="4218"/>
                  </a:cubicBezTo>
                  <a:cubicBezTo>
                    <a:pt x="23752" y="4059"/>
                    <a:pt x="23772" y="3940"/>
                    <a:pt x="23792" y="3781"/>
                  </a:cubicBezTo>
                  <a:cubicBezTo>
                    <a:pt x="24170" y="1274"/>
                    <a:pt x="26299" y="80"/>
                    <a:pt x="26458" y="1"/>
                  </a:cubicBez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8" name="Google Shape;1698;p46"/>
            <p:cNvSpPr/>
            <p:nvPr/>
          </p:nvSpPr>
          <p:spPr>
            <a:xfrm>
              <a:off x="5636617" y="4222843"/>
              <a:ext cx="70707" cy="81155"/>
            </a:xfrm>
            <a:custGeom>
              <a:rect b="b" l="l" r="r" t="t"/>
              <a:pathLst>
                <a:path extrusionOk="0" h="1235" w="1076">
                  <a:moveTo>
                    <a:pt x="41" y="1"/>
                  </a:moveTo>
                  <a:cubicBezTo>
                    <a:pt x="1" y="220"/>
                    <a:pt x="1" y="439"/>
                    <a:pt x="41" y="637"/>
                  </a:cubicBezTo>
                  <a:cubicBezTo>
                    <a:pt x="41" y="757"/>
                    <a:pt x="100" y="856"/>
                    <a:pt x="140" y="996"/>
                  </a:cubicBezTo>
                  <a:cubicBezTo>
                    <a:pt x="200" y="1095"/>
                    <a:pt x="319" y="1234"/>
                    <a:pt x="518" y="1234"/>
                  </a:cubicBezTo>
                  <a:cubicBezTo>
                    <a:pt x="618" y="1234"/>
                    <a:pt x="697" y="1194"/>
                    <a:pt x="737" y="1135"/>
                  </a:cubicBezTo>
                  <a:cubicBezTo>
                    <a:pt x="797" y="1095"/>
                    <a:pt x="836" y="1035"/>
                    <a:pt x="876" y="996"/>
                  </a:cubicBezTo>
                  <a:cubicBezTo>
                    <a:pt x="916" y="896"/>
                    <a:pt x="976" y="797"/>
                    <a:pt x="996" y="657"/>
                  </a:cubicBezTo>
                  <a:cubicBezTo>
                    <a:pt x="1035" y="439"/>
                    <a:pt x="1075" y="220"/>
                    <a:pt x="1035" y="1"/>
                  </a:cubicBezTo>
                  <a:lnTo>
                    <a:pt x="1035" y="1"/>
                  </a:lnTo>
                  <a:lnTo>
                    <a:pt x="777" y="598"/>
                  </a:lnTo>
                  <a:cubicBezTo>
                    <a:pt x="717" y="697"/>
                    <a:pt x="677" y="797"/>
                    <a:pt x="618" y="856"/>
                  </a:cubicBezTo>
                  <a:cubicBezTo>
                    <a:pt x="578" y="936"/>
                    <a:pt x="498" y="996"/>
                    <a:pt x="478" y="996"/>
                  </a:cubicBezTo>
                  <a:cubicBezTo>
                    <a:pt x="439" y="996"/>
                    <a:pt x="399" y="956"/>
                    <a:pt x="339" y="896"/>
                  </a:cubicBezTo>
                  <a:cubicBezTo>
                    <a:pt x="299" y="816"/>
                    <a:pt x="240" y="717"/>
                    <a:pt x="220" y="618"/>
                  </a:cubicBezTo>
                  <a:cubicBezTo>
                    <a:pt x="140" y="419"/>
                    <a:pt x="100" y="220"/>
                    <a:pt x="41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9" name="Google Shape;1699;p46"/>
            <p:cNvSpPr/>
            <p:nvPr/>
          </p:nvSpPr>
          <p:spPr>
            <a:xfrm>
              <a:off x="5739912" y="3871232"/>
              <a:ext cx="71955" cy="81155"/>
            </a:xfrm>
            <a:custGeom>
              <a:rect b="b" l="l" r="r" t="t"/>
              <a:pathLst>
                <a:path extrusionOk="0" h="1235" w="1095">
                  <a:moveTo>
                    <a:pt x="60" y="1"/>
                  </a:moveTo>
                  <a:cubicBezTo>
                    <a:pt x="0" y="220"/>
                    <a:pt x="0" y="438"/>
                    <a:pt x="60" y="637"/>
                  </a:cubicBezTo>
                  <a:cubicBezTo>
                    <a:pt x="60" y="777"/>
                    <a:pt x="120" y="876"/>
                    <a:pt x="160" y="995"/>
                  </a:cubicBezTo>
                  <a:cubicBezTo>
                    <a:pt x="219" y="1095"/>
                    <a:pt x="339" y="1234"/>
                    <a:pt x="538" y="1234"/>
                  </a:cubicBezTo>
                  <a:cubicBezTo>
                    <a:pt x="637" y="1234"/>
                    <a:pt x="717" y="1194"/>
                    <a:pt x="756" y="1135"/>
                  </a:cubicBezTo>
                  <a:cubicBezTo>
                    <a:pt x="816" y="1095"/>
                    <a:pt x="856" y="1035"/>
                    <a:pt x="896" y="995"/>
                  </a:cubicBezTo>
                  <a:cubicBezTo>
                    <a:pt x="935" y="896"/>
                    <a:pt x="995" y="796"/>
                    <a:pt x="1015" y="677"/>
                  </a:cubicBezTo>
                  <a:cubicBezTo>
                    <a:pt x="1055" y="438"/>
                    <a:pt x="1095" y="220"/>
                    <a:pt x="1055" y="1"/>
                  </a:cubicBezTo>
                  <a:lnTo>
                    <a:pt x="1055" y="1"/>
                  </a:lnTo>
                  <a:lnTo>
                    <a:pt x="796" y="598"/>
                  </a:lnTo>
                  <a:cubicBezTo>
                    <a:pt x="736" y="697"/>
                    <a:pt x="697" y="796"/>
                    <a:pt x="637" y="876"/>
                  </a:cubicBezTo>
                  <a:cubicBezTo>
                    <a:pt x="577" y="936"/>
                    <a:pt x="518" y="995"/>
                    <a:pt x="498" y="995"/>
                  </a:cubicBezTo>
                  <a:cubicBezTo>
                    <a:pt x="458" y="995"/>
                    <a:pt x="418" y="975"/>
                    <a:pt x="358" y="896"/>
                  </a:cubicBezTo>
                  <a:cubicBezTo>
                    <a:pt x="319" y="816"/>
                    <a:pt x="259" y="717"/>
                    <a:pt x="239" y="617"/>
                  </a:cubicBezTo>
                  <a:cubicBezTo>
                    <a:pt x="160" y="418"/>
                    <a:pt x="120" y="220"/>
                    <a:pt x="60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0" name="Google Shape;1700;p46"/>
            <p:cNvSpPr/>
            <p:nvPr/>
          </p:nvSpPr>
          <p:spPr>
            <a:xfrm>
              <a:off x="6626134" y="1625611"/>
              <a:ext cx="71955" cy="82403"/>
            </a:xfrm>
            <a:custGeom>
              <a:rect b="b" l="l" r="r" t="t"/>
              <a:pathLst>
                <a:path extrusionOk="0" h="1254" w="1095">
                  <a:moveTo>
                    <a:pt x="80" y="0"/>
                  </a:moveTo>
                  <a:cubicBezTo>
                    <a:pt x="1" y="239"/>
                    <a:pt x="1" y="458"/>
                    <a:pt x="80" y="656"/>
                  </a:cubicBezTo>
                  <a:cubicBezTo>
                    <a:pt x="80" y="776"/>
                    <a:pt x="140" y="875"/>
                    <a:pt x="180" y="995"/>
                  </a:cubicBezTo>
                  <a:cubicBezTo>
                    <a:pt x="239" y="1094"/>
                    <a:pt x="359" y="1253"/>
                    <a:pt x="558" y="1253"/>
                  </a:cubicBezTo>
                  <a:cubicBezTo>
                    <a:pt x="657" y="1253"/>
                    <a:pt x="737" y="1194"/>
                    <a:pt x="776" y="1154"/>
                  </a:cubicBezTo>
                  <a:cubicBezTo>
                    <a:pt x="836" y="1094"/>
                    <a:pt x="876" y="1054"/>
                    <a:pt x="896" y="995"/>
                  </a:cubicBezTo>
                  <a:cubicBezTo>
                    <a:pt x="956" y="895"/>
                    <a:pt x="995" y="796"/>
                    <a:pt x="1035" y="676"/>
                  </a:cubicBezTo>
                  <a:cubicBezTo>
                    <a:pt x="1075" y="458"/>
                    <a:pt x="1095" y="239"/>
                    <a:pt x="1075" y="0"/>
                  </a:cubicBezTo>
                  <a:lnTo>
                    <a:pt x="1075" y="0"/>
                  </a:lnTo>
                  <a:lnTo>
                    <a:pt x="796" y="597"/>
                  </a:lnTo>
                  <a:cubicBezTo>
                    <a:pt x="757" y="696"/>
                    <a:pt x="697" y="796"/>
                    <a:pt x="657" y="875"/>
                  </a:cubicBezTo>
                  <a:cubicBezTo>
                    <a:pt x="597" y="955"/>
                    <a:pt x="538" y="995"/>
                    <a:pt x="498" y="995"/>
                  </a:cubicBezTo>
                  <a:cubicBezTo>
                    <a:pt x="478" y="995"/>
                    <a:pt x="438" y="975"/>
                    <a:pt x="379" y="895"/>
                  </a:cubicBezTo>
                  <a:cubicBezTo>
                    <a:pt x="339" y="836"/>
                    <a:pt x="279" y="736"/>
                    <a:pt x="259" y="637"/>
                  </a:cubicBezTo>
                  <a:cubicBezTo>
                    <a:pt x="180" y="438"/>
                    <a:pt x="140" y="239"/>
                    <a:pt x="80" y="0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1" name="Google Shape;1701;p46"/>
            <p:cNvSpPr/>
            <p:nvPr/>
          </p:nvSpPr>
          <p:spPr>
            <a:xfrm>
              <a:off x="6364743" y="1779831"/>
              <a:ext cx="70641" cy="81089"/>
            </a:xfrm>
            <a:custGeom>
              <a:rect b="b" l="l" r="r" t="t"/>
              <a:pathLst>
                <a:path extrusionOk="0" h="1234" w="1075">
                  <a:moveTo>
                    <a:pt x="60" y="0"/>
                  </a:moveTo>
                  <a:cubicBezTo>
                    <a:pt x="0" y="199"/>
                    <a:pt x="0" y="438"/>
                    <a:pt x="60" y="637"/>
                  </a:cubicBezTo>
                  <a:cubicBezTo>
                    <a:pt x="60" y="776"/>
                    <a:pt x="100" y="876"/>
                    <a:pt x="159" y="995"/>
                  </a:cubicBezTo>
                  <a:cubicBezTo>
                    <a:pt x="199" y="1094"/>
                    <a:pt x="338" y="1234"/>
                    <a:pt x="537" y="1234"/>
                  </a:cubicBezTo>
                  <a:cubicBezTo>
                    <a:pt x="637" y="1234"/>
                    <a:pt x="696" y="1194"/>
                    <a:pt x="756" y="1134"/>
                  </a:cubicBezTo>
                  <a:cubicBezTo>
                    <a:pt x="796" y="1094"/>
                    <a:pt x="856" y="1035"/>
                    <a:pt x="875" y="995"/>
                  </a:cubicBezTo>
                  <a:cubicBezTo>
                    <a:pt x="935" y="896"/>
                    <a:pt x="975" y="796"/>
                    <a:pt x="995" y="677"/>
                  </a:cubicBezTo>
                  <a:cubicBezTo>
                    <a:pt x="1054" y="438"/>
                    <a:pt x="1074" y="219"/>
                    <a:pt x="1054" y="0"/>
                  </a:cubicBezTo>
                  <a:lnTo>
                    <a:pt x="1054" y="0"/>
                  </a:lnTo>
                  <a:lnTo>
                    <a:pt x="776" y="597"/>
                  </a:lnTo>
                  <a:cubicBezTo>
                    <a:pt x="736" y="697"/>
                    <a:pt x="676" y="796"/>
                    <a:pt x="637" y="876"/>
                  </a:cubicBezTo>
                  <a:cubicBezTo>
                    <a:pt x="577" y="935"/>
                    <a:pt x="497" y="995"/>
                    <a:pt x="478" y="995"/>
                  </a:cubicBezTo>
                  <a:cubicBezTo>
                    <a:pt x="458" y="995"/>
                    <a:pt x="398" y="975"/>
                    <a:pt x="358" y="896"/>
                  </a:cubicBezTo>
                  <a:cubicBezTo>
                    <a:pt x="299" y="816"/>
                    <a:pt x="259" y="717"/>
                    <a:pt x="239" y="617"/>
                  </a:cubicBezTo>
                  <a:cubicBezTo>
                    <a:pt x="159" y="418"/>
                    <a:pt x="100" y="219"/>
                    <a:pt x="60" y="0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2" name="Google Shape;1702;p46"/>
            <p:cNvSpPr/>
            <p:nvPr/>
          </p:nvSpPr>
          <p:spPr>
            <a:xfrm>
              <a:off x="5938618" y="2889598"/>
              <a:ext cx="70641" cy="82403"/>
            </a:xfrm>
            <a:custGeom>
              <a:rect b="b" l="l" r="r" t="t"/>
              <a:pathLst>
                <a:path extrusionOk="0" h="1254" w="1075">
                  <a:moveTo>
                    <a:pt x="995" y="0"/>
                  </a:moveTo>
                  <a:cubicBezTo>
                    <a:pt x="915" y="219"/>
                    <a:pt x="875" y="438"/>
                    <a:pt x="856" y="637"/>
                  </a:cubicBezTo>
                  <a:cubicBezTo>
                    <a:pt x="796" y="736"/>
                    <a:pt x="776" y="836"/>
                    <a:pt x="716" y="915"/>
                  </a:cubicBezTo>
                  <a:cubicBezTo>
                    <a:pt x="676" y="975"/>
                    <a:pt x="617" y="1015"/>
                    <a:pt x="597" y="1015"/>
                  </a:cubicBezTo>
                  <a:cubicBezTo>
                    <a:pt x="595" y="1017"/>
                    <a:pt x="592" y="1018"/>
                    <a:pt x="589" y="1018"/>
                  </a:cubicBezTo>
                  <a:cubicBezTo>
                    <a:pt x="560" y="1018"/>
                    <a:pt x="493" y="949"/>
                    <a:pt x="458" y="895"/>
                  </a:cubicBezTo>
                  <a:cubicBezTo>
                    <a:pt x="398" y="816"/>
                    <a:pt x="358" y="716"/>
                    <a:pt x="299" y="617"/>
                  </a:cubicBezTo>
                  <a:lnTo>
                    <a:pt x="20" y="20"/>
                  </a:lnTo>
                  <a:lnTo>
                    <a:pt x="20" y="20"/>
                  </a:lnTo>
                  <a:cubicBezTo>
                    <a:pt x="0" y="239"/>
                    <a:pt x="20" y="458"/>
                    <a:pt x="80" y="677"/>
                  </a:cubicBezTo>
                  <a:cubicBezTo>
                    <a:pt x="100" y="796"/>
                    <a:pt x="159" y="915"/>
                    <a:pt x="199" y="1015"/>
                  </a:cubicBezTo>
                  <a:cubicBezTo>
                    <a:pt x="219" y="1055"/>
                    <a:pt x="279" y="1114"/>
                    <a:pt x="318" y="1154"/>
                  </a:cubicBezTo>
                  <a:cubicBezTo>
                    <a:pt x="378" y="1214"/>
                    <a:pt x="458" y="1254"/>
                    <a:pt x="557" y="1254"/>
                  </a:cubicBezTo>
                  <a:cubicBezTo>
                    <a:pt x="736" y="1254"/>
                    <a:pt x="875" y="1114"/>
                    <a:pt x="915" y="1015"/>
                  </a:cubicBezTo>
                  <a:cubicBezTo>
                    <a:pt x="975" y="895"/>
                    <a:pt x="995" y="796"/>
                    <a:pt x="1015" y="657"/>
                  </a:cubicBezTo>
                  <a:cubicBezTo>
                    <a:pt x="1074" y="438"/>
                    <a:pt x="1054" y="219"/>
                    <a:pt x="995" y="0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3" name="Google Shape;1703;p46"/>
            <p:cNvSpPr/>
            <p:nvPr/>
          </p:nvSpPr>
          <p:spPr>
            <a:xfrm>
              <a:off x="7101936" y="2723550"/>
              <a:ext cx="70641" cy="83783"/>
            </a:xfrm>
            <a:custGeom>
              <a:rect b="b" l="l" r="r" t="t"/>
              <a:pathLst>
                <a:path extrusionOk="0" h="1275" w="1075">
                  <a:moveTo>
                    <a:pt x="995" y="1"/>
                  </a:moveTo>
                  <a:cubicBezTo>
                    <a:pt x="936" y="240"/>
                    <a:pt x="896" y="439"/>
                    <a:pt x="856" y="657"/>
                  </a:cubicBezTo>
                  <a:cubicBezTo>
                    <a:pt x="796" y="757"/>
                    <a:pt x="776" y="856"/>
                    <a:pt x="717" y="936"/>
                  </a:cubicBezTo>
                  <a:cubicBezTo>
                    <a:pt x="677" y="996"/>
                    <a:pt x="617" y="1015"/>
                    <a:pt x="597" y="1015"/>
                  </a:cubicBezTo>
                  <a:cubicBezTo>
                    <a:pt x="594" y="1023"/>
                    <a:pt x="588" y="1026"/>
                    <a:pt x="581" y="1026"/>
                  </a:cubicBezTo>
                  <a:cubicBezTo>
                    <a:pt x="550" y="1026"/>
                    <a:pt x="491" y="961"/>
                    <a:pt x="458" y="896"/>
                  </a:cubicBezTo>
                  <a:cubicBezTo>
                    <a:pt x="398" y="817"/>
                    <a:pt x="359" y="717"/>
                    <a:pt x="299" y="618"/>
                  </a:cubicBezTo>
                  <a:lnTo>
                    <a:pt x="21" y="21"/>
                  </a:lnTo>
                  <a:lnTo>
                    <a:pt x="21" y="21"/>
                  </a:lnTo>
                  <a:cubicBezTo>
                    <a:pt x="1" y="260"/>
                    <a:pt x="21" y="478"/>
                    <a:pt x="80" y="697"/>
                  </a:cubicBezTo>
                  <a:cubicBezTo>
                    <a:pt x="100" y="797"/>
                    <a:pt x="160" y="936"/>
                    <a:pt x="200" y="1015"/>
                  </a:cubicBezTo>
                  <a:cubicBezTo>
                    <a:pt x="219" y="1075"/>
                    <a:pt x="279" y="1135"/>
                    <a:pt x="319" y="1175"/>
                  </a:cubicBezTo>
                  <a:cubicBezTo>
                    <a:pt x="379" y="1214"/>
                    <a:pt x="458" y="1274"/>
                    <a:pt x="558" y="1274"/>
                  </a:cubicBezTo>
                  <a:cubicBezTo>
                    <a:pt x="757" y="1274"/>
                    <a:pt x="876" y="1115"/>
                    <a:pt x="916" y="1015"/>
                  </a:cubicBezTo>
                  <a:cubicBezTo>
                    <a:pt x="975" y="896"/>
                    <a:pt x="995" y="797"/>
                    <a:pt x="1015" y="677"/>
                  </a:cubicBezTo>
                  <a:cubicBezTo>
                    <a:pt x="1075" y="458"/>
                    <a:pt x="1055" y="220"/>
                    <a:pt x="995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4" name="Google Shape;1704;p46"/>
            <p:cNvSpPr/>
            <p:nvPr/>
          </p:nvSpPr>
          <p:spPr>
            <a:xfrm>
              <a:off x="6977745" y="4161405"/>
              <a:ext cx="70641" cy="83783"/>
            </a:xfrm>
            <a:custGeom>
              <a:rect b="b" l="l" r="r" t="t"/>
              <a:pathLst>
                <a:path extrusionOk="0" h="1275" w="1075">
                  <a:moveTo>
                    <a:pt x="995" y="1"/>
                  </a:moveTo>
                  <a:cubicBezTo>
                    <a:pt x="956" y="220"/>
                    <a:pt x="896" y="458"/>
                    <a:pt x="856" y="657"/>
                  </a:cubicBezTo>
                  <a:cubicBezTo>
                    <a:pt x="797" y="757"/>
                    <a:pt x="777" y="856"/>
                    <a:pt x="717" y="936"/>
                  </a:cubicBezTo>
                  <a:cubicBezTo>
                    <a:pt x="677" y="996"/>
                    <a:pt x="617" y="1035"/>
                    <a:pt x="598" y="1035"/>
                  </a:cubicBezTo>
                  <a:cubicBezTo>
                    <a:pt x="595" y="1037"/>
                    <a:pt x="593" y="1038"/>
                    <a:pt x="589" y="1038"/>
                  </a:cubicBezTo>
                  <a:cubicBezTo>
                    <a:pt x="561" y="1038"/>
                    <a:pt x="494" y="967"/>
                    <a:pt x="458" y="896"/>
                  </a:cubicBezTo>
                  <a:cubicBezTo>
                    <a:pt x="399" y="817"/>
                    <a:pt x="359" y="717"/>
                    <a:pt x="299" y="637"/>
                  </a:cubicBezTo>
                  <a:lnTo>
                    <a:pt x="21" y="41"/>
                  </a:lnTo>
                  <a:lnTo>
                    <a:pt x="21" y="41"/>
                  </a:lnTo>
                  <a:cubicBezTo>
                    <a:pt x="1" y="260"/>
                    <a:pt x="21" y="478"/>
                    <a:pt x="80" y="697"/>
                  </a:cubicBezTo>
                  <a:cubicBezTo>
                    <a:pt x="100" y="797"/>
                    <a:pt x="160" y="936"/>
                    <a:pt x="200" y="1035"/>
                  </a:cubicBezTo>
                  <a:cubicBezTo>
                    <a:pt x="220" y="1075"/>
                    <a:pt x="279" y="1135"/>
                    <a:pt x="319" y="1175"/>
                  </a:cubicBezTo>
                  <a:cubicBezTo>
                    <a:pt x="379" y="1214"/>
                    <a:pt x="458" y="1274"/>
                    <a:pt x="558" y="1274"/>
                  </a:cubicBezTo>
                  <a:cubicBezTo>
                    <a:pt x="757" y="1274"/>
                    <a:pt x="876" y="1135"/>
                    <a:pt x="916" y="1035"/>
                  </a:cubicBezTo>
                  <a:cubicBezTo>
                    <a:pt x="976" y="896"/>
                    <a:pt x="995" y="797"/>
                    <a:pt x="1015" y="677"/>
                  </a:cubicBezTo>
                  <a:cubicBezTo>
                    <a:pt x="1075" y="458"/>
                    <a:pt x="1055" y="220"/>
                    <a:pt x="995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5" name="Google Shape;1705;p46"/>
            <p:cNvSpPr/>
            <p:nvPr/>
          </p:nvSpPr>
          <p:spPr>
            <a:xfrm>
              <a:off x="7386917" y="4222843"/>
              <a:ext cx="69327" cy="82469"/>
            </a:xfrm>
            <a:custGeom>
              <a:rect b="b" l="l" r="r" t="t"/>
              <a:pathLst>
                <a:path extrusionOk="0" h="1255" w="1055">
                  <a:moveTo>
                    <a:pt x="995" y="1"/>
                  </a:moveTo>
                  <a:cubicBezTo>
                    <a:pt x="935" y="220"/>
                    <a:pt x="895" y="439"/>
                    <a:pt x="836" y="637"/>
                  </a:cubicBezTo>
                  <a:cubicBezTo>
                    <a:pt x="796" y="737"/>
                    <a:pt x="756" y="836"/>
                    <a:pt x="716" y="916"/>
                  </a:cubicBezTo>
                  <a:cubicBezTo>
                    <a:pt x="657" y="996"/>
                    <a:pt x="617" y="1015"/>
                    <a:pt x="597" y="1015"/>
                  </a:cubicBezTo>
                  <a:cubicBezTo>
                    <a:pt x="593" y="1018"/>
                    <a:pt x="588" y="1019"/>
                    <a:pt x="584" y="1019"/>
                  </a:cubicBezTo>
                  <a:cubicBezTo>
                    <a:pt x="544" y="1019"/>
                    <a:pt x="491" y="949"/>
                    <a:pt x="438" y="896"/>
                  </a:cubicBezTo>
                  <a:cubicBezTo>
                    <a:pt x="398" y="816"/>
                    <a:pt x="338" y="717"/>
                    <a:pt x="299" y="618"/>
                  </a:cubicBezTo>
                  <a:lnTo>
                    <a:pt x="20" y="21"/>
                  </a:lnTo>
                  <a:lnTo>
                    <a:pt x="20" y="21"/>
                  </a:lnTo>
                  <a:cubicBezTo>
                    <a:pt x="0" y="240"/>
                    <a:pt x="20" y="458"/>
                    <a:pt x="60" y="697"/>
                  </a:cubicBezTo>
                  <a:cubicBezTo>
                    <a:pt x="100" y="797"/>
                    <a:pt x="139" y="916"/>
                    <a:pt x="199" y="1015"/>
                  </a:cubicBezTo>
                  <a:cubicBezTo>
                    <a:pt x="219" y="1055"/>
                    <a:pt x="259" y="1115"/>
                    <a:pt x="318" y="1155"/>
                  </a:cubicBezTo>
                  <a:cubicBezTo>
                    <a:pt x="358" y="1214"/>
                    <a:pt x="438" y="1254"/>
                    <a:pt x="537" y="1254"/>
                  </a:cubicBezTo>
                  <a:cubicBezTo>
                    <a:pt x="736" y="1254"/>
                    <a:pt x="856" y="1115"/>
                    <a:pt x="915" y="1015"/>
                  </a:cubicBezTo>
                  <a:cubicBezTo>
                    <a:pt x="955" y="896"/>
                    <a:pt x="995" y="797"/>
                    <a:pt x="1015" y="657"/>
                  </a:cubicBezTo>
                  <a:cubicBezTo>
                    <a:pt x="1055" y="439"/>
                    <a:pt x="1035" y="220"/>
                    <a:pt x="995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6" name="Google Shape;1706;p46"/>
            <p:cNvSpPr/>
            <p:nvPr/>
          </p:nvSpPr>
          <p:spPr>
            <a:xfrm>
              <a:off x="7214365" y="3909146"/>
              <a:ext cx="70641" cy="82403"/>
            </a:xfrm>
            <a:custGeom>
              <a:rect b="b" l="l" r="r" t="t"/>
              <a:pathLst>
                <a:path extrusionOk="0" h="1254" w="1075">
                  <a:moveTo>
                    <a:pt x="995" y="1"/>
                  </a:moveTo>
                  <a:cubicBezTo>
                    <a:pt x="955" y="200"/>
                    <a:pt x="876" y="418"/>
                    <a:pt x="856" y="637"/>
                  </a:cubicBezTo>
                  <a:cubicBezTo>
                    <a:pt x="796" y="737"/>
                    <a:pt x="776" y="836"/>
                    <a:pt x="736" y="916"/>
                  </a:cubicBezTo>
                  <a:cubicBezTo>
                    <a:pt x="677" y="975"/>
                    <a:pt x="637" y="1015"/>
                    <a:pt x="597" y="1015"/>
                  </a:cubicBezTo>
                  <a:cubicBezTo>
                    <a:pt x="595" y="1017"/>
                    <a:pt x="592" y="1018"/>
                    <a:pt x="589" y="1018"/>
                  </a:cubicBezTo>
                  <a:cubicBezTo>
                    <a:pt x="561" y="1018"/>
                    <a:pt x="493" y="947"/>
                    <a:pt x="458" y="876"/>
                  </a:cubicBezTo>
                  <a:cubicBezTo>
                    <a:pt x="398" y="816"/>
                    <a:pt x="358" y="717"/>
                    <a:pt x="299" y="617"/>
                  </a:cubicBezTo>
                  <a:lnTo>
                    <a:pt x="40" y="21"/>
                  </a:lnTo>
                  <a:lnTo>
                    <a:pt x="40" y="21"/>
                  </a:lnTo>
                  <a:cubicBezTo>
                    <a:pt x="0" y="239"/>
                    <a:pt x="40" y="458"/>
                    <a:pt x="80" y="677"/>
                  </a:cubicBezTo>
                  <a:cubicBezTo>
                    <a:pt x="100" y="796"/>
                    <a:pt x="160" y="916"/>
                    <a:pt x="199" y="1015"/>
                  </a:cubicBezTo>
                  <a:cubicBezTo>
                    <a:pt x="239" y="1055"/>
                    <a:pt x="279" y="1115"/>
                    <a:pt x="339" y="1154"/>
                  </a:cubicBezTo>
                  <a:cubicBezTo>
                    <a:pt x="378" y="1214"/>
                    <a:pt x="458" y="1254"/>
                    <a:pt x="557" y="1254"/>
                  </a:cubicBezTo>
                  <a:cubicBezTo>
                    <a:pt x="756" y="1254"/>
                    <a:pt x="876" y="1115"/>
                    <a:pt x="935" y="1015"/>
                  </a:cubicBezTo>
                  <a:cubicBezTo>
                    <a:pt x="975" y="876"/>
                    <a:pt x="995" y="796"/>
                    <a:pt x="1035" y="657"/>
                  </a:cubicBezTo>
                  <a:cubicBezTo>
                    <a:pt x="1075" y="438"/>
                    <a:pt x="1055" y="219"/>
                    <a:pt x="995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7" name="Google Shape;1707;p46"/>
            <p:cNvSpPr/>
            <p:nvPr/>
          </p:nvSpPr>
          <p:spPr>
            <a:xfrm>
              <a:off x="6015695" y="4175795"/>
              <a:ext cx="69392" cy="83718"/>
            </a:xfrm>
            <a:custGeom>
              <a:rect b="b" l="l" r="r" t="t"/>
              <a:pathLst>
                <a:path extrusionOk="0" h="1274" w="1056">
                  <a:moveTo>
                    <a:pt x="995" y="1"/>
                  </a:moveTo>
                  <a:cubicBezTo>
                    <a:pt x="916" y="220"/>
                    <a:pt x="876" y="438"/>
                    <a:pt x="836" y="657"/>
                  </a:cubicBezTo>
                  <a:cubicBezTo>
                    <a:pt x="796" y="757"/>
                    <a:pt x="777" y="856"/>
                    <a:pt x="717" y="936"/>
                  </a:cubicBezTo>
                  <a:cubicBezTo>
                    <a:pt x="677" y="995"/>
                    <a:pt x="617" y="1035"/>
                    <a:pt x="598" y="1035"/>
                  </a:cubicBezTo>
                  <a:cubicBezTo>
                    <a:pt x="595" y="1037"/>
                    <a:pt x="593" y="1038"/>
                    <a:pt x="589" y="1038"/>
                  </a:cubicBezTo>
                  <a:cubicBezTo>
                    <a:pt x="561" y="1038"/>
                    <a:pt x="492" y="969"/>
                    <a:pt x="438" y="916"/>
                  </a:cubicBezTo>
                  <a:cubicBezTo>
                    <a:pt x="399" y="836"/>
                    <a:pt x="339" y="737"/>
                    <a:pt x="299" y="637"/>
                  </a:cubicBezTo>
                  <a:lnTo>
                    <a:pt x="21" y="41"/>
                  </a:lnTo>
                  <a:lnTo>
                    <a:pt x="21" y="41"/>
                  </a:lnTo>
                  <a:cubicBezTo>
                    <a:pt x="1" y="259"/>
                    <a:pt x="21" y="478"/>
                    <a:pt x="80" y="717"/>
                  </a:cubicBezTo>
                  <a:cubicBezTo>
                    <a:pt x="100" y="816"/>
                    <a:pt x="140" y="936"/>
                    <a:pt x="200" y="1035"/>
                  </a:cubicBezTo>
                  <a:cubicBezTo>
                    <a:pt x="220" y="1075"/>
                    <a:pt x="279" y="1135"/>
                    <a:pt x="319" y="1174"/>
                  </a:cubicBezTo>
                  <a:cubicBezTo>
                    <a:pt x="379" y="1234"/>
                    <a:pt x="438" y="1274"/>
                    <a:pt x="538" y="1274"/>
                  </a:cubicBezTo>
                  <a:cubicBezTo>
                    <a:pt x="737" y="1274"/>
                    <a:pt x="876" y="1135"/>
                    <a:pt x="916" y="1035"/>
                  </a:cubicBezTo>
                  <a:cubicBezTo>
                    <a:pt x="976" y="916"/>
                    <a:pt x="995" y="816"/>
                    <a:pt x="1015" y="677"/>
                  </a:cubicBezTo>
                  <a:cubicBezTo>
                    <a:pt x="1055" y="458"/>
                    <a:pt x="1035" y="239"/>
                    <a:pt x="995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8" name="Google Shape;1708;p46"/>
            <p:cNvSpPr/>
            <p:nvPr/>
          </p:nvSpPr>
          <p:spPr>
            <a:xfrm>
              <a:off x="5711132" y="2497444"/>
              <a:ext cx="70641" cy="82403"/>
            </a:xfrm>
            <a:custGeom>
              <a:rect b="b" l="l" r="r" t="t"/>
              <a:pathLst>
                <a:path extrusionOk="0" h="1254" w="1075">
                  <a:moveTo>
                    <a:pt x="995" y="0"/>
                  </a:moveTo>
                  <a:cubicBezTo>
                    <a:pt x="936" y="219"/>
                    <a:pt x="876" y="438"/>
                    <a:pt x="856" y="637"/>
                  </a:cubicBezTo>
                  <a:cubicBezTo>
                    <a:pt x="796" y="737"/>
                    <a:pt x="777" y="836"/>
                    <a:pt x="737" y="916"/>
                  </a:cubicBezTo>
                  <a:cubicBezTo>
                    <a:pt x="677" y="975"/>
                    <a:pt x="637" y="1015"/>
                    <a:pt x="598" y="1015"/>
                  </a:cubicBezTo>
                  <a:cubicBezTo>
                    <a:pt x="595" y="1017"/>
                    <a:pt x="593" y="1018"/>
                    <a:pt x="589" y="1018"/>
                  </a:cubicBezTo>
                  <a:cubicBezTo>
                    <a:pt x="561" y="1018"/>
                    <a:pt x="494" y="949"/>
                    <a:pt x="458" y="896"/>
                  </a:cubicBezTo>
                  <a:cubicBezTo>
                    <a:pt x="399" y="816"/>
                    <a:pt x="359" y="717"/>
                    <a:pt x="299" y="617"/>
                  </a:cubicBezTo>
                  <a:lnTo>
                    <a:pt x="41" y="20"/>
                  </a:lnTo>
                  <a:lnTo>
                    <a:pt x="41" y="20"/>
                  </a:lnTo>
                  <a:cubicBezTo>
                    <a:pt x="1" y="239"/>
                    <a:pt x="41" y="458"/>
                    <a:pt x="80" y="677"/>
                  </a:cubicBezTo>
                  <a:cubicBezTo>
                    <a:pt x="100" y="796"/>
                    <a:pt x="160" y="916"/>
                    <a:pt x="200" y="1015"/>
                  </a:cubicBezTo>
                  <a:cubicBezTo>
                    <a:pt x="240" y="1055"/>
                    <a:pt x="279" y="1114"/>
                    <a:pt x="339" y="1154"/>
                  </a:cubicBezTo>
                  <a:cubicBezTo>
                    <a:pt x="379" y="1214"/>
                    <a:pt x="458" y="1254"/>
                    <a:pt x="558" y="1254"/>
                  </a:cubicBezTo>
                  <a:cubicBezTo>
                    <a:pt x="757" y="1254"/>
                    <a:pt x="876" y="1114"/>
                    <a:pt x="936" y="1015"/>
                  </a:cubicBezTo>
                  <a:cubicBezTo>
                    <a:pt x="976" y="896"/>
                    <a:pt x="995" y="796"/>
                    <a:pt x="1035" y="657"/>
                  </a:cubicBezTo>
                  <a:cubicBezTo>
                    <a:pt x="1075" y="438"/>
                    <a:pt x="1055" y="219"/>
                    <a:pt x="995" y="0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9" name="Google Shape;1709;p46"/>
            <p:cNvSpPr/>
            <p:nvPr/>
          </p:nvSpPr>
          <p:spPr>
            <a:xfrm>
              <a:off x="6023580" y="1740602"/>
              <a:ext cx="70641" cy="82403"/>
            </a:xfrm>
            <a:custGeom>
              <a:rect b="b" l="l" r="r" t="t"/>
              <a:pathLst>
                <a:path extrusionOk="0" h="1254" w="1075">
                  <a:moveTo>
                    <a:pt x="995" y="1"/>
                  </a:moveTo>
                  <a:cubicBezTo>
                    <a:pt x="935" y="219"/>
                    <a:pt x="895" y="438"/>
                    <a:pt x="856" y="637"/>
                  </a:cubicBezTo>
                  <a:cubicBezTo>
                    <a:pt x="796" y="737"/>
                    <a:pt x="776" y="836"/>
                    <a:pt x="716" y="916"/>
                  </a:cubicBezTo>
                  <a:cubicBezTo>
                    <a:pt x="676" y="995"/>
                    <a:pt x="617" y="1015"/>
                    <a:pt x="597" y="1015"/>
                  </a:cubicBezTo>
                  <a:cubicBezTo>
                    <a:pt x="594" y="1018"/>
                    <a:pt x="591" y="1019"/>
                    <a:pt x="586" y="1019"/>
                  </a:cubicBezTo>
                  <a:cubicBezTo>
                    <a:pt x="557" y="1019"/>
                    <a:pt x="492" y="965"/>
                    <a:pt x="458" y="896"/>
                  </a:cubicBezTo>
                  <a:cubicBezTo>
                    <a:pt x="398" y="816"/>
                    <a:pt x="358" y="717"/>
                    <a:pt x="299" y="617"/>
                  </a:cubicBezTo>
                  <a:lnTo>
                    <a:pt x="20" y="20"/>
                  </a:lnTo>
                  <a:lnTo>
                    <a:pt x="20" y="20"/>
                  </a:lnTo>
                  <a:cubicBezTo>
                    <a:pt x="0" y="239"/>
                    <a:pt x="20" y="478"/>
                    <a:pt x="80" y="697"/>
                  </a:cubicBezTo>
                  <a:cubicBezTo>
                    <a:pt x="100" y="796"/>
                    <a:pt x="159" y="916"/>
                    <a:pt x="199" y="1015"/>
                  </a:cubicBezTo>
                  <a:cubicBezTo>
                    <a:pt x="219" y="1075"/>
                    <a:pt x="279" y="1115"/>
                    <a:pt x="318" y="1174"/>
                  </a:cubicBezTo>
                  <a:cubicBezTo>
                    <a:pt x="378" y="1214"/>
                    <a:pt x="458" y="1254"/>
                    <a:pt x="557" y="1254"/>
                  </a:cubicBezTo>
                  <a:cubicBezTo>
                    <a:pt x="756" y="1254"/>
                    <a:pt x="875" y="1115"/>
                    <a:pt x="915" y="1015"/>
                  </a:cubicBezTo>
                  <a:cubicBezTo>
                    <a:pt x="975" y="896"/>
                    <a:pt x="995" y="796"/>
                    <a:pt x="1015" y="677"/>
                  </a:cubicBezTo>
                  <a:cubicBezTo>
                    <a:pt x="1074" y="438"/>
                    <a:pt x="1054" y="219"/>
                    <a:pt x="995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0" name="Google Shape;1710;p46"/>
            <p:cNvSpPr/>
            <p:nvPr/>
          </p:nvSpPr>
          <p:spPr>
            <a:xfrm>
              <a:off x="4997463" y="1315791"/>
              <a:ext cx="1389622" cy="3319927"/>
            </a:xfrm>
            <a:custGeom>
              <a:rect b="b" l="l" r="r" t="t"/>
              <a:pathLst>
                <a:path extrusionOk="0" h="50522" w="21147">
                  <a:moveTo>
                    <a:pt x="21146" y="0"/>
                  </a:moveTo>
                  <a:cubicBezTo>
                    <a:pt x="18620" y="876"/>
                    <a:pt x="18322" y="2925"/>
                    <a:pt x="18322" y="2925"/>
                  </a:cubicBezTo>
                  <a:cubicBezTo>
                    <a:pt x="12035" y="3979"/>
                    <a:pt x="10245" y="9887"/>
                    <a:pt x="10205" y="10066"/>
                  </a:cubicBezTo>
                  <a:cubicBezTo>
                    <a:pt x="10941" y="9370"/>
                    <a:pt x="11996" y="8992"/>
                    <a:pt x="12035" y="8972"/>
                  </a:cubicBezTo>
                  <a:lnTo>
                    <a:pt x="12035" y="8972"/>
                  </a:lnTo>
                  <a:cubicBezTo>
                    <a:pt x="11638" y="9350"/>
                    <a:pt x="11260" y="9827"/>
                    <a:pt x="10941" y="10325"/>
                  </a:cubicBezTo>
                  <a:cubicBezTo>
                    <a:pt x="10563" y="10922"/>
                    <a:pt x="10245" y="11538"/>
                    <a:pt x="9967" y="12175"/>
                  </a:cubicBezTo>
                  <a:cubicBezTo>
                    <a:pt x="9509" y="13309"/>
                    <a:pt x="9151" y="14423"/>
                    <a:pt x="8952" y="15198"/>
                  </a:cubicBezTo>
                  <a:cubicBezTo>
                    <a:pt x="8773" y="15835"/>
                    <a:pt x="8713" y="16233"/>
                    <a:pt x="8713" y="16233"/>
                  </a:cubicBezTo>
                  <a:cubicBezTo>
                    <a:pt x="9151" y="15954"/>
                    <a:pt x="9907" y="15815"/>
                    <a:pt x="9907" y="15815"/>
                  </a:cubicBezTo>
                  <a:lnTo>
                    <a:pt x="9907" y="15815"/>
                  </a:lnTo>
                  <a:cubicBezTo>
                    <a:pt x="8813" y="16929"/>
                    <a:pt x="8713" y="19416"/>
                    <a:pt x="8713" y="19416"/>
                  </a:cubicBezTo>
                  <a:cubicBezTo>
                    <a:pt x="9032" y="18839"/>
                    <a:pt x="9768" y="18580"/>
                    <a:pt x="9768" y="18580"/>
                  </a:cubicBezTo>
                  <a:lnTo>
                    <a:pt x="9768" y="18580"/>
                  </a:lnTo>
                  <a:cubicBezTo>
                    <a:pt x="9668" y="19217"/>
                    <a:pt x="9609" y="19913"/>
                    <a:pt x="9529" y="20689"/>
                  </a:cubicBezTo>
                  <a:cubicBezTo>
                    <a:pt x="9250" y="23593"/>
                    <a:pt x="9250" y="27293"/>
                    <a:pt x="9410" y="31053"/>
                  </a:cubicBezTo>
                  <a:cubicBezTo>
                    <a:pt x="9449" y="32107"/>
                    <a:pt x="9509" y="33122"/>
                    <a:pt x="9549" y="34156"/>
                  </a:cubicBezTo>
                  <a:cubicBezTo>
                    <a:pt x="9728" y="37419"/>
                    <a:pt x="10723" y="39488"/>
                    <a:pt x="6883" y="42113"/>
                  </a:cubicBezTo>
                  <a:cubicBezTo>
                    <a:pt x="6286" y="42551"/>
                    <a:pt x="5570" y="42969"/>
                    <a:pt x="4695" y="43406"/>
                  </a:cubicBezTo>
                  <a:cubicBezTo>
                    <a:pt x="4695" y="43406"/>
                    <a:pt x="3269" y="41909"/>
                    <a:pt x="2614" y="41909"/>
                  </a:cubicBezTo>
                  <a:cubicBezTo>
                    <a:pt x="2496" y="41909"/>
                    <a:pt x="2403" y="41958"/>
                    <a:pt x="2348" y="42074"/>
                  </a:cubicBezTo>
                  <a:cubicBezTo>
                    <a:pt x="1970" y="42790"/>
                    <a:pt x="3044" y="45077"/>
                    <a:pt x="3104" y="45237"/>
                  </a:cubicBezTo>
                  <a:cubicBezTo>
                    <a:pt x="2997" y="45077"/>
                    <a:pt x="1084" y="42698"/>
                    <a:pt x="462" y="42698"/>
                  </a:cubicBezTo>
                  <a:cubicBezTo>
                    <a:pt x="387" y="42698"/>
                    <a:pt x="331" y="42733"/>
                    <a:pt x="299" y="42810"/>
                  </a:cubicBezTo>
                  <a:cubicBezTo>
                    <a:pt x="0" y="43566"/>
                    <a:pt x="2805" y="50210"/>
                    <a:pt x="7221" y="50508"/>
                  </a:cubicBezTo>
                  <a:cubicBezTo>
                    <a:pt x="7353" y="50517"/>
                    <a:pt x="7480" y="50522"/>
                    <a:pt x="7603" y="50522"/>
                  </a:cubicBezTo>
                  <a:cubicBezTo>
                    <a:pt x="8285" y="50522"/>
                    <a:pt x="8857" y="50386"/>
                    <a:pt x="9430" y="50150"/>
                  </a:cubicBezTo>
                  <a:cubicBezTo>
                    <a:pt x="9410" y="48459"/>
                    <a:pt x="8654" y="46748"/>
                    <a:pt x="7241" y="45774"/>
                  </a:cubicBezTo>
                  <a:cubicBezTo>
                    <a:pt x="6943" y="45575"/>
                    <a:pt x="6565" y="45356"/>
                    <a:pt x="6485" y="44998"/>
                  </a:cubicBezTo>
                  <a:cubicBezTo>
                    <a:pt x="6386" y="44660"/>
                    <a:pt x="6625" y="44282"/>
                    <a:pt x="6843" y="44003"/>
                  </a:cubicBezTo>
                  <a:cubicBezTo>
                    <a:pt x="8276" y="42213"/>
                    <a:pt x="10723" y="41298"/>
                    <a:pt x="11817" y="39289"/>
                  </a:cubicBezTo>
                  <a:cubicBezTo>
                    <a:pt x="12990" y="37120"/>
                    <a:pt x="12234" y="34494"/>
                    <a:pt x="11717" y="32068"/>
                  </a:cubicBezTo>
                  <a:cubicBezTo>
                    <a:pt x="10643" y="27074"/>
                    <a:pt x="10762" y="21823"/>
                    <a:pt x="12055" y="16889"/>
                  </a:cubicBezTo>
                  <a:lnTo>
                    <a:pt x="12055" y="16889"/>
                  </a:lnTo>
                  <a:cubicBezTo>
                    <a:pt x="11459" y="16989"/>
                    <a:pt x="10902" y="17049"/>
                    <a:pt x="10325" y="17148"/>
                  </a:cubicBezTo>
                  <a:cubicBezTo>
                    <a:pt x="11041" y="16193"/>
                    <a:pt x="11657" y="15119"/>
                    <a:pt x="12155" y="14005"/>
                  </a:cubicBezTo>
                  <a:cubicBezTo>
                    <a:pt x="12102" y="14002"/>
                    <a:pt x="12049" y="14001"/>
                    <a:pt x="11996" y="14001"/>
                  </a:cubicBezTo>
                  <a:cubicBezTo>
                    <a:pt x="11212" y="14001"/>
                    <a:pt x="10420" y="14274"/>
                    <a:pt x="9768" y="14721"/>
                  </a:cubicBezTo>
                  <a:cubicBezTo>
                    <a:pt x="11120" y="12155"/>
                    <a:pt x="12632" y="9728"/>
                    <a:pt x="14303" y="7381"/>
                  </a:cubicBezTo>
                  <a:lnTo>
                    <a:pt x="14303" y="7381"/>
                  </a:lnTo>
                  <a:cubicBezTo>
                    <a:pt x="13976" y="7531"/>
                    <a:pt x="13630" y="7615"/>
                    <a:pt x="13285" y="7615"/>
                  </a:cubicBezTo>
                  <a:cubicBezTo>
                    <a:pt x="13126" y="7615"/>
                    <a:pt x="12968" y="7597"/>
                    <a:pt x="12811" y="7560"/>
                  </a:cubicBezTo>
                  <a:cubicBezTo>
                    <a:pt x="14224" y="5292"/>
                    <a:pt x="16770" y="3760"/>
                    <a:pt x="19495" y="3521"/>
                  </a:cubicBezTo>
                  <a:cubicBezTo>
                    <a:pt x="19575" y="1990"/>
                    <a:pt x="20251" y="916"/>
                    <a:pt x="21146" y="0"/>
                  </a:cubicBezTo>
                  <a:close/>
                </a:path>
              </a:pathLst>
            </a:custGeom>
            <a:solidFill>
              <a:srgbClr val="3049B5">
                <a:alpha val="1562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1" name="Google Shape;1711;p46"/>
            <p:cNvSpPr/>
            <p:nvPr/>
          </p:nvSpPr>
          <p:spPr>
            <a:xfrm>
              <a:off x="6486305" y="4311682"/>
              <a:ext cx="1469332" cy="270933"/>
            </a:xfrm>
            <a:custGeom>
              <a:rect b="b" l="l" r="r" t="t"/>
              <a:pathLst>
                <a:path extrusionOk="0" h="4123" w="22360">
                  <a:moveTo>
                    <a:pt x="4971" y="0"/>
                  </a:moveTo>
                  <a:cubicBezTo>
                    <a:pt x="3457" y="0"/>
                    <a:pt x="1801" y="75"/>
                    <a:pt x="0" y="240"/>
                  </a:cubicBezTo>
                  <a:lnTo>
                    <a:pt x="1194" y="240"/>
                  </a:lnTo>
                  <a:cubicBezTo>
                    <a:pt x="1611" y="240"/>
                    <a:pt x="2029" y="240"/>
                    <a:pt x="2467" y="260"/>
                  </a:cubicBezTo>
                  <a:cubicBezTo>
                    <a:pt x="8693" y="499"/>
                    <a:pt x="12373" y="1911"/>
                    <a:pt x="14900" y="2966"/>
                  </a:cubicBezTo>
                  <a:cubicBezTo>
                    <a:pt x="16428" y="3613"/>
                    <a:pt x="17526" y="4122"/>
                    <a:pt x="18518" y="4122"/>
                  </a:cubicBezTo>
                  <a:cubicBezTo>
                    <a:pt x="18714" y="4122"/>
                    <a:pt x="18907" y="4102"/>
                    <a:pt x="19097" y="4060"/>
                  </a:cubicBezTo>
                  <a:cubicBezTo>
                    <a:pt x="20291" y="3821"/>
                    <a:pt x="21425" y="2727"/>
                    <a:pt x="22360" y="1414"/>
                  </a:cubicBezTo>
                  <a:lnTo>
                    <a:pt x="22360" y="1414"/>
                  </a:lnTo>
                  <a:cubicBezTo>
                    <a:pt x="21341" y="2510"/>
                    <a:pt x="20285" y="2906"/>
                    <a:pt x="19197" y="2906"/>
                  </a:cubicBezTo>
                  <a:cubicBezTo>
                    <a:pt x="17757" y="2906"/>
                    <a:pt x="16262" y="2213"/>
                    <a:pt x="14721" y="1533"/>
                  </a:cubicBezTo>
                  <a:cubicBezTo>
                    <a:pt x="12697" y="656"/>
                    <a:pt x="9461" y="0"/>
                    <a:pt x="4971" y="0"/>
                  </a:cubicBezTo>
                  <a:close/>
                </a:path>
              </a:pathLst>
            </a:custGeom>
            <a:solidFill>
              <a:srgbClr val="3049B5">
                <a:alpha val="1562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2" name="Google Shape;1712;p46"/>
            <p:cNvSpPr/>
            <p:nvPr/>
          </p:nvSpPr>
          <p:spPr>
            <a:xfrm>
              <a:off x="7621762" y="4259443"/>
              <a:ext cx="287821" cy="252205"/>
            </a:xfrm>
            <a:custGeom>
              <a:rect b="b" l="l" r="r" t="t"/>
              <a:pathLst>
                <a:path extrusionOk="0" h="3838" w="4380">
                  <a:moveTo>
                    <a:pt x="3548" y="1"/>
                  </a:moveTo>
                  <a:cubicBezTo>
                    <a:pt x="2375" y="1"/>
                    <a:pt x="82" y="1676"/>
                    <a:pt x="27" y="2965"/>
                  </a:cubicBezTo>
                  <a:cubicBezTo>
                    <a:pt x="1" y="3575"/>
                    <a:pt x="371" y="3838"/>
                    <a:pt x="900" y="3838"/>
                  </a:cubicBezTo>
                  <a:cubicBezTo>
                    <a:pt x="1994" y="3838"/>
                    <a:pt x="3769" y="2716"/>
                    <a:pt x="4145" y="1214"/>
                  </a:cubicBezTo>
                  <a:cubicBezTo>
                    <a:pt x="4380" y="342"/>
                    <a:pt x="4078" y="1"/>
                    <a:pt x="3548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3" name="Google Shape;1713;p46"/>
            <p:cNvSpPr/>
            <p:nvPr/>
          </p:nvSpPr>
          <p:spPr>
            <a:xfrm>
              <a:off x="6273210" y="3977155"/>
              <a:ext cx="104680" cy="104614"/>
            </a:xfrm>
            <a:custGeom>
              <a:rect b="b" l="l" r="r" t="t"/>
              <a:pathLst>
                <a:path extrusionOk="0" h="1592" w="1593">
                  <a:moveTo>
                    <a:pt x="796" y="0"/>
                  </a:moveTo>
                  <a:cubicBezTo>
                    <a:pt x="359" y="0"/>
                    <a:pt x="1" y="358"/>
                    <a:pt x="1" y="796"/>
                  </a:cubicBezTo>
                  <a:cubicBezTo>
                    <a:pt x="1" y="1233"/>
                    <a:pt x="359" y="1591"/>
                    <a:pt x="796" y="1591"/>
                  </a:cubicBezTo>
                  <a:cubicBezTo>
                    <a:pt x="1234" y="1591"/>
                    <a:pt x="1592" y="1233"/>
                    <a:pt x="1592" y="796"/>
                  </a:cubicBezTo>
                  <a:cubicBezTo>
                    <a:pt x="1592" y="358"/>
                    <a:pt x="1234" y="0"/>
                    <a:pt x="796" y="0"/>
                  </a:cubicBezTo>
                  <a:close/>
                </a:path>
              </a:pathLst>
            </a:custGeom>
            <a:solidFill>
              <a:srgbClr val="2345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4" name="Google Shape;1714;p46"/>
            <p:cNvSpPr/>
            <p:nvPr/>
          </p:nvSpPr>
          <p:spPr>
            <a:xfrm>
              <a:off x="6466658" y="4094775"/>
              <a:ext cx="55001" cy="56250"/>
            </a:xfrm>
            <a:custGeom>
              <a:rect b="b" l="l" r="r" t="t"/>
              <a:pathLst>
                <a:path extrusionOk="0" h="856" w="837">
                  <a:moveTo>
                    <a:pt x="419" y="0"/>
                  </a:moveTo>
                  <a:cubicBezTo>
                    <a:pt x="180" y="0"/>
                    <a:pt x="1" y="199"/>
                    <a:pt x="1" y="418"/>
                  </a:cubicBezTo>
                  <a:cubicBezTo>
                    <a:pt x="1" y="657"/>
                    <a:pt x="180" y="856"/>
                    <a:pt x="419" y="856"/>
                  </a:cubicBezTo>
                  <a:cubicBezTo>
                    <a:pt x="657" y="856"/>
                    <a:pt x="836" y="657"/>
                    <a:pt x="836" y="418"/>
                  </a:cubicBezTo>
                  <a:cubicBezTo>
                    <a:pt x="836" y="199"/>
                    <a:pt x="657" y="0"/>
                    <a:pt x="419" y="0"/>
                  </a:cubicBezTo>
                  <a:close/>
                </a:path>
              </a:pathLst>
            </a:custGeom>
            <a:solidFill>
              <a:srgbClr val="2345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5" name="Google Shape;1715;p46"/>
            <p:cNvSpPr/>
            <p:nvPr/>
          </p:nvSpPr>
          <p:spPr>
            <a:xfrm>
              <a:off x="6309810" y="3765374"/>
              <a:ext cx="124262" cy="124262"/>
            </a:xfrm>
            <a:custGeom>
              <a:rect b="b" l="l" r="r" t="t"/>
              <a:pathLst>
                <a:path extrusionOk="0" h="1891" w="1891">
                  <a:moveTo>
                    <a:pt x="936" y="0"/>
                  </a:moveTo>
                  <a:cubicBezTo>
                    <a:pt x="418" y="0"/>
                    <a:pt x="1" y="418"/>
                    <a:pt x="1" y="935"/>
                  </a:cubicBezTo>
                  <a:cubicBezTo>
                    <a:pt x="1" y="1453"/>
                    <a:pt x="418" y="1890"/>
                    <a:pt x="936" y="1890"/>
                  </a:cubicBezTo>
                  <a:cubicBezTo>
                    <a:pt x="1473" y="1890"/>
                    <a:pt x="1890" y="1453"/>
                    <a:pt x="1890" y="935"/>
                  </a:cubicBezTo>
                  <a:cubicBezTo>
                    <a:pt x="1890" y="418"/>
                    <a:pt x="1473" y="0"/>
                    <a:pt x="936" y="0"/>
                  </a:cubicBezTo>
                  <a:close/>
                </a:path>
              </a:pathLst>
            </a:custGeom>
            <a:solidFill>
              <a:srgbClr val="2345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6" name="Google Shape;1716;p46"/>
            <p:cNvSpPr/>
            <p:nvPr/>
          </p:nvSpPr>
          <p:spPr>
            <a:xfrm>
              <a:off x="6160781" y="3558849"/>
              <a:ext cx="78526" cy="78461"/>
            </a:xfrm>
            <a:custGeom>
              <a:rect b="b" l="l" r="r" t="t"/>
              <a:pathLst>
                <a:path extrusionOk="0" h="1194" w="1195">
                  <a:moveTo>
                    <a:pt x="598" y="0"/>
                  </a:moveTo>
                  <a:cubicBezTo>
                    <a:pt x="259" y="0"/>
                    <a:pt x="1" y="259"/>
                    <a:pt x="1" y="597"/>
                  </a:cubicBezTo>
                  <a:cubicBezTo>
                    <a:pt x="1" y="935"/>
                    <a:pt x="259" y="1194"/>
                    <a:pt x="598" y="1194"/>
                  </a:cubicBezTo>
                  <a:cubicBezTo>
                    <a:pt x="936" y="1194"/>
                    <a:pt x="1194" y="935"/>
                    <a:pt x="1194" y="597"/>
                  </a:cubicBezTo>
                  <a:cubicBezTo>
                    <a:pt x="1194" y="259"/>
                    <a:pt x="936" y="0"/>
                    <a:pt x="598" y="0"/>
                  </a:cubicBezTo>
                  <a:close/>
                </a:path>
              </a:pathLst>
            </a:custGeom>
            <a:solidFill>
              <a:srgbClr val="2345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7" name="Google Shape;1717;p46"/>
            <p:cNvSpPr/>
            <p:nvPr/>
          </p:nvSpPr>
          <p:spPr>
            <a:xfrm>
              <a:off x="6464621" y="3328800"/>
              <a:ext cx="924969" cy="598312"/>
            </a:xfrm>
            <a:custGeom>
              <a:rect b="b" l="l" r="r" t="t"/>
              <a:pathLst>
                <a:path extrusionOk="0" h="9105" w="14076">
                  <a:moveTo>
                    <a:pt x="14076" y="0"/>
                  </a:moveTo>
                  <a:cubicBezTo>
                    <a:pt x="14075" y="0"/>
                    <a:pt x="4905" y="3899"/>
                    <a:pt x="2300" y="4496"/>
                  </a:cubicBezTo>
                  <a:cubicBezTo>
                    <a:pt x="1" y="5001"/>
                    <a:pt x="141" y="9104"/>
                    <a:pt x="4830" y="9104"/>
                  </a:cubicBezTo>
                  <a:cubicBezTo>
                    <a:pt x="5497" y="9104"/>
                    <a:pt x="6256" y="9021"/>
                    <a:pt x="7114" y="8833"/>
                  </a:cubicBezTo>
                  <a:cubicBezTo>
                    <a:pt x="13996" y="7301"/>
                    <a:pt x="14076" y="1"/>
                    <a:pt x="14076" y="0"/>
                  </a:cubicBezTo>
                  <a:close/>
                </a:path>
              </a:pathLst>
            </a:custGeom>
            <a:solidFill>
              <a:srgbClr val="3049B5">
                <a:alpha val="1562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8" name="Google Shape;1718;p46"/>
            <p:cNvSpPr/>
            <p:nvPr/>
          </p:nvSpPr>
          <p:spPr>
            <a:xfrm>
              <a:off x="6005247" y="2875930"/>
              <a:ext cx="1111198" cy="1310570"/>
            </a:xfrm>
            <a:custGeom>
              <a:rect b="b" l="l" r="r" t="t"/>
              <a:pathLst>
                <a:path extrusionOk="0" h="19944" w="16910">
                  <a:moveTo>
                    <a:pt x="8909" y="1"/>
                  </a:moveTo>
                  <a:cubicBezTo>
                    <a:pt x="8450" y="1"/>
                    <a:pt x="7961" y="12"/>
                    <a:pt x="7441" y="29"/>
                  </a:cubicBezTo>
                  <a:cubicBezTo>
                    <a:pt x="5511" y="69"/>
                    <a:pt x="4059" y="427"/>
                    <a:pt x="2965" y="1064"/>
                  </a:cubicBezTo>
                  <a:cubicBezTo>
                    <a:pt x="538" y="2516"/>
                    <a:pt x="1" y="5520"/>
                    <a:pt x="259" y="10493"/>
                  </a:cubicBezTo>
                  <a:cubicBezTo>
                    <a:pt x="587" y="16763"/>
                    <a:pt x="2355" y="19943"/>
                    <a:pt x="7464" y="19943"/>
                  </a:cubicBezTo>
                  <a:cubicBezTo>
                    <a:pt x="8239" y="19943"/>
                    <a:pt x="9091" y="19870"/>
                    <a:pt x="10027" y="19723"/>
                  </a:cubicBezTo>
                  <a:cubicBezTo>
                    <a:pt x="12274" y="19365"/>
                    <a:pt x="13786" y="18649"/>
                    <a:pt x="14761" y="17634"/>
                  </a:cubicBezTo>
                  <a:cubicBezTo>
                    <a:pt x="16909" y="15386"/>
                    <a:pt x="16571" y="11686"/>
                    <a:pt x="15994" y="7131"/>
                  </a:cubicBezTo>
                  <a:cubicBezTo>
                    <a:pt x="15251" y="1114"/>
                    <a:pt x="13617" y="1"/>
                    <a:pt x="8909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9" name="Google Shape;1719;p46"/>
            <p:cNvSpPr/>
            <p:nvPr/>
          </p:nvSpPr>
          <p:spPr>
            <a:xfrm>
              <a:off x="6347722" y="3947044"/>
              <a:ext cx="104680" cy="104680"/>
            </a:xfrm>
            <a:custGeom>
              <a:rect b="b" l="l" r="r" t="t"/>
              <a:pathLst>
                <a:path extrusionOk="0" h="1593" w="1593">
                  <a:moveTo>
                    <a:pt x="796" y="1"/>
                  </a:moveTo>
                  <a:cubicBezTo>
                    <a:pt x="359" y="1"/>
                    <a:pt x="1" y="359"/>
                    <a:pt x="1" y="796"/>
                  </a:cubicBezTo>
                  <a:cubicBezTo>
                    <a:pt x="1" y="1234"/>
                    <a:pt x="359" y="1592"/>
                    <a:pt x="796" y="1592"/>
                  </a:cubicBezTo>
                  <a:cubicBezTo>
                    <a:pt x="1234" y="1592"/>
                    <a:pt x="1592" y="1234"/>
                    <a:pt x="1592" y="796"/>
                  </a:cubicBezTo>
                  <a:cubicBezTo>
                    <a:pt x="1592" y="359"/>
                    <a:pt x="1234" y="1"/>
                    <a:pt x="79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0" name="Google Shape;1720;p46"/>
            <p:cNvSpPr/>
            <p:nvPr/>
          </p:nvSpPr>
          <p:spPr>
            <a:xfrm>
              <a:off x="6552934" y="3988917"/>
              <a:ext cx="56316" cy="54936"/>
            </a:xfrm>
            <a:custGeom>
              <a:rect b="b" l="l" r="r" t="t"/>
              <a:pathLst>
                <a:path extrusionOk="0" h="836" w="857">
                  <a:moveTo>
                    <a:pt x="418" y="0"/>
                  </a:moveTo>
                  <a:cubicBezTo>
                    <a:pt x="200" y="0"/>
                    <a:pt x="1" y="199"/>
                    <a:pt x="1" y="418"/>
                  </a:cubicBezTo>
                  <a:cubicBezTo>
                    <a:pt x="1" y="637"/>
                    <a:pt x="180" y="836"/>
                    <a:pt x="418" y="836"/>
                  </a:cubicBezTo>
                  <a:cubicBezTo>
                    <a:pt x="657" y="836"/>
                    <a:pt x="856" y="637"/>
                    <a:pt x="856" y="418"/>
                  </a:cubicBezTo>
                  <a:cubicBezTo>
                    <a:pt x="856" y="199"/>
                    <a:pt x="657" y="0"/>
                    <a:pt x="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1" name="Google Shape;1721;p46"/>
            <p:cNvSpPr/>
            <p:nvPr/>
          </p:nvSpPr>
          <p:spPr>
            <a:xfrm>
              <a:off x="6247057" y="3452991"/>
              <a:ext cx="78526" cy="78461"/>
            </a:xfrm>
            <a:custGeom>
              <a:rect b="b" l="l" r="r" t="t"/>
              <a:pathLst>
                <a:path extrusionOk="0" h="1194" w="1195">
                  <a:moveTo>
                    <a:pt x="598" y="0"/>
                  </a:moveTo>
                  <a:cubicBezTo>
                    <a:pt x="279" y="0"/>
                    <a:pt x="1" y="259"/>
                    <a:pt x="1" y="597"/>
                  </a:cubicBezTo>
                  <a:cubicBezTo>
                    <a:pt x="1" y="915"/>
                    <a:pt x="279" y="1194"/>
                    <a:pt x="598" y="1194"/>
                  </a:cubicBezTo>
                  <a:cubicBezTo>
                    <a:pt x="936" y="1194"/>
                    <a:pt x="1194" y="915"/>
                    <a:pt x="1194" y="597"/>
                  </a:cubicBezTo>
                  <a:cubicBezTo>
                    <a:pt x="1194" y="259"/>
                    <a:pt x="936" y="0"/>
                    <a:pt x="598" y="0"/>
                  </a:cubicBezTo>
                  <a:close/>
                </a:path>
              </a:pathLst>
            </a:custGeom>
            <a:solidFill>
              <a:srgbClr val="2345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2" name="Google Shape;1722;p46"/>
            <p:cNvSpPr/>
            <p:nvPr/>
          </p:nvSpPr>
          <p:spPr>
            <a:xfrm>
              <a:off x="5768693" y="1900079"/>
              <a:ext cx="1362154" cy="896516"/>
            </a:xfrm>
            <a:custGeom>
              <a:rect b="b" l="l" r="r" t="t"/>
              <a:pathLst>
                <a:path extrusionOk="0" h="13643" w="20729">
                  <a:moveTo>
                    <a:pt x="17327" y="1"/>
                  </a:moveTo>
                  <a:cubicBezTo>
                    <a:pt x="15097" y="994"/>
                    <a:pt x="12585" y="1295"/>
                    <a:pt x="10357" y="1295"/>
                  </a:cubicBezTo>
                  <a:cubicBezTo>
                    <a:pt x="6919" y="1295"/>
                    <a:pt x="4158" y="577"/>
                    <a:pt x="4158" y="577"/>
                  </a:cubicBezTo>
                  <a:cubicBezTo>
                    <a:pt x="2029" y="1751"/>
                    <a:pt x="0" y="8216"/>
                    <a:pt x="3780" y="11638"/>
                  </a:cubicBezTo>
                  <a:cubicBezTo>
                    <a:pt x="5255" y="12976"/>
                    <a:pt x="7780" y="13643"/>
                    <a:pt x="10392" y="13643"/>
                  </a:cubicBezTo>
                  <a:cubicBezTo>
                    <a:pt x="13100" y="13643"/>
                    <a:pt x="15902" y="12926"/>
                    <a:pt x="17724" y="11498"/>
                  </a:cubicBezTo>
                  <a:cubicBezTo>
                    <a:pt x="18679" y="10743"/>
                    <a:pt x="19336" y="9808"/>
                    <a:pt x="19614" y="8654"/>
                  </a:cubicBezTo>
                  <a:cubicBezTo>
                    <a:pt x="20728" y="3860"/>
                    <a:pt x="18083" y="756"/>
                    <a:pt x="17446" y="140"/>
                  </a:cubicBezTo>
                  <a:lnTo>
                    <a:pt x="17327" y="1"/>
                  </a:ln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3" name="Google Shape;1723;p46"/>
            <p:cNvSpPr/>
            <p:nvPr/>
          </p:nvSpPr>
          <p:spPr>
            <a:xfrm>
              <a:off x="6087646" y="2126185"/>
              <a:ext cx="162113" cy="274613"/>
            </a:xfrm>
            <a:custGeom>
              <a:rect b="b" l="l" r="r" t="t"/>
              <a:pathLst>
                <a:path extrusionOk="0" h="4179" w="2467">
                  <a:moveTo>
                    <a:pt x="1188" y="0"/>
                  </a:moveTo>
                  <a:cubicBezTo>
                    <a:pt x="0" y="0"/>
                    <a:pt x="40" y="4178"/>
                    <a:pt x="40" y="4178"/>
                  </a:cubicBezTo>
                  <a:cubicBezTo>
                    <a:pt x="40" y="4178"/>
                    <a:pt x="398" y="976"/>
                    <a:pt x="1193" y="976"/>
                  </a:cubicBezTo>
                  <a:cubicBezTo>
                    <a:pt x="1929" y="996"/>
                    <a:pt x="2307" y="4178"/>
                    <a:pt x="2307" y="4178"/>
                  </a:cubicBezTo>
                  <a:cubicBezTo>
                    <a:pt x="2307" y="4178"/>
                    <a:pt x="2467" y="41"/>
                    <a:pt x="1213" y="1"/>
                  </a:cubicBezTo>
                  <a:cubicBezTo>
                    <a:pt x="1205" y="1"/>
                    <a:pt x="1196" y="0"/>
                    <a:pt x="1188" y="0"/>
                  </a:cubicBezTo>
                  <a:close/>
                </a:path>
              </a:pathLst>
            </a:custGeom>
            <a:solidFill>
              <a:srgbClr val="1E2A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4" name="Google Shape;1724;p46"/>
            <p:cNvSpPr/>
            <p:nvPr/>
          </p:nvSpPr>
          <p:spPr>
            <a:xfrm>
              <a:off x="6698086" y="2126185"/>
              <a:ext cx="162113" cy="274613"/>
            </a:xfrm>
            <a:custGeom>
              <a:rect b="b" l="l" r="r" t="t"/>
              <a:pathLst>
                <a:path extrusionOk="0" h="4179" w="2467">
                  <a:moveTo>
                    <a:pt x="1207" y="0"/>
                  </a:moveTo>
                  <a:cubicBezTo>
                    <a:pt x="1" y="0"/>
                    <a:pt x="59" y="4178"/>
                    <a:pt x="59" y="4178"/>
                  </a:cubicBezTo>
                  <a:cubicBezTo>
                    <a:pt x="59" y="4178"/>
                    <a:pt x="398" y="976"/>
                    <a:pt x="1193" y="976"/>
                  </a:cubicBezTo>
                  <a:cubicBezTo>
                    <a:pt x="1949" y="996"/>
                    <a:pt x="2327" y="4178"/>
                    <a:pt x="2327" y="4178"/>
                  </a:cubicBezTo>
                  <a:cubicBezTo>
                    <a:pt x="2327" y="4178"/>
                    <a:pt x="2466" y="41"/>
                    <a:pt x="1233" y="1"/>
                  </a:cubicBezTo>
                  <a:cubicBezTo>
                    <a:pt x="1224" y="1"/>
                    <a:pt x="1216" y="0"/>
                    <a:pt x="1207" y="0"/>
                  </a:cubicBezTo>
                  <a:close/>
                </a:path>
              </a:pathLst>
            </a:custGeom>
            <a:solidFill>
              <a:srgbClr val="1E2A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5" name="Google Shape;1725;p46"/>
            <p:cNvSpPr/>
            <p:nvPr/>
          </p:nvSpPr>
          <p:spPr>
            <a:xfrm>
              <a:off x="6309810" y="2183747"/>
              <a:ext cx="290252" cy="159550"/>
            </a:xfrm>
            <a:custGeom>
              <a:rect b="b" l="l" r="r" t="t"/>
              <a:pathLst>
                <a:path extrusionOk="0" fill="none" h="2428" w="4417">
                  <a:moveTo>
                    <a:pt x="40" y="0"/>
                  </a:moveTo>
                  <a:cubicBezTo>
                    <a:pt x="40" y="0"/>
                    <a:pt x="1" y="2427"/>
                    <a:pt x="2209" y="2427"/>
                  </a:cubicBezTo>
                  <a:cubicBezTo>
                    <a:pt x="4417" y="2427"/>
                    <a:pt x="4377" y="0"/>
                    <a:pt x="4377" y="0"/>
                  </a:cubicBezTo>
                </a:path>
              </a:pathLst>
            </a:custGeom>
            <a:noFill/>
            <a:ln cap="rnd" cmpd="sng" w="10450">
              <a:solidFill>
                <a:srgbClr val="1E2A5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6" name="Google Shape;1726;p46"/>
            <p:cNvSpPr/>
            <p:nvPr/>
          </p:nvSpPr>
          <p:spPr>
            <a:xfrm>
              <a:off x="5899389" y="2475234"/>
              <a:ext cx="218363" cy="117691"/>
            </a:xfrm>
            <a:custGeom>
              <a:rect b="b" l="l" r="r" t="t"/>
              <a:pathLst>
                <a:path extrusionOk="0" h="1791" w="3323">
                  <a:moveTo>
                    <a:pt x="1671" y="0"/>
                  </a:moveTo>
                  <a:cubicBezTo>
                    <a:pt x="736" y="0"/>
                    <a:pt x="0" y="398"/>
                    <a:pt x="0" y="895"/>
                  </a:cubicBezTo>
                  <a:cubicBezTo>
                    <a:pt x="0" y="1393"/>
                    <a:pt x="736" y="1791"/>
                    <a:pt x="1671" y="1791"/>
                  </a:cubicBezTo>
                  <a:cubicBezTo>
                    <a:pt x="2586" y="1791"/>
                    <a:pt x="3322" y="1393"/>
                    <a:pt x="3322" y="895"/>
                  </a:cubicBezTo>
                  <a:cubicBezTo>
                    <a:pt x="3322" y="398"/>
                    <a:pt x="2586" y="0"/>
                    <a:pt x="1671" y="0"/>
                  </a:cubicBezTo>
                  <a:close/>
                </a:path>
              </a:pathLst>
            </a:custGeom>
            <a:solidFill>
              <a:srgbClr val="30308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7" name="Google Shape;1727;p46"/>
            <p:cNvSpPr/>
            <p:nvPr/>
          </p:nvSpPr>
          <p:spPr>
            <a:xfrm>
              <a:off x="6865382" y="2475234"/>
              <a:ext cx="218363" cy="117691"/>
            </a:xfrm>
            <a:custGeom>
              <a:rect b="b" l="l" r="r" t="t"/>
              <a:pathLst>
                <a:path extrusionOk="0" h="1791" w="3323">
                  <a:moveTo>
                    <a:pt x="1651" y="0"/>
                  </a:moveTo>
                  <a:cubicBezTo>
                    <a:pt x="736" y="0"/>
                    <a:pt x="0" y="398"/>
                    <a:pt x="0" y="895"/>
                  </a:cubicBezTo>
                  <a:cubicBezTo>
                    <a:pt x="0" y="1393"/>
                    <a:pt x="736" y="1791"/>
                    <a:pt x="1651" y="1791"/>
                  </a:cubicBezTo>
                  <a:cubicBezTo>
                    <a:pt x="2586" y="1791"/>
                    <a:pt x="3322" y="1393"/>
                    <a:pt x="3322" y="895"/>
                  </a:cubicBezTo>
                  <a:cubicBezTo>
                    <a:pt x="3322" y="398"/>
                    <a:pt x="2586" y="0"/>
                    <a:pt x="1651" y="0"/>
                  </a:cubicBezTo>
                  <a:close/>
                </a:path>
              </a:pathLst>
            </a:custGeom>
            <a:solidFill>
              <a:srgbClr val="30308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8" name="Google Shape;1728;p46"/>
            <p:cNvSpPr/>
            <p:nvPr/>
          </p:nvSpPr>
          <p:spPr>
            <a:xfrm>
              <a:off x="6032713" y="1982085"/>
              <a:ext cx="218363" cy="92195"/>
            </a:xfrm>
            <a:custGeom>
              <a:rect b="b" l="l" r="r" t="t"/>
              <a:pathLst>
                <a:path extrusionOk="0" h="1403" w="3323">
                  <a:moveTo>
                    <a:pt x="2484" y="0"/>
                  </a:moveTo>
                  <a:cubicBezTo>
                    <a:pt x="1938" y="0"/>
                    <a:pt x="1130" y="60"/>
                    <a:pt x="378" y="344"/>
                  </a:cubicBezTo>
                  <a:cubicBezTo>
                    <a:pt x="160" y="423"/>
                    <a:pt x="0" y="642"/>
                    <a:pt x="0" y="881"/>
                  </a:cubicBezTo>
                  <a:lnTo>
                    <a:pt x="0" y="901"/>
                  </a:lnTo>
                  <a:cubicBezTo>
                    <a:pt x="37" y="1194"/>
                    <a:pt x="310" y="1403"/>
                    <a:pt x="602" y="1403"/>
                  </a:cubicBezTo>
                  <a:cubicBezTo>
                    <a:pt x="627" y="1403"/>
                    <a:pt x="652" y="1401"/>
                    <a:pt x="677" y="1398"/>
                  </a:cubicBezTo>
                  <a:cubicBezTo>
                    <a:pt x="1082" y="1325"/>
                    <a:pt x="1776" y="1217"/>
                    <a:pt x="2554" y="1217"/>
                  </a:cubicBezTo>
                  <a:cubicBezTo>
                    <a:pt x="2618" y="1217"/>
                    <a:pt x="2681" y="1218"/>
                    <a:pt x="2746" y="1219"/>
                  </a:cubicBezTo>
                  <a:cubicBezTo>
                    <a:pt x="3044" y="1219"/>
                    <a:pt x="3322" y="1000"/>
                    <a:pt x="3322" y="702"/>
                  </a:cubicBezTo>
                  <a:cubicBezTo>
                    <a:pt x="3322" y="622"/>
                    <a:pt x="3322" y="523"/>
                    <a:pt x="3283" y="443"/>
                  </a:cubicBezTo>
                  <a:cubicBezTo>
                    <a:pt x="3243" y="205"/>
                    <a:pt x="3024" y="6"/>
                    <a:pt x="2765" y="6"/>
                  </a:cubicBezTo>
                  <a:cubicBezTo>
                    <a:pt x="2683" y="3"/>
                    <a:pt x="2588" y="0"/>
                    <a:pt x="2484" y="0"/>
                  </a:cubicBez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9" name="Google Shape;1729;p46"/>
            <p:cNvSpPr/>
            <p:nvPr/>
          </p:nvSpPr>
          <p:spPr>
            <a:xfrm>
              <a:off x="6677125" y="1999892"/>
              <a:ext cx="217048" cy="92720"/>
            </a:xfrm>
            <a:custGeom>
              <a:rect b="b" l="l" r="r" t="t"/>
              <a:pathLst>
                <a:path extrusionOk="0" h="1411" w="3303">
                  <a:moveTo>
                    <a:pt x="912" y="1"/>
                  </a:moveTo>
                  <a:cubicBezTo>
                    <a:pt x="779" y="1"/>
                    <a:pt x="659" y="5"/>
                    <a:pt x="557" y="13"/>
                  </a:cubicBezTo>
                  <a:cubicBezTo>
                    <a:pt x="299" y="13"/>
                    <a:pt x="80" y="212"/>
                    <a:pt x="20" y="451"/>
                  </a:cubicBezTo>
                  <a:cubicBezTo>
                    <a:pt x="0" y="530"/>
                    <a:pt x="0" y="630"/>
                    <a:pt x="0" y="709"/>
                  </a:cubicBezTo>
                  <a:cubicBezTo>
                    <a:pt x="0" y="1008"/>
                    <a:pt x="279" y="1227"/>
                    <a:pt x="577" y="1227"/>
                  </a:cubicBezTo>
                  <a:cubicBezTo>
                    <a:pt x="640" y="1225"/>
                    <a:pt x="703" y="1224"/>
                    <a:pt x="765" y="1224"/>
                  </a:cubicBezTo>
                  <a:cubicBezTo>
                    <a:pt x="1530" y="1224"/>
                    <a:pt x="2241" y="1332"/>
                    <a:pt x="2646" y="1406"/>
                  </a:cubicBezTo>
                  <a:cubicBezTo>
                    <a:pt x="2671" y="1409"/>
                    <a:pt x="2696" y="1410"/>
                    <a:pt x="2721" y="1410"/>
                  </a:cubicBezTo>
                  <a:cubicBezTo>
                    <a:pt x="3013" y="1410"/>
                    <a:pt x="3284" y="1202"/>
                    <a:pt x="3303" y="908"/>
                  </a:cubicBezTo>
                  <a:lnTo>
                    <a:pt x="3303" y="869"/>
                  </a:lnTo>
                  <a:cubicBezTo>
                    <a:pt x="3303" y="650"/>
                    <a:pt x="3163" y="431"/>
                    <a:pt x="2945" y="351"/>
                  </a:cubicBezTo>
                  <a:cubicBezTo>
                    <a:pt x="2226" y="80"/>
                    <a:pt x="1455" y="1"/>
                    <a:pt x="912" y="1"/>
                  </a:cubicBez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0" name="Google Shape;1730;p46"/>
            <p:cNvSpPr/>
            <p:nvPr/>
          </p:nvSpPr>
          <p:spPr>
            <a:xfrm>
              <a:off x="5216012" y="4297358"/>
              <a:ext cx="287755" cy="252205"/>
            </a:xfrm>
            <a:custGeom>
              <a:rect b="b" l="l" r="r" t="t"/>
              <a:pathLst>
                <a:path extrusionOk="0" h="3838" w="4379">
                  <a:moveTo>
                    <a:pt x="835" y="1"/>
                  </a:moveTo>
                  <a:cubicBezTo>
                    <a:pt x="304" y="1"/>
                    <a:pt x="0" y="342"/>
                    <a:pt x="235" y="1214"/>
                  </a:cubicBezTo>
                  <a:cubicBezTo>
                    <a:pt x="625" y="2694"/>
                    <a:pt x="2408" y="3838"/>
                    <a:pt x="3497" y="3838"/>
                  </a:cubicBezTo>
                  <a:cubicBezTo>
                    <a:pt x="4017" y="3838"/>
                    <a:pt x="4379" y="3576"/>
                    <a:pt x="4353" y="2965"/>
                  </a:cubicBezTo>
                  <a:cubicBezTo>
                    <a:pt x="4312" y="1676"/>
                    <a:pt x="2014" y="1"/>
                    <a:pt x="835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1" name="Google Shape;1731;p46"/>
            <p:cNvSpPr/>
            <p:nvPr/>
          </p:nvSpPr>
          <p:spPr>
            <a:xfrm>
              <a:off x="6142514" y="3318352"/>
              <a:ext cx="643194" cy="377847"/>
            </a:xfrm>
            <a:custGeom>
              <a:rect b="b" l="l" r="r" t="t"/>
              <a:pathLst>
                <a:path extrusionOk="0" h="5750" w="9788">
                  <a:moveTo>
                    <a:pt x="0" y="0"/>
                  </a:moveTo>
                  <a:cubicBezTo>
                    <a:pt x="0" y="0"/>
                    <a:pt x="100" y="4456"/>
                    <a:pt x="3322" y="5530"/>
                  </a:cubicBezTo>
                  <a:cubicBezTo>
                    <a:pt x="3740" y="5670"/>
                    <a:pt x="4238" y="5749"/>
                    <a:pt x="4814" y="5749"/>
                  </a:cubicBezTo>
                  <a:cubicBezTo>
                    <a:pt x="9489" y="5749"/>
                    <a:pt x="9788" y="0"/>
                    <a:pt x="97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2" name="Google Shape;1732;p46"/>
            <p:cNvSpPr/>
            <p:nvPr/>
          </p:nvSpPr>
          <p:spPr>
            <a:xfrm>
              <a:off x="6142514" y="3317038"/>
              <a:ext cx="218363" cy="363456"/>
            </a:xfrm>
            <a:custGeom>
              <a:rect b="b" l="l" r="r" t="t"/>
              <a:pathLst>
                <a:path extrusionOk="0" h="5531" w="3323">
                  <a:moveTo>
                    <a:pt x="0" y="0"/>
                  </a:moveTo>
                  <a:cubicBezTo>
                    <a:pt x="0" y="0"/>
                    <a:pt x="100" y="4456"/>
                    <a:pt x="3322" y="5530"/>
                  </a:cubicBezTo>
                  <a:cubicBezTo>
                    <a:pt x="2944" y="4297"/>
                    <a:pt x="2726" y="3004"/>
                    <a:pt x="2487" y="1751"/>
                  </a:cubicBezTo>
                  <a:cubicBezTo>
                    <a:pt x="2427" y="1174"/>
                    <a:pt x="2328" y="577"/>
                    <a:pt x="2248" y="0"/>
                  </a:cubicBezTo>
                  <a:close/>
                </a:path>
              </a:pathLst>
            </a:custGeom>
            <a:solidFill>
              <a:srgbClr val="141447">
                <a:alpha val="508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3" name="Google Shape;1733;p46"/>
            <p:cNvSpPr/>
            <p:nvPr/>
          </p:nvSpPr>
          <p:spPr>
            <a:xfrm>
              <a:off x="6142514" y="3229447"/>
              <a:ext cx="642603" cy="197597"/>
            </a:xfrm>
            <a:custGeom>
              <a:rect b="b" l="l" r="r" t="t"/>
              <a:pathLst>
                <a:path extrusionOk="0" h="3007" w="9779">
                  <a:moveTo>
                    <a:pt x="5186" y="1"/>
                  </a:moveTo>
                  <a:cubicBezTo>
                    <a:pt x="2648" y="1"/>
                    <a:pt x="0" y="494"/>
                    <a:pt x="0" y="1353"/>
                  </a:cubicBezTo>
                  <a:cubicBezTo>
                    <a:pt x="0" y="2508"/>
                    <a:pt x="2181" y="3007"/>
                    <a:pt x="4481" y="3007"/>
                  </a:cubicBezTo>
                  <a:cubicBezTo>
                    <a:pt x="7054" y="3007"/>
                    <a:pt x="9778" y="2382"/>
                    <a:pt x="9768" y="1353"/>
                  </a:cubicBezTo>
                  <a:cubicBezTo>
                    <a:pt x="9768" y="419"/>
                    <a:pt x="7523" y="1"/>
                    <a:pt x="51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4" name="Google Shape;1734;p46"/>
            <p:cNvSpPr/>
            <p:nvPr/>
          </p:nvSpPr>
          <p:spPr>
            <a:xfrm>
              <a:off x="6173857" y="3251920"/>
              <a:ext cx="579190" cy="133791"/>
            </a:xfrm>
            <a:custGeom>
              <a:rect b="b" l="l" r="r" t="t"/>
              <a:pathLst>
                <a:path extrusionOk="0" h="2036" w="8814">
                  <a:moveTo>
                    <a:pt x="4684" y="0"/>
                  </a:moveTo>
                  <a:cubicBezTo>
                    <a:pt x="2397" y="0"/>
                    <a:pt x="11" y="332"/>
                    <a:pt x="1" y="912"/>
                  </a:cubicBezTo>
                  <a:cubicBezTo>
                    <a:pt x="1" y="1130"/>
                    <a:pt x="140" y="1310"/>
                    <a:pt x="399" y="1469"/>
                  </a:cubicBezTo>
                  <a:cubicBezTo>
                    <a:pt x="1085" y="1858"/>
                    <a:pt x="2541" y="2036"/>
                    <a:pt x="4052" y="2036"/>
                  </a:cubicBezTo>
                  <a:cubicBezTo>
                    <a:pt x="5780" y="2036"/>
                    <a:pt x="7579" y="1803"/>
                    <a:pt x="8376" y="1389"/>
                  </a:cubicBezTo>
                  <a:cubicBezTo>
                    <a:pt x="8654" y="1250"/>
                    <a:pt x="8813" y="1091"/>
                    <a:pt x="8813" y="912"/>
                  </a:cubicBezTo>
                  <a:cubicBezTo>
                    <a:pt x="8813" y="282"/>
                    <a:pt x="6791" y="0"/>
                    <a:pt x="4684" y="0"/>
                  </a:cubicBezTo>
                  <a:close/>
                </a:path>
              </a:pathLst>
            </a:custGeom>
            <a:solidFill>
              <a:srgbClr val="141447">
                <a:alpha val="508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5" name="Google Shape;1735;p46"/>
            <p:cNvSpPr/>
            <p:nvPr/>
          </p:nvSpPr>
          <p:spPr>
            <a:xfrm>
              <a:off x="6200009" y="3302516"/>
              <a:ext cx="524254" cy="83192"/>
            </a:xfrm>
            <a:custGeom>
              <a:rect b="b" l="l" r="r" t="t"/>
              <a:pathLst>
                <a:path extrusionOk="0" h="1266" w="7978">
                  <a:moveTo>
                    <a:pt x="4280" y="0"/>
                  </a:moveTo>
                  <a:cubicBezTo>
                    <a:pt x="2565" y="0"/>
                    <a:pt x="789" y="247"/>
                    <a:pt x="1" y="699"/>
                  </a:cubicBezTo>
                  <a:cubicBezTo>
                    <a:pt x="687" y="1088"/>
                    <a:pt x="2143" y="1266"/>
                    <a:pt x="3654" y="1266"/>
                  </a:cubicBezTo>
                  <a:cubicBezTo>
                    <a:pt x="5382" y="1266"/>
                    <a:pt x="7181" y="1033"/>
                    <a:pt x="7978" y="619"/>
                  </a:cubicBezTo>
                  <a:cubicBezTo>
                    <a:pt x="7293" y="197"/>
                    <a:pt x="5811" y="0"/>
                    <a:pt x="42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6" name="Google Shape;1736;p46"/>
            <p:cNvSpPr/>
            <p:nvPr/>
          </p:nvSpPr>
          <p:spPr>
            <a:xfrm>
              <a:off x="6617001" y="3389713"/>
              <a:ext cx="246488" cy="246750"/>
            </a:xfrm>
            <a:custGeom>
              <a:rect b="b" l="l" r="r" t="t"/>
              <a:pathLst>
                <a:path extrusionOk="0" h="3755" w="3751">
                  <a:moveTo>
                    <a:pt x="2642" y="1"/>
                  </a:moveTo>
                  <a:cubicBezTo>
                    <a:pt x="2235" y="1"/>
                    <a:pt x="1850" y="108"/>
                    <a:pt x="1850" y="108"/>
                  </a:cubicBezTo>
                  <a:lnTo>
                    <a:pt x="1691" y="1202"/>
                  </a:lnTo>
                  <a:cubicBezTo>
                    <a:pt x="1788" y="1185"/>
                    <a:pt x="1874" y="1177"/>
                    <a:pt x="1950" y="1177"/>
                  </a:cubicBezTo>
                  <a:cubicBezTo>
                    <a:pt x="2840" y="1177"/>
                    <a:pt x="2342" y="2279"/>
                    <a:pt x="1811" y="2554"/>
                  </a:cubicBezTo>
                  <a:cubicBezTo>
                    <a:pt x="1609" y="2652"/>
                    <a:pt x="1417" y="2684"/>
                    <a:pt x="1252" y="2684"/>
                  </a:cubicBezTo>
                  <a:cubicBezTo>
                    <a:pt x="947" y="2684"/>
                    <a:pt x="736" y="2574"/>
                    <a:pt x="736" y="2574"/>
                  </a:cubicBezTo>
                  <a:lnTo>
                    <a:pt x="0" y="3549"/>
                  </a:lnTo>
                  <a:cubicBezTo>
                    <a:pt x="457" y="3692"/>
                    <a:pt x="860" y="3755"/>
                    <a:pt x="1216" y="3755"/>
                  </a:cubicBezTo>
                  <a:cubicBezTo>
                    <a:pt x="3297" y="3755"/>
                    <a:pt x="3751" y="1601"/>
                    <a:pt x="3581" y="565"/>
                  </a:cubicBezTo>
                  <a:cubicBezTo>
                    <a:pt x="3501" y="113"/>
                    <a:pt x="3059" y="1"/>
                    <a:pt x="26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7" name="Google Shape;1737;p46"/>
            <p:cNvSpPr/>
            <p:nvPr/>
          </p:nvSpPr>
          <p:spPr>
            <a:xfrm>
              <a:off x="6305867" y="2978503"/>
              <a:ext cx="166121" cy="377781"/>
            </a:xfrm>
            <a:custGeom>
              <a:rect b="b" l="l" r="r" t="t"/>
              <a:pathLst>
                <a:path extrusionOk="0" h="5749" w="2528">
                  <a:moveTo>
                    <a:pt x="1254" y="0"/>
                  </a:moveTo>
                  <a:cubicBezTo>
                    <a:pt x="1254" y="0"/>
                    <a:pt x="1652" y="1691"/>
                    <a:pt x="817" y="3362"/>
                  </a:cubicBezTo>
                  <a:cubicBezTo>
                    <a:pt x="1" y="5033"/>
                    <a:pt x="1254" y="5749"/>
                    <a:pt x="1254" y="5749"/>
                  </a:cubicBezTo>
                  <a:cubicBezTo>
                    <a:pt x="1254" y="5749"/>
                    <a:pt x="1035" y="5172"/>
                    <a:pt x="1771" y="3362"/>
                  </a:cubicBezTo>
                  <a:cubicBezTo>
                    <a:pt x="2527" y="1572"/>
                    <a:pt x="1254" y="0"/>
                    <a:pt x="1254" y="0"/>
                  </a:cubicBez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8" name="Google Shape;1738;p46"/>
            <p:cNvSpPr/>
            <p:nvPr/>
          </p:nvSpPr>
          <p:spPr>
            <a:xfrm>
              <a:off x="6449705" y="2876522"/>
              <a:ext cx="130768" cy="479767"/>
            </a:xfrm>
            <a:custGeom>
              <a:rect b="b" l="l" r="r" t="t"/>
              <a:pathLst>
                <a:path extrusionOk="0" h="7301" w="1990">
                  <a:moveTo>
                    <a:pt x="677" y="0"/>
                  </a:moveTo>
                  <a:lnTo>
                    <a:pt x="677" y="0"/>
                  </a:lnTo>
                  <a:cubicBezTo>
                    <a:pt x="677" y="1"/>
                    <a:pt x="1054" y="2527"/>
                    <a:pt x="517" y="4775"/>
                  </a:cubicBezTo>
                  <a:cubicBezTo>
                    <a:pt x="0" y="6923"/>
                    <a:pt x="1054" y="7301"/>
                    <a:pt x="1054" y="7301"/>
                  </a:cubicBezTo>
                  <a:cubicBezTo>
                    <a:pt x="657" y="6923"/>
                    <a:pt x="1154" y="5511"/>
                    <a:pt x="1572" y="3720"/>
                  </a:cubicBezTo>
                  <a:cubicBezTo>
                    <a:pt x="1989" y="1930"/>
                    <a:pt x="677" y="1"/>
                    <a:pt x="677" y="0"/>
                  </a:cubicBez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9" name="Google Shape;1739;p46"/>
            <p:cNvSpPr/>
            <p:nvPr/>
          </p:nvSpPr>
          <p:spPr>
            <a:xfrm>
              <a:off x="6388267" y="3605897"/>
              <a:ext cx="94166" cy="102052"/>
            </a:xfrm>
            <a:custGeom>
              <a:rect b="b" l="l" r="r" t="t"/>
              <a:pathLst>
                <a:path extrusionOk="0" h="1553" w="1433">
                  <a:moveTo>
                    <a:pt x="0" y="1"/>
                  </a:moveTo>
                  <a:lnTo>
                    <a:pt x="80" y="1552"/>
                  </a:lnTo>
                  <a:lnTo>
                    <a:pt x="1432" y="43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0" name="Google Shape;1740;p46"/>
            <p:cNvSpPr/>
            <p:nvPr/>
          </p:nvSpPr>
          <p:spPr>
            <a:xfrm rot="-653023">
              <a:off x="6329849" y="3687616"/>
              <a:ext cx="124261" cy="105928"/>
            </a:xfrm>
            <a:custGeom>
              <a:rect b="b" l="l" r="r" t="t"/>
              <a:pathLst>
                <a:path extrusionOk="0" h="1612" w="1891">
                  <a:moveTo>
                    <a:pt x="1015" y="0"/>
                  </a:moveTo>
                  <a:lnTo>
                    <a:pt x="0" y="1612"/>
                  </a:lnTo>
                  <a:lnTo>
                    <a:pt x="1890" y="1413"/>
                  </a:lnTo>
                  <a:lnTo>
                    <a:pt x="1015" y="0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1" name="Google Shape;1741;p46"/>
            <p:cNvSpPr/>
            <p:nvPr/>
          </p:nvSpPr>
          <p:spPr>
            <a:xfrm>
              <a:off x="6277152" y="3800660"/>
              <a:ext cx="125577" cy="108557"/>
            </a:xfrm>
            <a:custGeom>
              <a:rect b="b" l="l" r="r" t="t"/>
              <a:pathLst>
                <a:path extrusionOk="0" h="1652" w="1911">
                  <a:moveTo>
                    <a:pt x="1273" y="1"/>
                  </a:moveTo>
                  <a:lnTo>
                    <a:pt x="0" y="1055"/>
                  </a:lnTo>
                  <a:lnTo>
                    <a:pt x="1910" y="1652"/>
                  </a:lnTo>
                  <a:lnTo>
                    <a:pt x="1273" y="1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2" name="Google Shape;1742;p46"/>
            <p:cNvSpPr/>
            <p:nvPr/>
          </p:nvSpPr>
          <p:spPr>
            <a:xfrm>
              <a:off x="5441855" y="2890912"/>
              <a:ext cx="998764" cy="991404"/>
            </a:xfrm>
            <a:custGeom>
              <a:rect b="b" l="l" r="r" t="t"/>
              <a:pathLst>
                <a:path extrusionOk="0" h="15087" w="15199">
                  <a:moveTo>
                    <a:pt x="2885" y="0"/>
                  </a:moveTo>
                  <a:cubicBezTo>
                    <a:pt x="2885" y="0"/>
                    <a:pt x="1" y="3362"/>
                    <a:pt x="2308" y="9250"/>
                  </a:cubicBezTo>
                  <a:cubicBezTo>
                    <a:pt x="2846" y="10643"/>
                    <a:pt x="4059" y="11936"/>
                    <a:pt x="5531" y="12950"/>
                  </a:cubicBezTo>
                  <a:cubicBezTo>
                    <a:pt x="7374" y="14239"/>
                    <a:pt x="9606" y="15086"/>
                    <a:pt x="11347" y="15086"/>
                  </a:cubicBezTo>
                  <a:cubicBezTo>
                    <a:pt x="11729" y="15086"/>
                    <a:pt x="12088" y="15045"/>
                    <a:pt x="12414" y="14960"/>
                  </a:cubicBezTo>
                  <a:cubicBezTo>
                    <a:pt x="12792" y="14860"/>
                    <a:pt x="13110" y="14721"/>
                    <a:pt x="13389" y="14502"/>
                  </a:cubicBezTo>
                  <a:cubicBezTo>
                    <a:pt x="13926" y="14044"/>
                    <a:pt x="14304" y="13547"/>
                    <a:pt x="14503" y="13030"/>
                  </a:cubicBezTo>
                  <a:cubicBezTo>
                    <a:pt x="15199" y="11259"/>
                    <a:pt x="14005" y="9370"/>
                    <a:pt x="12354" y="9250"/>
                  </a:cubicBezTo>
                  <a:cubicBezTo>
                    <a:pt x="10166" y="9051"/>
                    <a:pt x="3900" y="7917"/>
                    <a:pt x="5173" y="2248"/>
                  </a:cubicBezTo>
                  <a:lnTo>
                    <a:pt x="4079" y="1154"/>
                  </a:lnTo>
                  <a:lnTo>
                    <a:pt x="2885" y="0"/>
                  </a:ln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3" name="Google Shape;1743;p46"/>
            <p:cNvSpPr/>
            <p:nvPr/>
          </p:nvSpPr>
          <p:spPr>
            <a:xfrm>
              <a:off x="5441855" y="2890912"/>
              <a:ext cx="953028" cy="991404"/>
            </a:xfrm>
            <a:custGeom>
              <a:rect b="b" l="l" r="r" t="t"/>
              <a:pathLst>
                <a:path extrusionOk="0" h="15087" w="14503">
                  <a:moveTo>
                    <a:pt x="2885" y="0"/>
                  </a:moveTo>
                  <a:cubicBezTo>
                    <a:pt x="2885" y="0"/>
                    <a:pt x="1" y="3362"/>
                    <a:pt x="2308" y="9250"/>
                  </a:cubicBezTo>
                  <a:cubicBezTo>
                    <a:pt x="2846" y="10643"/>
                    <a:pt x="4059" y="11936"/>
                    <a:pt x="5531" y="12950"/>
                  </a:cubicBezTo>
                  <a:cubicBezTo>
                    <a:pt x="7374" y="14239"/>
                    <a:pt x="9606" y="15086"/>
                    <a:pt x="11347" y="15086"/>
                  </a:cubicBezTo>
                  <a:cubicBezTo>
                    <a:pt x="11729" y="15086"/>
                    <a:pt x="12088" y="15045"/>
                    <a:pt x="12414" y="14960"/>
                  </a:cubicBezTo>
                  <a:cubicBezTo>
                    <a:pt x="12792" y="14860"/>
                    <a:pt x="13110" y="14721"/>
                    <a:pt x="13389" y="14502"/>
                  </a:cubicBezTo>
                  <a:cubicBezTo>
                    <a:pt x="13926" y="14044"/>
                    <a:pt x="14304" y="13547"/>
                    <a:pt x="14503" y="13030"/>
                  </a:cubicBezTo>
                  <a:lnTo>
                    <a:pt x="14503" y="13030"/>
                  </a:lnTo>
                  <a:cubicBezTo>
                    <a:pt x="14423" y="13050"/>
                    <a:pt x="14324" y="13110"/>
                    <a:pt x="14304" y="13149"/>
                  </a:cubicBezTo>
                  <a:cubicBezTo>
                    <a:pt x="13822" y="13375"/>
                    <a:pt x="13323" y="13471"/>
                    <a:pt x="12818" y="13471"/>
                  </a:cubicBezTo>
                  <a:cubicBezTo>
                    <a:pt x="11362" y="13471"/>
                    <a:pt x="9854" y="12674"/>
                    <a:pt x="8555" y="11876"/>
                  </a:cubicBezTo>
                  <a:cubicBezTo>
                    <a:pt x="6665" y="10742"/>
                    <a:pt x="4636" y="9390"/>
                    <a:pt x="3999" y="7261"/>
                  </a:cubicBezTo>
                  <a:cubicBezTo>
                    <a:pt x="3701" y="6227"/>
                    <a:pt x="3781" y="5133"/>
                    <a:pt x="3860" y="4078"/>
                  </a:cubicBezTo>
                  <a:cubicBezTo>
                    <a:pt x="3900" y="3084"/>
                    <a:pt x="3999" y="2109"/>
                    <a:pt x="4079" y="1154"/>
                  </a:cubicBezTo>
                  <a:lnTo>
                    <a:pt x="2885" y="0"/>
                  </a:lnTo>
                  <a:close/>
                </a:path>
              </a:pathLst>
            </a:custGeom>
            <a:solidFill>
              <a:srgbClr val="3049B5">
                <a:alpha val="1562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4" name="Google Shape;1744;p46"/>
            <p:cNvSpPr/>
            <p:nvPr/>
          </p:nvSpPr>
          <p:spPr>
            <a:xfrm>
              <a:off x="6475857" y="3605897"/>
              <a:ext cx="95480" cy="102052"/>
            </a:xfrm>
            <a:custGeom>
              <a:rect b="b" l="l" r="r" t="t"/>
              <a:pathLst>
                <a:path extrusionOk="0" h="1553" w="1453">
                  <a:moveTo>
                    <a:pt x="1452" y="1"/>
                  </a:moveTo>
                  <a:lnTo>
                    <a:pt x="0" y="438"/>
                  </a:lnTo>
                  <a:lnTo>
                    <a:pt x="1373" y="1552"/>
                  </a:lnTo>
                  <a:lnTo>
                    <a:pt x="1452" y="1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5" name="Google Shape;1745;p46"/>
            <p:cNvSpPr/>
            <p:nvPr/>
          </p:nvSpPr>
          <p:spPr>
            <a:xfrm>
              <a:off x="6492793" y="3694727"/>
              <a:ext cx="124197" cy="105929"/>
            </a:xfrm>
            <a:custGeom>
              <a:rect b="b" l="l" r="r" t="t"/>
              <a:pathLst>
                <a:path extrusionOk="0" h="1612" w="1890">
                  <a:moveTo>
                    <a:pt x="875" y="0"/>
                  </a:moveTo>
                  <a:lnTo>
                    <a:pt x="0" y="1413"/>
                  </a:lnTo>
                  <a:lnTo>
                    <a:pt x="1890" y="1612"/>
                  </a:lnTo>
                  <a:lnTo>
                    <a:pt x="875" y="0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6" name="Google Shape;1746;p46"/>
            <p:cNvSpPr/>
            <p:nvPr/>
          </p:nvSpPr>
          <p:spPr>
            <a:xfrm>
              <a:off x="6556877" y="3800660"/>
              <a:ext cx="125577" cy="108557"/>
            </a:xfrm>
            <a:custGeom>
              <a:rect b="b" l="l" r="r" t="t"/>
              <a:pathLst>
                <a:path extrusionOk="0" h="1652" w="1911">
                  <a:moveTo>
                    <a:pt x="637" y="1"/>
                  </a:moveTo>
                  <a:lnTo>
                    <a:pt x="0" y="1652"/>
                  </a:lnTo>
                  <a:lnTo>
                    <a:pt x="1910" y="1055"/>
                  </a:lnTo>
                  <a:lnTo>
                    <a:pt x="637" y="1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7" name="Google Shape;1747;p46"/>
            <p:cNvSpPr/>
            <p:nvPr/>
          </p:nvSpPr>
          <p:spPr>
            <a:xfrm>
              <a:off x="6458838" y="2890912"/>
              <a:ext cx="1039637" cy="989105"/>
            </a:xfrm>
            <a:custGeom>
              <a:rect b="b" l="l" r="r" t="t"/>
              <a:pathLst>
                <a:path extrusionOk="0" h="15052" w="15821">
                  <a:moveTo>
                    <a:pt x="12970" y="0"/>
                  </a:moveTo>
                  <a:cubicBezTo>
                    <a:pt x="12970" y="0"/>
                    <a:pt x="12970" y="0"/>
                    <a:pt x="12970" y="0"/>
                  </a:cubicBezTo>
                  <a:lnTo>
                    <a:pt x="12970" y="0"/>
                  </a:lnTo>
                  <a:lnTo>
                    <a:pt x="12970" y="0"/>
                  </a:lnTo>
                  <a:cubicBezTo>
                    <a:pt x="12970" y="0"/>
                    <a:pt x="12970" y="0"/>
                    <a:pt x="12970" y="0"/>
                  </a:cubicBezTo>
                  <a:close/>
                  <a:moveTo>
                    <a:pt x="12970" y="0"/>
                  </a:moveTo>
                  <a:lnTo>
                    <a:pt x="10683" y="2248"/>
                  </a:lnTo>
                  <a:cubicBezTo>
                    <a:pt x="10762" y="2646"/>
                    <a:pt x="10802" y="3024"/>
                    <a:pt x="10842" y="3382"/>
                  </a:cubicBezTo>
                  <a:cubicBezTo>
                    <a:pt x="11081" y="8057"/>
                    <a:pt x="5511" y="9012"/>
                    <a:pt x="3502" y="9211"/>
                  </a:cubicBezTo>
                  <a:cubicBezTo>
                    <a:pt x="1333" y="9409"/>
                    <a:pt x="0" y="12533"/>
                    <a:pt x="2447" y="14462"/>
                  </a:cubicBezTo>
                  <a:cubicBezTo>
                    <a:pt x="2726" y="14681"/>
                    <a:pt x="3044" y="14840"/>
                    <a:pt x="3422" y="14940"/>
                  </a:cubicBezTo>
                  <a:cubicBezTo>
                    <a:pt x="3741" y="15016"/>
                    <a:pt x="4100" y="15052"/>
                    <a:pt x="4480" y="15052"/>
                  </a:cubicBezTo>
                  <a:cubicBezTo>
                    <a:pt x="4693" y="15052"/>
                    <a:pt x="4911" y="15041"/>
                    <a:pt x="5133" y="15019"/>
                  </a:cubicBezTo>
                  <a:cubicBezTo>
                    <a:pt x="6764" y="14840"/>
                    <a:pt x="8694" y="14064"/>
                    <a:pt x="10305" y="12930"/>
                  </a:cubicBezTo>
                  <a:cubicBezTo>
                    <a:pt x="11757" y="11916"/>
                    <a:pt x="12970" y="10623"/>
                    <a:pt x="13527" y="9230"/>
                  </a:cubicBezTo>
                  <a:cubicBezTo>
                    <a:pt x="15820" y="3360"/>
                    <a:pt x="12987" y="23"/>
                    <a:pt x="12970" y="0"/>
                  </a:cubicBez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8" name="Google Shape;1748;p46"/>
            <p:cNvSpPr/>
            <p:nvPr/>
          </p:nvSpPr>
          <p:spPr>
            <a:xfrm>
              <a:off x="6458838" y="3113076"/>
              <a:ext cx="810498" cy="767522"/>
            </a:xfrm>
            <a:custGeom>
              <a:rect b="b" l="l" r="r" t="t"/>
              <a:pathLst>
                <a:path extrusionOk="0" h="11680" w="12334">
                  <a:moveTo>
                    <a:pt x="10842" y="1"/>
                  </a:moveTo>
                  <a:lnTo>
                    <a:pt x="10842" y="1"/>
                  </a:lnTo>
                  <a:cubicBezTo>
                    <a:pt x="11081" y="4676"/>
                    <a:pt x="5511" y="5650"/>
                    <a:pt x="3502" y="5849"/>
                  </a:cubicBezTo>
                  <a:cubicBezTo>
                    <a:pt x="1333" y="6048"/>
                    <a:pt x="0" y="9152"/>
                    <a:pt x="2447" y="11081"/>
                  </a:cubicBezTo>
                  <a:cubicBezTo>
                    <a:pt x="2726" y="11320"/>
                    <a:pt x="3044" y="11459"/>
                    <a:pt x="3422" y="11559"/>
                  </a:cubicBezTo>
                  <a:cubicBezTo>
                    <a:pt x="3743" y="11636"/>
                    <a:pt x="4106" y="11680"/>
                    <a:pt x="4488" y="11680"/>
                  </a:cubicBezTo>
                  <a:cubicBezTo>
                    <a:pt x="4698" y="11680"/>
                    <a:pt x="4914" y="11666"/>
                    <a:pt x="5133" y="11638"/>
                  </a:cubicBezTo>
                  <a:cubicBezTo>
                    <a:pt x="1930" y="9629"/>
                    <a:pt x="3820" y="7401"/>
                    <a:pt x="7918" y="5452"/>
                  </a:cubicBezTo>
                  <a:cubicBezTo>
                    <a:pt x="12334" y="3363"/>
                    <a:pt x="10902" y="81"/>
                    <a:pt x="10902" y="81"/>
                  </a:cubicBezTo>
                  <a:lnTo>
                    <a:pt x="10842" y="1"/>
                  </a:lnTo>
                  <a:close/>
                </a:path>
              </a:pathLst>
            </a:custGeom>
            <a:solidFill>
              <a:srgbClr val="3049B5">
                <a:alpha val="1562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49" name="Google Shape;1749;p46"/>
          <p:cNvSpPr txBox="1"/>
          <p:nvPr/>
        </p:nvSpPr>
        <p:spPr>
          <a:xfrm>
            <a:off x="370975" y="3767575"/>
            <a:ext cx="57474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 u="sng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Ball Game</a:t>
            </a:r>
            <a:endParaRPr b="1" sz="210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accent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 u="sng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Vile Vender Machine</a:t>
            </a:r>
            <a:endParaRPr b="1" sz="210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3" name="Shape 1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4" name="Google Shape;1754;p47"/>
          <p:cNvSpPr txBox="1"/>
          <p:nvPr>
            <p:ph type="title"/>
          </p:nvPr>
        </p:nvSpPr>
        <p:spPr>
          <a:xfrm>
            <a:off x="720000" y="122300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chemeClr val="accent3"/>
                </a:solidFill>
              </a:rPr>
              <a:t>ACTIVITY 2</a:t>
            </a:r>
            <a:endParaRPr sz="3500">
              <a:solidFill>
                <a:schemeClr val="accent3"/>
              </a:solidFill>
            </a:endParaRPr>
          </a:p>
        </p:txBody>
      </p:sp>
      <p:sp>
        <p:nvSpPr>
          <p:cNvPr id="1755" name="Google Shape;1755;p47"/>
          <p:cNvSpPr txBox="1"/>
          <p:nvPr/>
        </p:nvSpPr>
        <p:spPr>
          <a:xfrm>
            <a:off x="452825" y="530075"/>
            <a:ext cx="7430700" cy="15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You are going to play Chance Bingo! You will need a piece of paper, a dice or </a:t>
            </a:r>
            <a:r>
              <a:rPr lang="en" sz="1500" u="sng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an online dice</a:t>
            </a:r>
            <a:r>
              <a:rPr lang="en" sz="15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and lots of coloured pencils, textas, pens or crayons etc!</a:t>
            </a:r>
            <a:endParaRPr sz="15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accent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Watch the video of Miss Shuetrim explaining how to play. </a:t>
            </a:r>
            <a:r>
              <a:rPr b="1" lang="en" sz="15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You can insert your chance bingo board next to her video. </a:t>
            </a:r>
            <a:endParaRPr b="1" sz="15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756" name="Google Shape;1756;p47"/>
          <p:cNvGrpSpPr/>
          <p:nvPr/>
        </p:nvGrpSpPr>
        <p:grpSpPr>
          <a:xfrm>
            <a:off x="7833504" y="122297"/>
            <a:ext cx="1141865" cy="1594792"/>
            <a:chOff x="6451829" y="2920447"/>
            <a:chExt cx="1141865" cy="1594792"/>
          </a:xfrm>
        </p:grpSpPr>
        <p:sp>
          <p:nvSpPr>
            <p:cNvPr id="1757" name="Google Shape;1757;p47"/>
            <p:cNvSpPr/>
            <p:nvPr/>
          </p:nvSpPr>
          <p:spPr>
            <a:xfrm>
              <a:off x="6979639" y="3150951"/>
              <a:ext cx="372594" cy="720945"/>
            </a:xfrm>
            <a:custGeom>
              <a:rect b="b" l="l" r="r" t="t"/>
              <a:pathLst>
                <a:path extrusionOk="0" h="20787" w="10743">
                  <a:moveTo>
                    <a:pt x="6664" y="1"/>
                  </a:moveTo>
                  <a:cubicBezTo>
                    <a:pt x="6444" y="1"/>
                    <a:pt x="6212" y="19"/>
                    <a:pt x="5968" y="59"/>
                  </a:cubicBezTo>
                  <a:cubicBezTo>
                    <a:pt x="4118" y="377"/>
                    <a:pt x="1791" y="5947"/>
                    <a:pt x="1094" y="9050"/>
                  </a:cubicBezTo>
                  <a:cubicBezTo>
                    <a:pt x="358" y="12333"/>
                    <a:pt x="0" y="15754"/>
                    <a:pt x="20" y="19176"/>
                  </a:cubicBezTo>
                  <a:lnTo>
                    <a:pt x="895" y="20787"/>
                  </a:lnTo>
                  <a:cubicBezTo>
                    <a:pt x="1254" y="19852"/>
                    <a:pt x="1711" y="18977"/>
                    <a:pt x="2248" y="18181"/>
                  </a:cubicBezTo>
                  <a:cubicBezTo>
                    <a:pt x="2248" y="18181"/>
                    <a:pt x="3066" y="19293"/>
                    <a:pt x="4034" y="19293"/>
                  </a:cubicBezTo>
                  <a:cubicBezTo>
                    <a:pt x="4134" y="19293"/>
                    <a:pt x="4235" y="19281"/>
                    <a:pt x="4337" y="19255"/>
                  </a:cubicBezTo>
                  <a:cubicBezTo>
                    <a:pt x="5411" y="18957"/>
                    <a:pt x="4436" y="16112"/>
                    <a:pt x="3700" y="14819"/>
                  </a:cubicBezTo>
                  <a:lnTo>
                    <a:pt x="3700" y="14819"/>
                  </a:lnTo>
                  <a:cubicBezTo>
                    <a:pt x="4178" y="15515"/>
                    <a:pt x="4675" y="16251"/>
                    <a:pt x="5312" y="16689"/>
                  </a:cubicBezTo>
                  <a:cubicBezTo>
                    <a:pt x="5583" y="16883"/>
                    <a:pt x="5914" y="17027"/>
                    <a:pt x="6227" y="17027"/>
                  </a:cubicBezTo>
                  <a:cubicBezTo>
                    <a:pt x="6395" y="17027"/>
                    <a:pt x="6558" y="16985"/>
                    <a:pt x="6704" y="16888"/>
                  </a:cubicBezTo>
                  <a:cubicBezTo>
                    <a:pt x="7003" y="16689"/>
                    <a:pt x="7162" y="16291"/>
                    <a:pt x="7201" y="15893"/>
                  </a:cubicBezTo>
                  <a:cubicBezTo>
                    <a:pt x="7381" y="14899"/>
                    <a:pt x="7122" y="13805"/>
                    <a:pt x="6684" y="12870"/>
                  </a:cubicBezTo>
                  <a:cubicBezTo>
                    <a:pt x="6267" y="11915"/>
                    <a:pt x="5630" y="11099"/>
                    <a:pt x="5033" y="10303"/>
                  </a:cubicBezTo>
                  <a:lnTo>
                    <a:pt x="5033" y="10303"/>
                  </a:lnTo>
                  <a:cubicBezTo>
                    <a:pt x="5869" y="11039"/>
                    <a:pt x="6824" y="11596"/>
                    <a:pt x="7858" y="11875"/>
                  </a:cubicBezTo>
                  <a:cubicBezTo>
                    <a:pt x="8075" y="11929"/>
                    <a:pt x="8308" y="11965"/>
                    <a:pt x="8536" y="11965"/>
                  </a:cubicBezTo>
                  <a:cubicBezTo>
                    <a:pt x="8977" y="11965"/>
                    <a:pt x="9399" y="11831"/>
                    <a:pt x="9648" y="11437"/>
                  </a:cubicBezTo>
                  <a:cubicBezTo>
                    <a:pt x="9986" y="10880"/>
                    <a:pt x="9807" y="10025"/>
                    <a:pt x="9509" y="9388"/>
                  </a:cubicBezTo>
                  <a:cubicBezTo>
                    <a:pt x="8713" y="7638"/>
                    <a:pt x="7201" y="6464"/>
                    <a:pt x="5789" y="5410"/>
                  </a:cubicBezTo>
                  <a:lnTo>
                    <a:pt x="5789" y="5410"/>
                  </a:lnTo>
                  <a:cubicBezTo>
                    <a:pt x="6605" y="5768"/>
                    <a:pt x="7460" y="6146"/>
                    <a:pt x="8315" y="6146"/>
                  </a:cubicBezTo>
                  <a:cubicBezTo>
                    <a:pt x="9191" y="6146"/>
                    <a:pt x="10066" y="5649"/>
                    <a:pt x="10364" y="4733"/>
                  </a:cubicBezTo>
                  <a:cubicBezTo>
                    <a:pt x="10742" y="3620"/>
                    <a:pt x="10165" y="2346"/>
                    <a:pt x="9469" y="1392"/>
                  </a:cubicBezTo>
                  <a:cubicBezTo>
                    <a:pt x="9021" y="771"/>
                    <a:pt x="8095" y="1"/>
                    <a:pt x="666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8" name="Google Shape;1758;p47"/>
            <p:cNvSpPr/>
            <p:nvPr/>
          </p:nvSpPr>
          <p:spPr>
            <a:xfrm>
              <a:off x="6500801" y="3968747"/>
              <a:ext cx="152534" cy="546492"/>
            </a:xfrm>
            <a:custGeom>
              <a:rect b="b" l="l" r="r" t="t"/>
              <a:pathLst>
                <a:path extrusionOk="0" h="15757" w="4398">
                  <a:moveTo>
                    <a:pt x="3787" y="1"/>
                  </a:moveTo>
                  <a:cubicBezTo>
                    <a:pt x="3726" y="1"/>
                    <a:pt x="3664" y="11"/>
                    <a:pt x="3601" y="33"/>
                  </a:cubicBezTo>
                  <a:cubicBezTo>
                    <a:pt x="1413" y="649"/>
                    <a:pt x="697" y="4429"/>
                    <a:pt x="419" y="6319"/>
                  </a:cubicBezTo>
                  <a:cubicBezTo>
                    <a:pt x="1" y="9303"/>
                    <a:pt x="399" y="12287"/>
                    <a:pt x="1015" y="15211"/>
                  </a:cubicBezTo>
                  <a:cubicBezTo>
                    <a:pt x="1096" y="15586"/>
                    <a:pt x="1397" y="15757"/>
                    <a:pt x="1701" y="15757"/>
                  </a:cubicBezTo>
                  <a:cubicBezTo>
                    <a:pt x="2073" y="15757"/>
                    <a:pt x="2450" y="15501"/>
                    <a:pt x="2428" y="15052"/>
                  </a:cubicBezTo>
                  <a:cubicBezTo>
                    <a:pt x="2328" y="12366"/>
                    <a:pt x="2070" y="9641"/>
                    <a:pt x="2388" y="6955"/>
                  </a:cubicBezTo>
                  <a:cubicBezTo>
                    <a:pt x="2527" y="5821"/>
                    <a:pt x="2806" y="4727"/>
                    <a:pt x="3223" y="3653"/>
                  </a:cubicBezTo>
                  <a:cubicBezTo>
                    <a:pt x="3601" y="2678"/>
                    <a:pt x="4397" y="1664"/>
                    <a:pt x="4397" y="629"/>
                  </a:cubicBezTo>
                  <a:cubicBezTo>
                    <a:pt x="4397" y="294"/>
                    <a:pt x="4114" y="1"/>
                    <a:pt x="37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9" name="Google Shape;1759;p47"/>
            <p:cNvSpPr/>
            <p:nvPr/>
          </p:nvSpPr>
          <p:spPr>
            <a:xfrm>
              <a:off x="7038288" y="3236445"/>
              <a:ext cx="555406" cy="672043"/>
            </a:xfrm>
            <a:custGeom>
              <a:rect b="b" l="l" r="r" t="t"/>
              <a:pathLst>
                <a:path extrusionOk="0" h="19377" w="16014">
                  <a:moveTo>
                    <a:pt x="11273" y="0"/>
                  </a:moveTo>
                  <a:cubicBezTo>
                    <a:pt x="9060" y="0"/>
                    <a:pt x="5087" y="4985"/>
                    <a:pt x="3581" y="7878"/>
                  </a:cubicBezTo>
                  <a:cubicBezTo>
                    <a:pt x="1989" y="10942"/>
                    <a:pt x="756" y="14224"/>
                    <a:pt x="0" y="17606"/>
                  </a:cubicBezTo>
                  <a:lnTo>
                    <a:pt x="637" y="19376"/>
                  </a:lnTo>
                  <a:cubicBezTo>
                    <a:pt x="1273" y="18521"/>
                    <a:pt x="2009" y="17765"/>
                    <a:pt x="2825" y="17069"/>
                  </a:cubicBezTo>
                  <a:cubicBezTo>
                    <a:pt x="2825" y="17069"/>
                    <a:pt x="3637" y="18504"/>
                    <a:pt x="4893" y="18504"/>
                  </a:cubicBezTo>
                  <a:cubicBezTo>
                    <a:pt x="4926" y="18504"/>
                    <a:pt x="4960" y="18503"/>
                    <a:pt x="4993" y="18501"/>
                  </a:cubicBezTo>
                  <a:cubicBezTo>
                    <a:pt x="6306" y="18421"/>
                    <a:pt x="5829" y="15437"/>
                    <a:pt x="5252" y="14045"/>
                  </a:cubicBezTo>
                  <a:lnTo>
                    <a:pt x="5252" y="14045"/>
                  </a:lnTo>
                  <a:cubicBezTo>
                    <a:pt x="5650" y="14821"/>
                    <a:pt x="6087" y="15617"/>
                    <a:pt x="6724" y="16213"/>
                  </a:cubicBezTo>
                  <a:cubicBezTo>
                    <a:pt x="7050" y="16508"/>
                    <a:pt x="7484" y="16754"/>
                    <a:pt x="7924" y="16754"/>
                  </a:cubicBezTo>
                  <a:cubicBezTo>
                    <a:pt x="8048" y="16754"/>
                    <a:pt x="8173" y="16735"/>
                    <a:pt x="8295" y="16691"/>
                  </a:cubicBezTo>
                  <a:cubicBezTo>
                    <a:pt x="8673" y="16532"/>
                    <a:pt x="8952" y="16193"/>
                    <a:pt x="9111" y="15815"/>
                  </a:cubicBezTo>
                  <a:cubicBezTo>
                    <a:pt x="9529" y="14880"/>
                    <a:pt x="9489" y="13747"/>
                    <a:pt x="9211" y="12752"/>
                  </a:cubicBezTo>
                  <a:cubicBezTo>
                    <a:pt x="8912" y="11757"/>
                    <a:pt x="8415" y="10842"/>
                    <a:pt x="7898" y="9927"/>
                  </a:cubicBezTo>
                  <a:lnTo>
                    <a:pt x="7898" y="9927"/>
                  </a:lnTo>
                  <a:cubicBezTo>
                    <a:pt x="8693" y="10822"/>
                    <a:pt x="9688" y="11539"/>
                    <a:pt x="10802" y="12016"/>
                  </a:cubicBezTo>
                  <a:cubicBezTo>
                    <a:pt x="11178" y="12172"/>
                    <a:pt x="11603" y="12285"/>
                    <a:pt x="12005" y="12285"/>
                  </a:cubicBezTo>
                  <a:cubicBezTo>
                    <a:pt x="12370" y="12285"/>
                    <a:pt x="12716" y="12193"/>
                    <a:pt x="12990" y="11956"/>
                  </a:cubicBezTo>
                  <a:cubicBezTo>
                    <a:pt x="13547" y="11499"/>
                    <a:pt x="13507" y="10623"/>
                    <a:pt x="13308" y="9927"/>
                  </a:cubicBezTo>
                  <a:cubicBezTo>
                    <a:pt x="12791" y="8057"/>
                    <a:pt x="11299" y="6625"/>
                    <a:pt x="9907" y="5292"/>
                  </a:cubicBezTo>
                  <a:lnTo>
                    <a:pt x="9907" y="5292"/>
                  </a:lnTo>
                  <a:cubicBezTo>
                    <a:pt x="10782" y="5829"/>
                    <a:pt x="11677" y="6347"/>
                    <a:pt x="12672" y="6526"/>
                  </a:cubicBezTo>
                  <a:cubicBezTo>
                    <a:pt x="12827" y="6547"/>
                    <a:pt x="12987" y="6558"/>
                    <a:pt x="13147" y="6558"/>
                  </a:cubicBezTo>
                  <a:cubicBezTo>
                    <a:pt x="14013" y="6558"/>
                    <a:pt x="14907" y="6236"/>
                    <a:pt x="15377" y="5531"/>
                  </a:cubicBezTo>
                  <a:cubicBezTo>
                    <a:pt x="16014" y="4437"/>
                    <a:pt x="15636" y="3064"/>
                    <a:pt x="15059" y="1990"/>
                  </a:cubicBezTo>
                  <a:cubicBezTo>
                    <a:pt x="14621" y="1194"/>
                    <a:pt x="13527" y="60"/>
                    <a:pt x="11299" y="1"/>
                  </a:cubicBezTo>
                  <a:cubicBezTo>
                    <a:pt x="11291" y="1"/>
                    <a:pt x="11282" y="0"/>
                    <a:pt x="112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0" name="Google Shape;1760;p47"/>
            <p:cNvSpPr/>
            <p:nvPr/>
          </p:nvSpPr>
          <p:spPr>
            <a:xfrm>
              <a:off x="7321858" y="3891195"/>
              <a:ext cx="258731" cy="259460"/>
            </a:xfrm>
            <a:custGeom>
              <a:rect b="b" l="l" r="r" t="t"/>
              <a:pathLst>
                <a:path extrusionOk="0" h="7481" w="7460">
                  <a:moveTo>
                    <a:pt x="0" y="7481"/>
                  </a:moveTo>
                  <a:cubicBezTo>
                    <a:pt x="0" y="7481"/>
                    <a:pt x="7460" y="5869"/>
                    <a:pt x="7201" y="4696"/>
                  </a:cubicBezTo>
                  <a:cubicBezTo>
                    <a:pt x="6963" y="3522"/>
                    <a:pt x="3282" y="5113"/>
                    <a:pt x="3282" y="5113"/>
                  </a:cubicBezTo>
                  <a:cubicBezTo>
                    <a:pt x="3282" y="5113"/>
                    <a:pt x="5292" y="2567"/>
                    <a:pt x="4297" y="1911"/>
                  </a:cubicBezTo>
                  <a:cubicBezTo>
                    <a:pt x="3302" y="1274"/>
                    <a:pt x="1969" y="3582"/>
                    <a:pt x="1969" y="3582"/>
                  </a:cubicBezTo>
                  <a:cubicBezTo>
                    <a:pt x="1969" y="3582"/>
                    <a:pt x="3422" y="1095"/>
                    <a:pt x="2228" y="538"/>
                  </a:cubicBezTo>
                  <a:cubicBezTo>
                    <a:pt x="1015" y="1"/>
                    <a:pt x="0" y="7481"/>
                    <a:pt x="0" y="74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1" name="Google Shape;1761;p47"/>
            <p:cNvSpPr/>
            <p:nvPr/>
          </p:nvSpPr>
          <p:spPr>
            <a:xfrm>
              <a:off x="6451829" y="2920447"/>
              <a:ext cx="942462" cy="1525475"/>
            </a:xfrm>
            <a:custGeom>
              <a:rect b="b" l="l" r="r" t="t"/>
              <a:pathLst>
                <a:path extrusionOk="0" h="43984" w="27174">
                  <a:moveTo>
                    <a:pt x="26259" y="34177"/>
                  </a:moveTo>
                  <a:cubicBezTo>
                    <a:pt x="25324" y="33540"/>
                    <a:pt x="21226" y="39408"/>
                    <a:pt x="18560" y="32884"/>
                  </a:cubicBezTo>
                  <a:cubicBezTo>
                    <a:pt x="15934" y="26359"/>
                    <a:pt x="21604" y="15995"/>
                    <a:pt x="20191" y="10365"/>
                  </a:cubicBezTo>
                  <a:cubicBezTo>
                    <a:pt x="18759" y="4715"/>
                    <a:pt x="15278" y="4039"/>
                    <a:pt x="13886" y="3860"/>
                  </a:cubicBezTo>
                  <a:cubicBezTo>
                    <a:pt x="13687" y="3840"/>
                    <a:pt x="13448" y="3800"/>
                    <a:pt x="13130" y="3761"/>
                  </a:cubicBezTo>
                  <a:cubicBezTo>
                    <a:pt x="12394" y="2348"/>
                    <a:pt x="11140" y="1"/>
                    <a:pt x="10703" y="160"/>
                  </a:cubicBezTo>
                  <a:cubicBezTo>
                    <a:pt x="10086" y="379"/>
                    <a:pt x="11240" y="2269"/>
                    <a:pt x="11240" y="2269"/>
                  </a:cubicBezTo>
                  <a:cubicBezTo>
                    <a:pt x="11240" y="2269"/>
                    <a:pt x="9688" y="1354"/>
                    <a:pt x="9410" y="1950"/>
                  </a:cubicBezTo>
                  <a:cubicBezTo>
                    <a:pt x="9151" y="2547"/>
                    <a:pt x="10504" y="3104"/>
                    <a:pt x="10504" y="3104"/>
                  </a:cubicBezTo>
                  <a:cubicBezTo>
                    <a:pt x="10504" y="3104"/>
                    <a:pt x="9052" y="2468"/>
                    <a:pt x="8853" y="3164"/>
                  </a:cubicBezTo>
                  <a:cubicBezTo>
                    <a:pt x="8773" y="3442"/>
                    <a:pt x="9410" y="3741"/>
                    <a:pt x="10285" y="3979"/>
                  </a:cubicBezTo>
                  <a:cubicBezTo>
                    <a:pt x="8415" y="4556"/>
                    <a:pt x="6366" y="6148"/>
                    <a:pt x="5232" y="10266"/>
                  </a:cubicBezTo>
                  <a:cubicBezTo>
                    <a:pt x="3203" y="17685"/>
                    <a:pt x="0" y="40045"/>
                    <a:pt x="11260" y="41815"/>
                  </a:cubicBezTo>
                  <a:cubicBezTo>
                    <a:pt x="24508" y="43984"/>
                    <a:pt x="27174" y="34833"/>
                    <a:pt x="26259" y="341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2" name="Google Shape;1762;p47"/>
            <p:cNvSpPr/>
            <p:nvPr/>
          </p:nvSpPr>
          <p:spPr>
            <a:xfrm>
              <a:off x="6855438" y="4319671"/>
              <a:ext cx="153193" cy="142060"/>
            </a:xfrm>
            <a:custGeom>
              <a:rect b="b" l="l" r="r" t="t"/>
              <a:pathLst>
                <a:path extrusionOk="0" h="4096" w="4417">
                  <a:moveTo>
                    <a:pt x="2328" y="0"/>
                  </a:moveTo>
                  <a:lnTo>
                    <a:pt x="1" y="1214"/>
                  </a:lnTo>
                  <a:cubicBezTo>
                    <a:pt x="1132" y="2288"/>
                    <a:pt x="3281" y="4095"/>
                    <a:pt x="3892" y="4095"/>
                  </a:cubicBezTo>
                  <a:cubicBezTo>
                    <a:pt x="3926" y="4095"/>
                    <a:pt x="3955" y="4090"/>
                    <a:pt x="3979" y="4078"/>
                  </a:cubicBezTo>
                  <a:cubicBezTo>
                    <a:pt x="4417" y="3860"/>
                    <a:pt x="2905" y="1094"/>
                    <a:pt x="23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3" name="Google Shape;1763;p47"/>
            <p:cNvSpPr/>
            <p:nvPr/>
          </p:nvSpPr>
          <p:spPr>
            <a:xfrm>
              <a:off x="6965835" y="4319671"/>
              <a:ext cx="151805" cy="142614"/>
            </a:xfrm>
            <a:custGeom>
              <a:rect b="b" l="l" r="r" t="t"/>
              <a:pathLst>
                <a:path extrusionOk="0" h="4112" w="4377">
                  <a:moveTo>
                    <a:pt x="2348" y="0"/>
                  </a:moveTo>
                  <a:lnTo>
                    <a:pt x="0" y="1154"/>
                  </a:lnTo>
                  <a:cubicBezTo>
                    <a:pt x="1101" y="2235"/>
                    <a:pt x="3231" y="4112"/>
                    <a:pt x="3824" y="4112"/>
                  </a:cubicBezTo>
                  <a:cubicBezTo>
                    <a:pt x="3853" y="4112"/>
                    <a:pt x="3878" y="4107"/>
                    <a:pt x="3899" y="4098"/>
                  </a:cubicBezTo>
                  <a:cubicBezTo>
                    <a:pt x="4377" y="3899"/>
                    <a:pt x="2905" y="1094"/>
                    <a:pt x="23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4" name="Google Shape;1764;p47"/>
            <p:cNvSpPr/>
            <p:nvPr/>
          </p:nvSpPr>
          <p:spPr>
            <a:xfrm>
              <a:off x="6771262" y="3380173"/>
              <a:ext cx="80776" cy="46058"/>
            </a:xfrm>
            <a:custGeom>
              <a:rect b="b" l="l" r="r" t="t"/>
              <a:pathLst>
                <a:path extrusionOk="0" h="1328" w="2329">
                  <a:moveTo>
                    <a:pt x="124" y="0"/>
                  </a:moveTo>
                  <a:cubicBezTo>
                    <a:pt x="108" y="0"/>
                    <a:pt x="93" y="5"/>
                    <a:pt x="80" y="14"/>
                  </a:cubicBezTo>
                  <a:cubicBezTo>
                    <a:pt x="1" y="54"/>
                    <a:pt x="1" y="253"/>
                    <a:pt x="100" y="532"/>
                  </a:cubicBezTo>
                  <a:cubicBezTo>
                    <a:pt x="160" y="651"/>
                    <a:pt x="259" y="830"/>
                    <a:pt x="399" y="989"/>
                  </a:cubicBezTo>
                  <a:cubicBezTo>
                    <a:pt x="558" y="1128"/>
                    <a:pt x="796" y="1327"/>
                    <a:pt x="1135" y="1327"/>
                  </a:cubicBezTo>
                  <a:cubicBezTo>
                    <a:pt x="1294" y="1327"/>
                    <a:pt x="1453" y="1287"/>
                    <a:pt x="1572" y="1228"/>
                  </a:cubicBezTo>
                  <a:cubicBezTo>
                    <a:pt x="1692" y="1148"/>
                    <a:pt x="1791" y="1089"/>
                    <a:pt x="1871" y="1009"/>
                  </a:cubicBezTo>
                  <a:cubicBezTo>
                    <a:pt x="2050" y="850"/>
                    <a:pt x="2149" y="711"/>
                    <a:pt x="2189" y="551"/>
                  </a:cubicBezTo>
                  <a:cubicBezTo>
                    <a:pt x="2328" y="293"/>
                    <a:pt x="2288" y="94"/>
                    <a:pt x="2229" y="34"/>
                  </a:cubicBezTo>
                  <a:cubicBezTo>
                    <a:pt x="2220" y="33"/>
                    <a:pt x="2212" y="32"/>
                    <a:pt x="2203" y="32"/>
                  </a:cubicBezTo>
                  <a:cubicBezTo>
                    <a:pt x="2105" y="32"/>
                    <a:pt x="1973" y="129"/>
                    <a:pt x="1791" y="293"/>
                  </a:cubicBezTo>
                  <a:cubicBezTo>
                    <a:pt x="1607" y="440"/>
                    <a:pt x="1372" y="655"/>
                    <a:pt x="1196" y="655"/>
                  </a:cubicBezTo>
                  <a:cubicBezTo>
                    <a:pt x="1182" y="655"/>
                    <a:pt x="1168" y="654"/>
                    <a:pt x="1155" y="651"/>
                  </a:cubicBezTo>
                  <a:cubicBezTo>
                    <a:pt x="1055" y="651"/>
                    <a:pt x="956" y="611"/>
                    <a:pt x="836" y="532"/>
                  </a:cubicBezTo>
                  <a:cubicBezTo>
                    <a:pt x="697" y="432"/>
                    <a:pt x="598" y="333"/>
                    <a:pt x="498" y="253"/>
                  </a:cubicBezTo>
                  <a:cubicBezTo>
                    <a:pt x="331" y="120"/>
                    <a:pt x="206" y="0"/>
                    <a:pt x="1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5" name="Google Shape;1765;p47"/>
            <p:cNvSpPr/>
            <p:nvPr/>
          </p:nvSpPr>
          <p:spPr>
            <a:xfrm>
              <a:off x="6560838" y="3660760"/>
              <a:ext cx="527833" cy="186314"/>
            </a:xfrm>
            <a:custGeom>
              <a:rect b="b" l="l" r="r" t="t"/>
              <a:pathLst>
                <a:path extrusionOk="0" h="5372" w="15219">
                  <a:moveTo>
                    <a:pt x="14900" y="4735"/>
                  </a:moveTo>
                  <a:cubicBezTo>
                    <a:pt x="14980" y="4059"/>
                    <a:pt x="15099" y="3363"/>
                    <a:pt x="15218" y="2666"/>
                  </a:cubicBezTo>
                  <a:cubicBezTo>
                    <a:pt x="11638" y="3542"/>
                    <a:pt x="7798" y="3383"/>
                    <a:pt x="4317" y="2169"/>
                  </a:cubicBezTo>
                  <a:cubicBezTo>
                    <a:pt x="2845" y="1652"/>
                    <a:pt x="1453" y="956"/>
                    <a:pt x="199" y="1"/>
                  </a:cubicBezTo>
                  <a:cubicBezTo>
                    <a:pt x="80" y="1393"/>
                    <a:pt x="40" y="2806"/>
                    <a:pt x="0" y="4258"/>
                  </a:cubicBezTo>
                  <a:cubicBezTo>
                    <a:pt x="2288" y="5173"/>
                    <a:pt x="4954" y="5372"/>
                    <a:pt x="7460" y="5352"/>
                  </a:cubicBezTo>
                  <a:cubicBezTo>
                    <a:pt x="9987" y="5332"/>
                    <a:pt x="12473" y="5173"/>
                    <a:pt x="14900" y="47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6" name="Google Shape;1766;p47"/>
            <p:cNvSpPr/>
            <p:nvPr/>
          </p:nvSpPr>
          <p:spPr>
            <a:xfrm>
              <a:off x="6578076" y="3507599"/>
              <a:ext cx="556828" cy="167690"/>
            </a:xfrm>
            <a:custGeom>
              <a:rect b="b" l="l" r="r" t="t"/>
              <a:pathLst>
                <a:path extrusionOk="0" h="4835" w="16055">
                  <a:moveTo>
                    <a:pt x="10086" y="4616"/>
                  </a:moveTo>
                  <a:cubicBezTo>
                    <a:pt x="11936" y="4496"/>
                    <a:pt x="13786" y="4079"/>
                    <a:pt x="15517" y="3382"/>
                  </a:cubicBezTo>
                  <a:cubicBezTo>
                    <a:pt x="15696" y="2607"/>
                    <a:pt x="15875" y="1831"/>
                    <a:pt x="16054" y="1095"/>
                  </a:cubicBezTo>
                  <a:cubicBezTo>
                    <a:pt x="13309" y="2010"/>
                    <a:pt x="10345" y="2328"/>
                    <a:pt x="7441" y="2189"/>
                  </a:cubicBezTo>
                  <a:cubicBezTo>
                    <a:pt x="5730" y="2089"/>
                    <a:pt x="4019" y="1831"/>
                    <a:pt x="2428" y="1194"/>
                  </a:cubicBezTo>
                  <a:cubicBezTo>
                    <a:pt x="1652" y="896"/>
                    <a:pt x="936" y="498"/>
                    <a:pt x="259" y="1"/>
                  </a:cubicBezTo>
                  <a:cubicBezTo>
                    <a:pt x="160" y="597"/>
                    <a:pt x="80" y="1214"/>
                    <a:pt x="1" y="1831"/>
                  </a:cubicBezTo>
                  <a:cubicBezTo>
                    <a:pt x="239" y="2010"/>
                    <a:pt x="478" y="2189"/>
                    <a:pt x="737" y="2328"/>
                  </a:cubicBezTo>
                  <a:cubicBezTo>
                    <a:pt x="3482" y="4098"/>
                    <a:pt x="6824" y="4835"/>
                    <a:pt x="10086" y="461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7" name="Google Shape;1767;p47"/>
            <p:cNvSpPr/>
            <p:nvPr/>
          </p:nvSpPr>
          <p:spPr>
            <a:xfrm>
              <a:off x="6618100" y="4065062"/>
              <a:ext cx="776194" cy="380883"/>
            </a:xfrm>
            <a:custGeom>
              <a:rect b="b" l="l" r="r" t="t"/>
              <a:pathLst>
                <a:path extrusionOk="0" h="10982" w="22380">
                  <a:moveTo>
                    <a:pt x="21465" y="1175"/>
                  </a:moveTo>
                  <a:cubicBezTo>
                    <a:pt x="20530" y="538"/>
                    <a:pt x="16492" y="6327"/>
                    <a:pt x="13826" y="1"/>
                  </a:cubicBezTo>
                  <a:cubicBezTo>
                    <a:pt x="11180" y="1433"/>
                    <a:pt x="8355" y="2448"/>
                    <a:pt x="5411" y="2985"/>
                  </a:cubicBezTo>
                  <a:cubicBezTo>
                    <a:pt x="3661" y="3303"/>
                    <a:pt x="1771" y="3462"/>
                    <a:pt x="1" y="3184"/>
                  </a:cubicBezTo>
                  <a:cubicBezTo>
                    <a:pt x="1214" y="6207"/>
                    <a:pt x="3263" y="8336"/>
                    <a:pt x="6446" y="8853"/>
                  </a:cubicBezTo>
                  <a:cubicBezTo>
                    <a:pt x="19714" y="10982"/>
                    <a:pt x="22380" y="1831"/>
                    <a:pt x="21465" y="117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8" name="Google Shape;1768;p47"/>
            <p:cNvSpPr/>
            <p:nvPr/>
          </p:nvSpPr>
          <p:spPr>
            <a:xfrm>
              <a:off x="6564272" y="3893970"/>
              <a:ext cx="516110" cy="152499"/>
            </a:xfrm>
            <a:custGeom>
              <a:rect b="b" l="l" r="r" t="t"/>
              <a:pathLst>
                <a:path extrusionOk="0" h="4397" w="14881">
                  <a:moveTo>
                    <a:pt x="12036" y="3840"/>
                  </a:moveTo>
                  <a:cubicBezTo>
                    <a:pt x="12991" y="3701"/>
                    <a:pt x="13926" y="3482"/>
                    <a:pt x="14881" y="3223"/>
                  </a:cubicBezTo>
                  <a:cubicBezTo>
                    <a:pt x="14682" y="2209"/>
                    <a:pt x="14602" y="1114"/>
                    <a:pt x="14662" y="0"/>
                  </a:cubicBezTo>
                  <a:cubicBezTo>
                    <a:pt x="10425" y="1095"/>
                    <a:pt x="5949" y="1254"/>
                    <a:pt x="1652" y="538"/>
                  </a:cubicBezTo>
                  <a:cubicBezTo>
                    <a:pt x="1095" y="438"/>
                    <a:pt x="558" y="339"/>
                    <a:pt x="1" y="219"/>
                  </a:cubicBezTo>
                  <a:cubicBezTo>
                    <a:pt x="61" y="1254"/>
                    <a:pt x="160" y="2308"/>
                    <a:pt x="299" y="3303"/>
                  </a:cubicBezTo>
                  <a:cubicBezTo>
                    <a:pt x="657" y="3402"/>
                    <a:pt x="1015" y="3482"/>
                    <a:pt x="1374" y="3522"/>
                  </a:cubicBezTo>
                  <a:cubicBezTo>
                    <a:pt x="4875" y="4198"/>
                    <a:pt x="8515" y="4397"/>
                    <a:pt x="12036" y="384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9" name="Google Shape;1769;p47"/>
            <p:cNvSpPr/>
            <p:nvPr/>
          </p:nvSpPr>
          <p:spPr>
            <a:xfrm>
              <a:off x="6573948" y="3198987"/>
              <a:ext cx="188395" cy="184615"/>
            </a:xfrm>
            <a:custGeom>
              <a:rect b="b" l="l" r="r" t="t"/>
              <a:pathLst>
                <a:path extrusionOk="0" h="5323" w="5432">
                  <a:moveTo>
                    <a:pt x="2690" y="0"/>
                  </a:moveTo>
                  <a:cubicBezTo>
                    <a:pt x="2629" y="0"/>
                    <a:pt x="2568" y="2"/>
                    <a:pt x="2507" y="7"/>
                  </a:cubicBezTo>
                  <a:cubicBezTo>
                    <a:pt x="1075" y="106"/>
                    <a:pt x="0" y="1379"/>
                    <a:pt x="100" y="2851"/>
                  </a:cubicBezTo>
                  <a:cubicBezTo>
                    <a:pt x="196" y="4272"/>
                    <a:pt x="1385" y="5322"/>
                    <a:pt x="2755" y="5322"/>
                  </a:cubicBezTo>
                  <a:cubicBezTo>
                    <a:pt x="2805" y="5322"/>
                    <a:pt x="2855" y="5321"/>
                    <a:pt x="2905" y="5318"/>
                  </a:cubicBezTo>
                  <a:cubicBezTo>
                    <a:pt x="4357" y="5218"/>
                    <a:pt x="5431" y="3945"/>
                    <a:pt x="5332" y="2473"/>
                  </a:cubicBezTo>
                  <a:cubicBezTo>
                    <a:pt x="5236" y="1063"/>
                    <a:pt x="4065" y="0"/>
                    <a:pt x="26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0" name="Google Shape;1770;p47"/>
            <p:cNvSpPr/>
            <p:nvPr/>
          </p:nvSpPr>
          <p:spPr>
            <a:xfrm>
              <a:off x="6629823" y="3216260"/>
              <a:ext cx="134568" cy="139701"/>
            </a:xfrm>
            <a:custGeom>
              <a:rect b="b" l="l" r="r" t="t"/>
              <a:pathLst>
                <a:path extrusionOk="0" h="4028" w="3880">
                  <a:moveTo>
                    <a:pt x="1927" y="1"/>
                  </a:moveTo>
                  <a:cubicBezTo>
                    <a:pt x="1882" y="1"/>
                    <a:pt x="1837" y="2"/>
                    <a:pt x="1791" y="6"/>
                  </a:cubicBezTo>
                  <a:cubicBezTo>
                    <a:pt x="777" y="66"/>
                    <a:pt x="1" y="1040"/>
                    <a:pt x="80" y="2154"/>
                  </a:cubicBezTo>
                  <a:cubicBezTo>
                    <a:pt x="157" y="3211"/>
                    <a:pt x="1014" y="4027"/>
                    <a:pt x="1987" y="4027"/>
                  </a:cubicBezTo>
                  <a:cubicBezTo>
                    <a:pt x="2021" y="4027"/>
                    <a:pt x="2055" y="4026"/>
                    <a:pt x="2089" y="4024"/>
                  </a:cubicBezTo>
                  <a:cubicBezTo>
                    <a:pt x="3124" y="3945"/>
                    <a:pt x="3880" y="2990"/>
                    <a:pt x="3800" y="1876"/>
                  </a:cubicBezTo>
                  <a:cubicBezTo>
                    <a:pt x="3724" y="811"/>
                    <a:pt x="2903" y="1"/>
                    <a:pt x="192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1" name="Google Shape;1771;p47"/>
            <p:cNvSpPr/>
            <p:nvPr/>
          </p:nvSpPr>
          <p:spPr>
            <a:xfrm>
              <a:off x="6671235" y="3235058"/>
              <a:ext cx="30382" cy="32532"/>
            </a:xfrm>
            <a:custGeom>
              <a:rect b="b" l="l" r="r" t="t"/>
              <a:pathLst>
                <a:path extrusionOk="0" h="938" w="876">
                  <a:moveTo>
                    <a:pt x="418" y="1"/>
                  </a:moveTo>
                  <a:cubicBezTo>
                    <a:pt x="179" y="1"/>
                    <a:pt x="0" y="220"/>
                    <a:pt x="0" y="458"/>
                  </a:cubicBezTo>
                  <a:cubicBezTo>
                    <a:pt x="0" y="725"/>
                    <a:pt x="183" y="937"/>
                    <a:pt x="425" y="937"/>
                  </a:cubicBezTo>
                  <a:cubicBezTo>
                    <a:pt x="436" y="937"/>
                    <a:pt x="447" y="937"/>
                    <a:pt x="458" y="936"/>
                  </a:cubicBezTo>
                  <a:cubicBezTo>
                    <a:pt x="697" y="936"/>
                    <a:pt x="876" y="717"/>
                    <a:pt x="876" y="458"/>
                  </a:cubicBezTo>
                  <a:cubicBezTo>
                    <a:pt x="876" y="220"/>
                    <a:pt x="677" y="1"/>
                    <a:pt x="4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2" name="Google Shape;1772;p47"/>
            <p:cNvSpPr/>
            <p:nvPr/>
          </p:nvSpPr>
          <p:spPr>
            <a:xfrm>
              <a:off x="6707791" y="3260585"/>
              <a:ext cx="20046" cy="21434"/>
            </a:xfrm>
            <a:custGeom>
              <a:rect b="b" l="l" r="r" t="t"/>
              <a:pathLst>
                <a:path extrusionOk="0" h="618" w="578">
                  <a:moveTo>
                    <a:pt x="279" y="1"/>
                  </a:moveTo>
                  <a:cubicBezTo>
                    <a:pt x="120" y="1"/>
                    <a:pt x="1" y="160"/>
                    <a:pt x="1" y="319"/>
                  </a:cubicBezTo>
                  <a:cubicBezTo>
                    <a:pt x="20" y="498"/>
                    <a:pt x="140" y="618"/>
                    <a:pt x="299" y="618"/>
                  </a:cubicBezTo>
                  <a:cubicBezTo>
                    <a:pt x="438" y="618"/>
                    <a:pt x="577" y="478"/>
                    <a:pt x="577" y="299"/>
                  </a:cubicBezTo>
                  <a:cubicBezTo>
                    <a:pt x="577" y="120"/>
                    <a:pt x="418" y="1"/>
                    <a:pt x="2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3" name="Google Shape;1773;p47"/>
            <p:cNvSpPr/>
            <p:nvPr/>
          </p:nvSpPr>
          <p:spPr>
            <a:xfrm>
              <a:off x="6870629" y="3209323"/>
              <a:ext cx="189054" cy="184684"/>
            </a:xfrm>
            <a:custGeom>
              <a:rect b="b" l="l" r="r" t="t"/>
              <a:pathLst>
                <a:path extrusionOk="0" h="5325" w="5451">
                  <a:moveTo>
                    <a:pt x="2727" y="1"/>
                  </a:moveTo>
                  <a:cubicBezTo>
                    <a:pt x="2667" y="1"/>
                    <a:pt x="2607" y="3"/>
                    <a:pt x="2547" y="7"/>
                  </a:cubicBezTo>
                  <a:cubicBezTo>
                    <a:pt x="1094" y="106"/>
                    <a:pt x="0" y="1380"/>
                    <a:pt x="120" y="2852"/>
                  </a:cubicBezTo>
                  <a:cubicBezTo>
                    <a:pt x="215" y="4261"/>
                    <a:pt x="1387" y="5325"/>
                    <a:pt x="2761" y="5325"/>
                  </a:cubicBezTo>
                  <a:cubicBezTo>
                    <a:pt x="2822" y="5325"/>
                    <a:pt x="2883" y="5322"/>
                    <a:pt x="2944" y="5318"/>
                  </a:cubicBezTo>
                  <a:cubicBezTo>
                    <a:pt x="4377" y="5219"/>
                    <a:pt x="5451" y="3946"/>
                    <a:pt x="5351" y="2474"/>
                  </a:cubicBezTo>
                  <a:cubicBezTo>
                    <a:pt x="5256" y="1064"/>
                    <a:pt x="4084" y="1"/>
                    <a:pt x="27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4" name="Google Shape;1774;p47"/>
            <p:cNvSpPr/>
            <p:nvPr/>
          </p:nvSpPr>
          <p:spPr>
            <a:xfrm>
              <a:off x="6925116" y="3227254"/>
              <a:ext cx="138730" cy="139666"/>
            </a:xfrm>
            <a:custGeom>
              <a:rect b="b" l="l" r="r" t="t"/>
              <a:pathLst>
                <a:path extrusionOk="0" h="4027" w="4000">
                  <a:moveTo>
                    <a:pt x="2010" y="1"/>
                  </a:moveTo>
                  <a:cubicBezTo>
                    <a:pt x="1912" y="1"/>
                    <a:pt x="1812" y="9"/>
                    <a:pt x="1712" y="27"/>
                  </a:cubicBezTo>
                  <a:cubicBezTo>
                    <a:pt x="697" y="166"/>
                    <a:pt x="1" y="1181"/>
                    <a:pt x="180" y="2315"/>
                  </a:cubicBezTo>
                  <a:cubicBezTo>
                    <a:pt x="325" y="3311"/>
                    <a:pt x="1129" y="4027"/>
                    <a:pt x="2038" y="4027"/>
                  </a:cubicBezTo>
                  <a:cubicBezTo>
                    <a:pt x="2127" y="4027"/>
                    <a:pt x="2218" y="4020"/>
                    <a:pt x="2308" y="4006"/>
                  </a:cubicBezTo>
                  <a:cubicBezTo>
                    <a:pt x="3323" y="3827"/>
                    <a:pt x="3999" y="2812"/>
                    <a:pt x="3860" y="1698"/>
                  </a:cubicBezTo>
                  <a:cubicBezTo>
                    <a:pt x="3699" y="712"/>
                    <a:pt x="2907" y="1"/>
                    <a:pt x="20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5" name="Google Shape;1775;p47"/>
            <p:cNvSpPr/>
            <p:nvPr/>
          </p:nvSpPr>
          <p:spPr>
            <a:xfrm>
              <a:off x="6968609" y="3244700"/>
              <a:ext cx="31076" cy="33226"/>
            </a:xfrm>
            <a:custGeom>
              <a:rect b="b" l="l" r="r" t="t"/>
              <a:pathLst>
                <a:path extrusionOk="0" h="958" w="896">
                  <a:moveTo>
                    <a:pt x="428" y="0"/>
                  </a:moveTo>
                  <a:cubicBezTo>
                    <a:pt x="418" y="0"/>
                    <a:pt x="408" y="1"/>
                    <a:pt x="398" y="1"/>
                  </a:cubicBezTo>
                  <a:cubicBezTo>
                    <a:pt x="159" y="41"/>
                    <a:pt x="0" y="260"/>
                    <a:pt x="20" y="519"/>
                  </a:cubicBezTo>
                  <a:cubicBezTo>
                    <a:pt x="39" y="765"/>
                    <a:pt x="239" y="958"/>
                    <a:pt x="464" y="958"/>
                  </a:cubicBezTo>
                  <a:cubicBezTo>
                    <a:pt x="475" y="958"/>
                    <a:pt x="486" y="957"/>
                    <a:pt x="497" y="956"/>
                  </a:cubicBezTo>
                  <a:cubicBezTo>
                    <a:pt x="716" y="917"/>
                    <a:pt x="895" y="698"/>
                    <a:pt x="855" y="439"/>
                  </a:cubicBezTo>
                  <a:cubicBezTo>
                    <a:pt x="836" y="192"/>
                    <a:pt x="637" y="0"/>
                    <a:pt x="4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6" name="Google Shape;1776;p47"/>
            <p:cNvSpPr/>
            <p:nvPr/>
          </p:nvSpPr>
          <p:spPr>
            <a:xfrm>
              <a:off x="7005165" y="3270955"/>
              <a:ext cx="20046" cy="21434"/>
            </a:xfrm>
            <a:custGeom>
              <a:rect b="b" l="l" r="r" t="t"/>
              <a:pathLst>
                <a:path extrusionOk="0" h="618" w="578">
                  <a:moveTo>
                    <a:pt x="279" y="0"/>
                  </a:moveTo>
                  <a:cubicBezTo>
                    <a:pt x="120" y="0"/>
                    <a:pt x="0" y="160"/>
                    <a:pt x="0" y="319"/>
                  </a:cubicBezTo>
                  <a:cubicBezTo>
                    <a:pt x="20" y="498"/>
                    <a:pt x="159" y="617"/>
                    <a:pt x="299" y="617"/>
                  </a:cubicBezTo>
                  <a:cubicBezTo>
                    <a:pt x="458" y="617"/>
                    <a:pt x="577" y="478"/>
                    <a:pt x="577" y="299"/>
                  </a:cubicBezTo>
                  <a:cubicBezTo>
                    <a:pt x="577" y="120"/>
                    <a:pt x="418" y="0"/>
                    <a:pt x="2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7" name="Google Shape;1777;p47"/>
            <p:cNvSpPr/>
            <p:nvPr/>
          </p:nvSpPr>
          <p:spPr>
            <a:xfrm>
              <a:off x="7018276" y="3898791"/>
              <a:ext cx="292027" cy="520966"/>
            </a:xfrm>
            <a:custGeom>
              <a:rect b="b" l="l" r="r" t="t"/>
              <a:pathLst>
                <a:path extrusionOk="0" h="15021" w="8420">
                  <a:moveTo>
                    <a:pt x="617" y="1"/>
                  </a:moveTo>
                  <a:cubicBezTo>
                    <a:pt x="299" y="1"/>
                    <a:pt x="0" y="279"/>
                    <a:pt x="20" y="598"/>
                  </a:cubicBezTo>
                  <a:cubicBezTo>
                    <a:pt x="100" y="1692"/>
                    <a:pt x="1194" y="2587"/>
                    <a:pt x="1870" y="3402"/>
                  </a:cubicBezTo>
                  <a:cubicBezTo>
                    <a:pt x="2765" y="4477"/>
                    <a:pt x="3521" y="5670"/>
                    <a:pt x="4218" y="6884"/>
                  </a:cubicBezTo>
                  <a:cubicBezTo>
                    <a:pt x="5570" y="9251"/>
                    <a:pt x="6485" y="11837"/>
                    <a:pt x="6943" y="14522"/>
                  </a:cubicBezTo>
                  <a:cubicBezTo>
                    <a:pt x="7013" y="14864"/>
                    <a:pt x="7315" y="15021"/>
                    <a:pt x="7624" y="15021"/>
                  </a:cubicBezTo>
                  <a:cubicBezTo>
                    <a:pt x="8016" y="15021"/>
                    <a:pt x="8420" y="14769"/>
                    <a:pt x="8375" y="14324"/>
                  </a:cubicBezTo>
                  <a:cubicBezTo>
                    <a:pt x="8136" y="11419"/>
                    <a:pt x="7381" y="8634"/>
                    <a:pt x="6068" y="6028"/>
                  </a:cubicBezTo>
                  <a:cubicBezTo>
                    <a:pt x="5451" y="4775"/>
                    <a:pt x="4655" y="3601"/>
                    <a:pt x="3780" y="2507"/>
                  </a:cubicBezTo>
                  <a:cubicBezTo>
                    <a:pt x="3024" y="1572"/>
                    <a:pt x="1930" y="1"/>
                    <a:pt x="6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1778" name="Google Shape;1778;p47" title="IMG_3228.mov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0650" y="2329225"/>
            <a:ext cx="3487234" cy="2615425"/>
          </a:xfrm>
          <a:prstGeom prst="rect">
            <a:avLst/>
          </a:prstGeom>
          <a:noFill/>
          <a:ln>
            <a:noFill/>
          </a:ln>
        </p:spPr>
      </p:pic>
      <p:sp>
        <p:nvSpPr>
          <p:cNvPr id="1779" name="Google Shape;1779;p47"/>
          <p:cNvSpPr txBox="1"/>
          <p:nvPr/>
        </p:nvSpPr>
        <p:spPr>
          <a:xfrm>
            <a:off x="5654375" y="2856200"/>
            <a:ext cx="289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Insert your picture here</a:t>
            </a:r>
            <a:endParaRPr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3" name="Shape 1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4" name="Google Shape;1784;p48"/>
          <p:cNvSpPr txBox="1"/>
          <p:nvPr>
            <p:ph type="title"/>
          </p:nvPr>
        </p:nvSpPr>
        <p:spPr>
          <a:xfrm>
            <a:off x="1704970" y="313675"/>
            <a:ext cx="3219300" cy="244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Interactive chance powerpoint</a:t>
            </a:r>
            <a:endParaRPr/>
          </a:p>
        </p:txBody>
      </p:sp>
      <p:sp>
        <p:nvSpPr>
          <p:cNvPr id="1785" name="Google Shape;1785;p48"/>
          <p:cNvSpPr txBox="1"/>
          <p:nvPr>
            <p:ph idx="1" type="subTitle"/>
          </p:nvPr>
        </p:nvSpPr>
        <p:spPr>
          <a:xfrm>
            <a:off x="932799" y="2633050"/>
            <a:ext cx="4593600" cy="7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test your knowledge on what </a:t>
            </a:r>
            <a:r>
              <a:rPr lang="en"/>
              <a:t>you</a:t>
            </a:r>
            <a:r>
              <a:rPr lang="en"/>
              <a:t> have </a:t>
            </a:r>
            <a:r>
              <a:rPr lang="en"/>
              <a:t>learnt</a:t>
            </a:r>
            <a:r>
              <a:rPr lang="en"/>
              <a:t> so far!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latin typeface="Montserrat"/>
                <a:ea typeface="Montserrat"/>
                <a:cs typeface="Montserrat"/>
                <a:sym typeface="Montserrat"/>
              </a:rPr>
              <a:t>You must open it up in Google Slides and present mode in order to play!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2600" u="sng">
                <a:solidFill>
                  <a:srgbClr val="EE798D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CLICK HERE</a:t>
            </a:r>
            <a:endParaRPr b="1" sz="2600">
              <a:solidFill>
                <a:srgbClr val="EE798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86" name="Google Shape;1786;p48"/>
          <p:cNvSpPr/>
          <p:nvPr/>
        </p:nvSpPr>
        <p:spPr>
          <a:xfrm>
            <a:off x="4038479" y="1525902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7" name="Google Shape;1787;p48"/>
          <p:cNvSpPr/>
          <p:nvPr/>
        </p:nvSpPr>
        <p:spPr>
          <a:xfrm>
            <a:off x="3688263" y="643508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100" y="0"/>
                  <a:pt x="1" y="80"/>
                  <a:pt x="1" y="199"/>
                </a:cubicBezTo>
                <a:cubicBezTo>
                  <a:pt x="1" y="299"/>
                  <a:pt x="100" y="398"/>
                  <a:pt x="200" y="398"/>
                </a:cubicBezTo>
                <a:cubicBezTo>
                  <a:pt x="319" y="398"/>
                  <a:pt x="399" y="299"/>
                  <a:pt x="399" y="199"/>
                </a:cubicBezTo>
                <a:cubicBezTo>
                  <a:pt x="399" y="80"/>
                  <a:pt x="319" y="0"/>
                  <a:pt x="20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8" name="Google Shape;1788;p48"/>
          <p:cNvSpPr/>
          <p:nvPr/>
        </p:nvSpPr>
        <p:spPr>
          <a:xfrm>
            <a:off x="932812" y="795098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9" name="Google Shape;1789;p48"/>
          <p:cNvSpPr/>
          <p:nvPr/>
        </p:nvSpPr>
        <p:spPr>
          <a:xfrm>
            <a:off x="8311386" y="113838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0" name="Google Shape;1790;p48"/>
          <p:cNvSpPr/>
          <p:nvPr/>
        </p:nvSpPr>
        <p:spPr>
          <a:xfrm>
            <a:off x="4900772" y="3432629"/>
            <a:ext cx="23500" cy="23546"/>
          </a:xfrm>
          <a:custGeom>
            <a:rect b="b" l="l" r="r" t="t"/>
            <a:pathLst>
              <a:path extrusionOk="0" h="399" w="398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8" y="399"/>
                  <a:pt x="398" y="299"/>
                  <a:pt x="398" y="200"/>
                </a:cubicBezTo>
                <a:cubicBezTo>
                  <a:pt x="398" y="80"/>
                  <a:pt x="298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1" name="Google Shape;1791;p48"/>
          <p:cNvSpPr/>
          <p:nvPr/>
        </p:nvSpPr>
        <p:spPr>
          <a:xfrm>
            <a:off x="4653650" y="4884761"/>
            <a:ext cx="49362" cy="50515"/>
          </a:xfrm>
          <a:custGeom>
            <a:rect b="b" l="l" r="r" t="t"/>
            <a:pathLst>
              <a:path extrusionOk="0" h="856" w="836">
                <a:moveTo>
                  <a:pt x="418" y="0"/>
                </a:moveTo>
                <a:cubicBezTo>
                  <a:pt x="199" y="0"/>
                  <a:pt x="0" y="179"/>
                  <a:pt x="0" y="418"/>
                </a:cubicBezTo>
                <a:cubicBezTo>
                  <a:pt x="0" y="657"/>
                  <a:pt x="159" y="855"/>
                  <a:pt x="418" y="855"/>
                </a:cubicBezTo>
                <a:cubicBezTo>
                  <a:pt x="637" y="855"/>
                  <a:pt x="836" y="676"/>
                  <a:pt x="836" y="418"/>
                </a:cubicBezTo>
                <a:cubicBezTo>
                  <a:pt x="836" y="199"/>
                  <a:pt x="637" y="0"/>
                  <a:pt x="418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2" name="Google Shape;1792;p48"/>
          <p:cNvSpPr/>
          <p:nvPr/>
        </p:nvSpPr>
        <p:spPr>
          <a:xfrm>
            <a:off x="5035876" y="2364990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3" name="Google Shape;1793;p48"/>
          <p:cNvSpPr/>
          <p:nvPr/>
        </p:nvSpPr>
        <p:spPr>
          <a:xfrm>
            <a:off x="3888865" y="4285015"/>
            <a:ext cx="23546" cy="23546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94" name="Google Shape;1794;p48"/>
          <p:cNvGrpSpPr/>
          <p:nvPr/>
        </p:nvGrpSpPr>
        <p:grpSpPr>
          <a:xfrm>
            <a:off x="5677428" y="795108"/>
            <a:ext cx="2362058" cy="3121214"/>
            <a:chOff x="4997463" y="1040263"/>
            <a:chExt cx="3123177" cy="3595455"/>
          </a:xfrm>
        </p:grpSpPr>
        <p:sp>
          <p:nvSpPr>
            <p:cNvPr id="1795" name="Google Shape;1795;p48"/>
            <p:cNvSpPr/>
            <p:nvPr/>
          </p:nvSpPr>
          <p:spPr>
            <a:xfrm>
              <a:off x="8009046" y="1040263"/>
              <a:ext cx="111593" cy="110353"/>
            </a:xfrm>
            <a:custGeom>
              <a:rect b="b" l="l" r="r" t="t"/>
              <a:pathLst>
                <a:path extrusionOk="0" h="1870" w="1891">
                  <a:moveTo>
                    <a:pt x="955" y="0"/>
                  </a:moveTo>
                  <a:cubicBezTo>
                    <a:pt x="418" y="0"/>
                    <a:pt x="0" y="418"/>
                    <a:pt x="0" y="935"/>
                  </a:cubicBezTo>
                  <a:cubicBezTo>
                    <a:pt x="0" y="1452"/>
                    <a:pt x="418" y="1870"/>
                    <a:pt x="955" y="1870"/>
                  </a:cubicBezTo>
                  <a:cubicBezTo>
                    <a:pt x="1472" y="1870"/>
                    <a:pt x="1890" y="1452"/>
                    <a:pt x="1890" y="935"/>
                  </a:cubicBezTo>
                  <a:cubicBezTo>
                    <a:pt x="1890" y="418"/>
                    <a:pt x="1472" y="0"/>
                    <a:pt x="9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6" name="Google Shape;1796;p48"/>
            <p:cNvSpPr/>
            <p:nvPr/>
          </p:nvSpPr>
          <p:spPr>
            <a:xfrm>
              <a:off x="6930697" y="1093035"/>
              <a:ext cx="491595" cy="831986"/>
            </a:xfrm>
            <a:custGeom>
              <a:rect b="b" l="l" r="r" t="t"/>
              <a:pathLst>
                <a:path extrusionOk="0" h="12661" w="7481">
                  <a:moveTo>
                    <a:pt x="2030" y="1"/>
                  </a:moveTo>
                  <a:cubicBezTo>
                    <a:pt x="1434" y="1"/>
                    <a:pt x="984" y="167"/>
                    <a:pt x="816" y="426"/>
                  </a:cubicBezTo>
                  <a:cubicBezTo>
                    <a:pt x="538" y="884"/>
                    <a:pt x="796" y="1182"/>
                    <a:pt x="1154" y="1719"/>
                  </a:cubicBezTo>
                  <a:cubicBezTo>
                    <a:pt x="1413" y="2078"/>
                    <a:pt x="1692" y="2495"/>
                    <a:pt x="1930" y="3112"/>
                  </a:cubicBezTo>
                  <a:cubicBezTo>
                    <a:pt x="2030" y="3371"/>
                    <a:pt x="2109" y="3609"/>
                    <a:pt x="2189" y="3908"/>
                  </a:cubicBezTo>
                  <a:cubicBezTo>
                    <a:pt x="2229" y="4107"/>
                    <a:pt x="2288" y="4306"/>
                    <a:pt x="2308" y="4524"/>
                  </a:cubicBezTo>
                  <a:cubicBezTo>
                    <a:pt x="2348" y="4823"/>
                    <a:pt x="2348" y="5101"/>
                    <a:pt x="2328" y="5380"/>
                  </a:cubicBezTo>
                  <a:cubicBezTo>
                    <a:pt x="2308" y="5618"/>
                    <a:pt x="2288" y="5877"/>
                    <a:pt x="2209" y="6096"/>
                  </a:cubicBezTo>
                  <a:cubicBezTo>
                    <a:pt x="2089" y="6573"/>
                    <a:pt x="1851" y="6991"/>
                    <a:pt x="1612" y="7349"/>
                  </a:cubicBezTo>
                  <a:cubicBezTo>
                    <a:pt x="916" y="8304"/>
                    <a:pt x="1" y="8841"/>
                    <a:pt x="1" y="8841"/>
                  </a:cubicBezTo>
                  <a:lnTo>
                    <a:pt x="3820" y="12660"/>
                  </a:lnTo>
                  <a:cubicBezTo>
                    <a:pt x="4138" y="12462"/>
                    <a:pt x="4496" y="12163"/>
                    <a:pt x="4835" y="11825"/>
                  </a:cubicBezTo>
                  <a:cubicBezTo>
                    <a:pt x="5034" y="11586"/>
                    <a:pt x="5272" y="11367"/>
                    <a:pt x="5471" y="11109"/>
                  </a:cubicBezTo>
                  <a:cubicBezTo>
                    <a:pt x="5889" y="10592"/>
                    <a:pt x="6287" y="9995"/>
                    <a:pt x="6605" y="9338"/>
                  </a:cubicBezTo>
                  <a:cubicBezTo>
                    <a:pt x="7023" y="8503"/>
                    <a:pt x="7301" y="7608"/>
                    <a:pt x="7401" y="6673"/>
                  </a:cubicBezTo>
                  <a:cubicBezTo>
                    <a:pt x="7480" y="5957"/>
                    <a:pt x="7441" y="5201"/>
                    <a:pt x="7182" y="4485"/>
                  </a:cubicBezTo>
                  <a:cubicBezTo>
                    <a:pt x="7102" y="4186"/>
                    <a:pt x="6983" y="3888"/>
                    <a:pt x="6864" y="3589"/>
                  </a:cubicBezTo>
                  <a:cubicBezTo>
                    <a:pt x="6665" y="3192"/>
                    <a:pt x="6466" y="2814"/>
                    <a:pt x="6227" y="2495"/>
                  </a:cubicBezTo>
                  <a:cubicBezTo>
                    <a:pt x="5690" y="1680"/>
                    <a:pt x="5034" y="1103"/>
                    <a:pt x="4377" y="705"/>
                  </a:cubicBezTo>
                  <a:cubicBezTo>
                    <a:pt x="3780" y="347"/>
                    <a:pt x="3144" y="128"/>
                    <a:pt x="2607" y="48"/>
                  </a:cubicBezTo>
                  <a:cubicBezTo>
                    <a:pt x="2403" y="16"/>
                    <a:pt x="2210" y="1"/>
                    <a:pt x="2030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7" name="Google Shape;1797;p48"/>
            <p:cNvSpPr/>
            <p:nvPr/>
          </p:nvSpPr>
          <p:spPr>
            <a:xfrm>
              <a:off x="7036555" y="1494849"/>
              <a:ext cx="328234" cy="330797"/>
            </a:xfrm>
            <a:custGeom>
              <a:rect b="b" l="l" r="r" t="t"/>
              <a:pathLst>
                <a:path extrusionOk="0" h="5034" w="4995">
                  <a:moveTo>
                    <a:pt x="598" y="1"/>
                  </a:moveTo>
                  <a:cubicBezTo>
                    <a:pt x="478" y="478"/>
                    <a:pt x="260" y="896"/>
                    <a:pt x="1" y="1254"/>
                  </a:cubicBezTo>
                  <a:cubicBezTo>
                    <a:pt x="856" y="1692"/>
                    <a:pt x="2706" y="2925"/>
                    <a:pt x="3860" y="5034"/>
                  </a:cubicBezTo>
                  <a:cubicBezTo>
                    <a:pt x="4278" y="4516"/>
                    <a:pt x="4676" y="3920"/>
                    <a:pt x="4994" y="3243"/>
                  </a:cubicBezTo>
                  <a:cubicBezTo>
                    <a:pt x="4278" y="2229"/>
                    <a:pt x="2786" y="558"/>
                    <a:pt x="598" y="1"/>
                  </a:cubicBez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8" name="Google Shape;1798;p48"/>
            <p:cNvSpPr/>
            <p:nvPr/>
          </p:nvSpPr>
          <p:spPr>
            <a:xfrm>
              <a:off x="7075784" y="1336883"/>
              <a:ext cx="346502" cy="194640"/>
            </a:xfrm>
            <a:custGeom>
              <a:rect b="b" l="l" r="r" t="t"/>
              <a:pathLst>
                <a:path extrusionOk="0" h="2962" w="5273">
                  <a:moveTo>
                    <a:pt x="1536" y="1"/>
                  </a:moveTo>
                  <a:cubicBezTo>
                    <a:pt x="1036" y="1"/>
                    <a:pt x="519" y="52"/>
                    <a:pt x="1" y="177"/>
                  </a:cubicBezTo>
                  <a:cubicBezTo>
                    <a:pt x="60" y="376"/>
                    <a:pt x="100" y="575"/>
                    <a:pt x="120" y="793"/>
                  </a:cubicBezTo>
                  <a:cubicBezTo>
                    <a:pt x="180" y="1092"/>
                    <a:pt x="180" y="1370"/>
                    <a:pt x="160" y="1649"/>
                  </a:cubicBezTo>
                  <a:cubicBezTo>
                    <a:pt x="250" y="1646"/>
                    <a:pt x="346" y="1644"/>
                    <a:pt x="447" y="1644"/>
                  </a:cubicBezTo>
                  <a:cubicBezTo>
                    <a:pt x="1613" y="1644"/>
                    <a:pt x="3453" y="1882"/>
                    <a:pt x="5193" y="2962"/>
                  </a:cubicBezTo>
                  <a:cubicBezTo>
                    <a:pt x="5272" y="2246"/>
                    <a:pt x="5233" y="1490"/>
                    <a:pt x="5034" y="754"/>
                  </a:cubicBezTo>
                  <a:cubicBezTo>
                    <a:pt x="4239" y="415"/>
                    <a:pt x="2956" y="1"/>
                    <a:pt x="1536" y="1"/>
                  </a:cubicBez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9" name="Google Shape;1799;p48"/>
            <p:cNvSpPr/>
            <p:nvPr/>
          </p:nvSpPr>
          <p:spPr>
            <a:xfrm>
              <a:off x="7010468" y="1136732"/>
              <a:ext cx="333360" cy="159550"/>
            </a:xfrm>
            <a:custGeom>
              <a:rect b="b" l="l" r="r" t="t"/>
              <a:pathLst>
                <a:path extrusionOk="0" h="2428" w="5073">
                  <a:moveTo>
                    <a:pt x="3203" y="0"/>
                  </a:moveTo>
                  <a:cubicBezTo>
                    <a:pt x="2367" y="120"/>
                    <a:pt x="1154" y="378"/>
                    <a:pt x="0" y="1035"/>
                  </a:cubicBezTo>
                  <a:cubicBezTo>
                    <a:pt x="259" y="1373"/>
                    <a:pt x="517" y="1810"/>
                    <a:pt x="776" y="2427"/>
                  </a:cubicBezTo>
                  <a:cubicBezTo>
                    <a:pt x="1633" y="2050"/>
                    <a:pt x="2787" y="1746"/>
                    <a:pt x="4095" y="1746"/>
                  </a:cubicBezTo>
                  <a:cubicBezTo>
                    <a:pt x="4305" y="1746"/>
                    <a:pt x="4518" y="1754"/>
                    <a:pt x="4735" y="1771"/>
                  </a:cubicBezTo>
                  <a:cubicBezTo>
                    <a:pt x="4854" y="1810"/>
                    <a:pt x="4973" y="1810"/>
                    <a:pt x="5073" y="1810"/>
                  </a:cubicBezTo>
                  <a:cubicBezTo>
                    <a:pt x="4536" y="1015"/>
                    <a:pt x="3859" y="418"/>
                    <a:pt x="3203" y="0"/>
                  </a:cubicBez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0" name="Google Shape;1800;p48"/>
            <p:cNvSpPr/>
            <p:nvPr/>
          </p:nvSpPr>
          <p:spPr>
            <a:xfrm>
              <a:off x="5495474" y="1093101"/>
              <a:ext cx="491595" cy="831920"/>
            </a:xfrm>
            <a:custGeom>
              <a:rect b="b" l="l" r="r" t="t"/>
              <a:pathLst>
                <a:path extrusionOk="0" h="12660" w="7481">
                  <a:moveTo>
                    <a:pt x="5389" y="1"/>
                  </a:moveTo>
                  <a:cubicBezTo>
                    <a:pt x="4908" y="1"/>
                    <a:pt x="4336" y="106"/>
                    <a:pt x="3740" y="346"/>
                  </a:cubicBezTo>
                  <a:cubicBezTo>
                    <a:pt x="3502" y="425"/>
                    <a:pt x="3283" y="545"/>
                    <a:pt x="3064" y="684"/>
                  </a:cubicBezTo>
                  <a:cubicBezTo>
                    <a:pt x="2408" y="1082"/>
                    <a:pt x="1751" y="1639"/>
                    <a:pt x="1194" y="2474"/>
                  </a:cubicBezTo>
                  <a:cubicBezTo>
                    <a:pt x="975" y="2793"/>
                    <a:pt x="756" y="3171"/>
                    <a:pt x="577" y="3568"/>
                  </a:cubicBezTo>
                  <a:cubicBezTo>
                    <a:pt x="458" y="3867"/>
                    <a:pt x="319" y="4165"/>
                    <a:pt x="259" y="4464"/>
                  </a:cubicBezTo>
                  <a:cubicBezTo>
                    <a:pt x="60" y="5200"/>
                    <a:pt x="0" y="5956"/>
                    <a:pt x="80" y="6672"/>
                  </a:cubicBezTo>
                  <a:cubicBezTo>
                    <a:pt x="180" y="7607"/>
                    <a:pt x="478" y="8502"/>
                    <a:pt x="876" y="9337"/>
                  </a:cubicBezTo>
                  <a:cubicBezTo>
                    <a:pt x="1194" y="9994"/>
                    <a:pt x="1592" y="10591"/>
                    <a:pt x="2010" y="11128"/>
                  </a:cubicBezTo>
                  <a:cubicBezTo>
                    <a:pt x="2567" y="11784"/>
                    <a:pt x="3144" y="12321"/>
                    <a:pt x="3661" y="12659"/>
                  </a:cubicBezTo>
                  <a:lnTo>
                    <a:pt x="7480" y="8840"/>
                  </a:lnTo>
                  <a:cubicBezTo>
                    <a:pt x="7480" y="8840"/>
                    <a:pt x="6863" y="8462"/>
                    <a:pt x="6167" y="7786"/>
                  </a:cubicBezTo>
                  <a:cubicBezTo>
                    <a:pt x="6048" y="7646"/>
                    <a:pt x="5929" y="7487"/>
                    <a:pt x="5829" y="7348"/>
                  </a:cubicBezTo>
                  <a:cubicBezTo>
                    <a:pt x="5570" y="6990"/>
                    <a:pt x="5372" y="6572"/>
                    <a:pt x="5232" y="6095"/>
                  </a:cubicBezTo>
                  <a:cubicBezTo>
                    <a:pt x="5173" y="5876"/>
                    <a:pt x="5133" y="5617"/>
                    <a:pt x="5093" y="5379"/>
                  </a:cubicBezTo>
                  <a:cubicBezTo>
                    <a:pt x="5073" y="5100"/>
                    <a:pt x="5073" y="4822"/>
                    <a:pt x="5133" y="4523"/>
                  </a:cubicBezTo>
                  <a:cubicBezTo>
                    <a:pt x="5173" y="4305"/>
                    <a:pt x="5212" y="4106"/>
                    <a:pt x="5252" y="3907"/>
                  </a:cubicBezTo>
                  <a:cubicBezTo>
                    <a:pt x="5332" y="3608"/>
                    <a:pt x="5411" y="3330"/>
                    <a:pt x="5491" y="3111"/>
                  </a:cubicBezTo>
                  <a:cubicBezTo>
                    <a:pt x="5730" y="2494"/>
                    <a:pt x="6028" y="2077"/>
                    <a:pt x="6267" y="1718"/>
                  </a:cubicBezTo>
                  <a:cubicBezTo>
                    <a:pt x="6645" y="1181"/>
                    <a:pt x="6923" y="843"/>
                    <a:pt x="6625" y="425"/>
                  </a:cubicBezTo>
                  <a:cubicBezTo>
                    <a:pt x="6438" y="161"/>
                    <a:pt x="5983" y="1"/>
                    <a:pt x="5389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1" name="Google Shape;1801;p48"/>
            <p:cNvSpPr/>
            <p:nvPr/>
          </p:nvSpPr>
          <p:spPr>
            <a:xfrm>
              <a:off x="5554284" y="1494849"/>
              <a:ext cx="329482" cy="330797"/>
            </a:xfrm>
            <a:custGeom>
              <a:rect b="b" l="l" r="r" t="t"/>
              <a:pathLst>
                <a:path extrusionOk="0" h="5034" w="5014">
                  <a:moveTo>
                    <a:pt x="4417" y="1"/>
                  </a:moveTo>
                  <a:cubicBezTo>
                    <a:pt x="2229" y="558"/>
                    <a:pt x="737" y="2229"/>
                    <a:pt x="1" y="3243"/>
                  </a:cubicBezTo>
                  <a:cubicBezTo>
                    <a:pt x="339" y="3920"/>
                    <a:pt x="737" y="4516"/>
                    <a:pt x="1154" y="5034"/>
                  </a:cubicBezTo>
                  <a:cubicBezTo>
                    <a:pt x="2288" y="2925"/>
                    <a:pt x="4158" y="1692"/>
                    <a:pt x="5014" y="1254"/>
                  </a:cubicBezTo>
                  <a:cubicBezTo>
                    <a:pt x="4755" y="896"/>
                    <a:pt x="4536" y="478"/>
                    <a:pt x="4417" y="1"/>
                  </a:cubicBez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2" name="Google Shape;1802;p48"/>
            <p:cNvSpPr/>
            <p:nvPr/>
          </p:nvSpPr>
          <p:spPr>
            <a:xfrm>
              <a:off x="5498102" y="1336883"/>
              <a:ext cx="346436" cy="194640"/>
            </a:xfrm>
            <a:custGeom>
              <a:rect b="b" l="l" r="r" t="t"/>
              <a:pathLst>
                <a:path extrusionOk="0" h="2962" w="5272">
                  <a:moveTo>
                    <a:pt x="3736" y="1"/>
                  </a:moveTo>
                  <a:cubicBezTo>
                    <a:pt x="2317" y="1"/>
                    <a:pt x="1033" y="415"/>
                    <a:pt x="239" y="754"/>
                  </a:cubicBezTo>
                  <a:cubicBezTo>
                    <a:pt x="40" y="1490"/>
                    <a:pt x="0" y="2246"/>
                    <a:pt x="60" y="2962"/>
                  </a:cubicBezTo>
                  <a:cubicBezTo>
                    <a:pt x="1799" y="1882"/>
                    <a:pt x="3656" y="1644"/>
                    <a:pt x="4825" y="1644"/>
                  </a:cubicBezTo>
                  <a:cubicBezTo>
                    <a:pt x="4926" y="1644"/>
                    <a:pt x="5022" y="1646"/>
                    <a:pt x="5113" y="1649"/>
                  </a:cubicBezTo>
                  <a:cubicBezTo>
                    <a:pt x="5093" y="1370"/>
                    <a:pt x="5093" y="1092"/>
                    <a:pt x="5133" y="793"/>
                  </a:cubicBezTo>
                  <a:cubicBezTo>
                    <a:pt x="5172" y="575"/>
                    <a:pt x="5212" y="376"/>
                    <a:pt x="5272" y="177"/>
                  </a:cubicBezTo>
                  <a:cubicBezTo>
                    <a:pt x="4753" y="52"/>
                    <a:pt x="4237" y="1"/>
                    <a:pt x="3736" y="1"/>
                  </a:cubicBez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3" name="Google Shape;1803;p48"/>
            <p:cNvSpPr/>
            <p:nvPr/>
          </p:nvSpPr>
          <p:spPr>
            <a:xfrm>
              <a:off x="5576493" y="1136732"/>
              <a:ext cx="333425" cy="159550"/>
            </a:xfrm>
            <a:custGeom>
              <a:rect b="b" l="l" r="r" t="t"/>
              <a:pathLst>
                <a:path extrusionOk="0" h="2428" w="5074">
                  <a:moveTo>
                    <a:pt x="1851" y="0"/>
                  </a:moveTo>
                  <a:cubicBezTo>
                    <a:pt x="1214" y="418"/>
                    <a:pt x="558" y="1015"/>
                    <a:pt x="1" y="1810"/>
                  </a:cubicBezTo>
                  <a:cubicBezTo>
                    <a:pt x="100" y="1810"/>
                    <a:pt x="220" y="1810"/>
                    <a:pt x="339" y="1771"/>
                  </a:cubicBezTo>
                  <a:cubicBezTo>
                    <a:pt x="556" y="1754"/>
                    <a:pt x="769" y="1746"/>
                    <a:pt x="978" y="1746"/>
                  </a:cubicBezTo>
                  <a:cubicBezTo>
                    <a:pt x="2287" y="1746"/>
                    <a:pt x="3440" y="2050"/>
                    <a:pt x="4298" y="2427"/>
                  </a:cubicBezTo>
                  <a:cubicBezTo>
                    <a:pt x="4536" y="1810"/>
                    <a:pt x="4815" y="1373"/>
                    <a:pt x="5073" y="1035"/>
                  </a:cubicBezTo>
                  <a:cubicBezTo>
                    <a:pt x="3920" y="378"/>
                    <a:pt x="2706" y="120"/>
                    <a:pt x="1851" y="0"/>
                  </a:cubicBez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4" name="Google Shape;1804;p48"/>
            <p:cNvSpPr/>
            <p:nvPr/>
          </p:nvSpPr>
          <p:spPr>
            <a:xfrm>
              <a:off x="4997463" y="1200733"/>
              <a:ext cx="3091576" cy="3434267"/>
            </a:xfrm>
            <a:custGeom>
              <a:rect b="b" l="l" r="r" t="t"/>
              <a:pathLst>
                <a:path extrusionOk="0" h="52262" w="47047">
                  <a:moveTo>
                    <a:pt x="26458" y="1"/>
                  </a:moveTo>
                  <a:lnTo>
                    <a:pt x="26458" y="1"/>
                  </a:lnTo>
                  <a:cubicBezTo>
                    <a:pt x="21385" y="956"/>
                    <a:pt x="20768" y="4238"/>
                    <a:pt x="20768" y="4238"/>
                  </a:cubicBezTo>
                  <a:cubicBezTo>
                    <a:pt x="20311" y="2587"/>
                    <a:pt x="21604" y="1592"/>
                    <a:pt x="21604" y="1592"/>
                  </a:cubicBezTo>
                  <a:lnTo>
                    <a:pt x="21604" y="1592"/>
                  </a:lnTo>
                  <a:cubicBezTo>
                    <a:pt x="21445" y="1652"/>
                    <a:pt x="21286" y="1692"/>
                    <a:pt x="21126" y="1751"/>
                  </a:cubicBezTo>
                  <a:cubicBezTo>
                    <a:pt x="18620" y="2627"/>
                    <a:pt x="18322" y="4676"/>
                    <a:pt x="18322" y="4676"/>
                  </a:cubicBezTo>
                  <a:cubicBezTo>
                    <a:pt x="12035" y="5730"/>
                    <a:pt x="10245" y="11638"/>
                    <a:pt x="10205" y="11817"/>
                  </a:cubicBezTo>
                  <a:cubicBezTo>
                    <a:pt x="10941" y="11121"/>
                    <a:pt x="11996" y="10743"/>
                    <a:pt x="12035" y="10723"/>
                  </a:cubicBezTo>
                  <a:lnTo>
                    <a:pt x="12035" y="10723"/>
                  </a:lnTo>
                  <a:cubicBezTo>
                    <a:pt x="11638" y="11101"/>
                    <a:pt x="11260" y="11578"/>
                    <a:pt x="10941" y="12076"/>
                  </a:cubicBezTo>
                  <a:cubicBezTo>
                    <a:pt x="10563" y="12673"/>
                    <a:pt x="10245" y="13289"/>
                    <a:pt x="9967" y="13926"/>
                  </a:cubicBezTo>
                  <a:cubicBezTo>
                    <a:pt x="9509" y="15060"/>
                    <a:pt x="9151" y="16174"/>
                    <a:pt x="8952" y="16949"/>
                  </a:cubicBezTo>
                  <a:cubicBezTo>
                    <a:pt x="8773" y="17586"/>
                    <a:pt x="8713" y="17984"/>
                    <a:pt x="8713" y="17984"/>
                  </a:cubicBezTo>
                  <a:cubicBezTo>
                    <a:pt x="9151" y="17705"/>
                    <a:pt x="9907" y="17566"/>
                    <a:pt x="9907" y="17566"/>
                  </a:cubicBezTo>
                  <a:lnTo>
                    <a:pt x="9907" y="17566"/>
                  </a:lnTo>
                  <a:cubicBezTo>
                    <a:pt x="8813" y="18680"/>
                    <a:pt x="8713" y="21167"/>
                    <a:pt x="8713" y="21167"/>
                  </a:cubicBezTo>
                  <a:cubicBezTo>
                    <a:pt x="9032" y="20590"/>
                    <a:pt x="9768" y="20331"/>
                    <a:pt x="9768" y="20331"/>
                  </a:cubicBezTo>
                  <a:lnTo>
                    <a:pt x="9768" y="20331"/>
                  </a:lnTo>
                  <a:cubicBezTo>
                    <a:pt x="9668" y="20968"/>
                    <a:pt x="9609" y="21664"/>
                    <a:pt x="9529" y="22440"/>
                  </a:cubicBezTo>
                  <a:cubicBezTo>
                    <a:pt x="9250" y="25344"/>
                    <a:pt x="9250" y="29044"/>
                    <a:pt x="9410" y="32804"/>
                  </a:cubicBezTo>
                  <a:cubicBezTo>
                    <a:pt x="9449" y="33858"/>
                    <a:pt x="9509" y="34873"/>
                    <a:pt x="9549" y="35907"/>
                  </a:cubicBezTo>
                  <a:cubicBezTo>
                    <a:pt x="9728" y="39170"/>
                    <a:pt x="10723" y="41239"/>
                    <a:pt x="6883" y="43864"/>
                  </a:cubicBezTo>
                  <a:cubicBezTo>
                    <a:pt x="6286" y="44302"/>
                    <a:pt x="5570" y="44720"/>
                    <a:pt x="4695" y="45157"/>
                  </a:cubicBezTo>
                  <a:cubicBezTo>
                    <a:pt x="4695" y="45157"/>
                    <a:pt x="3269" y="43660"/>
                    <a:pt x="2614" y="43660"/>
                  </a:cubicBezTo>
                  <a:cubicBezTo>
                    <a:pt x="2496" y="43660"/>
                    <a:pt x="2403" y="43709"/>
                    <a:pt x="2348" y="43825"/>
                  </a:cubicBezTo>
                  <a:cubicBezTo>
                    <a:pt x="1970" y="44541"/>
                    <a:pt x="3044" y="46828"/>
                    <a:pt x="3104" y="46988"/>
                  </a:cubicBezTo>
                  <a:cubicBezTo>
                    <a:pt x="2997" y="46828"/>
                    <a:pt x="1084" y="44449"/>
                    <a:pt x="462" y="44449"/>
                  </a:cubicBezTo>
                  <a:cubicBezTo>
                    <a:pt x="387" y="44449"/>
                    <a:pt x="331" y="44484"/>
                    <a:pt x="299" y="44561"/>
                  </a:cubicBezTo>
                  <a:cubicBezTo>
                    <a:pt x="0" y="45317"/>
                    <a:pt x="2805" y="51941"/>
                    <a:pt x="7221" y="52239"/>
                  </a:cubicBezTo>
                  <a:cubicBezTo>
                    <a:pt x="7382" y="52254"/>
                    <a:pt x="7537" y="52261"/>
                    <a:pt x="7687" y="52261"/>
                  </a:cubicBezTo>
                  <a:cubicBezTo>
                    <a:pt x="8331" y="52261"/>
                    <a:pt x="8880" y="52127"/>
                    <a:pt x="9430" y="51901"/>
                  </a:cubicBezTo>
                  <a:cubicBezTo>
                    <a:pt x="12035" y="50827"/>
                    <a:pt x="14045" y="47743"/>
                    <a:pt x="22638" y="47604"/>
                  </a:cubicBezTo>
                  <a:lnTo>
                    <a:pt x="23832" y="47604"/>
                  </a:lnTo>
                  <a:cubicBezTo>
                    <a:pt x="24250" y="47604"/>
                    <a:pt x="24667" y="47604"/>
                    <a:pt x="25085" y="47624"/>
                  </a:cubicBezTo>
                  <a:cubicBezTo>
                    <a:pt x="31331" y="47883"/>
                    <a:pt x="35012" y="49295"/>
                    <a:pt x="37518" y="50329"/>
                  </a:cubicBezTo>
                  <a:cubicBezTo>
                    <a:pt x="39062" y="50977"/>
                    <a:pt x="40163" y="51486"/>
                    <a:pt x="41156" y="51486"/>
                  </a:cubicBezTo>
                  <a:cubicBezTo>
                    <a:pt x="41353" y="51486"/>
                    <a:pt x="41545" y="51466"/>
                    <a:pt x="41735" y="51424"/>
                  </a:cubicBezTo>
                  <a:cubicBezTo>
                    <a:pt x="42929" y="51165"/>
                    <a:pt x="44083" y="50071"/>
                    <a:pt x="45018" y="48758"/>
                  </a:cubicBezTo>
                  <a:cubicBezTo>
                    <a:pt x="46251" y="47007"/>
                    <a:pt x="47047" y="44899"/>
                    <a:pt x="46927" y="43984"/>
                  </a:cubicBezTo>
                  <a:cubicBezTo>
                    <a:pt x="46869" y="43668"/>
                    <a:pt x="46701" y="43543"/>
                    <a:pt x="46471" y="43543"/>
                  </a:cubicBezTo>
                  <a:cubicBezTo>
                    <a:pt x="45600" y="43543"/>
                    <a:pt x="43844" y="45336"/>
                    <a:pt x="43844" y="45336"/>
                  </a:cubicBezTo>
                  <a:cubicBezTo>
                    <a:pt x="43844" y="45336"/>
                    <a:pt x="44362" y="41672"/>
                    <a:pt x="43815" y="41672"/>
                  </a:cubicBezTo>
                  <a:cubicBezTo>
                    <a:pt x="43805" y="41672"/>
                    <a:pt x="43795" y="41674"/>
                    <a:pt x="43784" y="41676"/>
                  </a:cubicBezTo>
                  <a:cubicBezTo>
                    <a:pt x="43187" y="41835"/>
                    <a:pt x="40920" y="45038"/>
                    <a:pt x="40920" y="45038"/>
                  </a:cubicBezTo>
                  <a:cubicBezTo>
                    <a:pt x="40920" y="45038"/>
                    <a:pt x="40522" y="44740"/>
                    <a:pt x="39965" y="44183"/>
                  </a:cubicBezTo>
                  <a:cubicBezTo>
                    <a:pt x="39070" y="43347"/>
                    <a:pt x="37777" y="41955"/>
                    <a:pt x="36901" y="40304"/>
                  </a:cubicBezTo>
                  <a:cubicBezTo>
                    <a:pt x="36583" y="39687"/>
                    <a:pt x="36523" y="37757"/>
                    <a:pt x="36543" y="36265"/>
                  </a:cubicBezTo>
                  <a:cubicBezTo>
                    <a:pt x="36543" y="35231"/>
                    <a:pt x="36603" y="34415"/>
                    <a:pt x="36603" y="34415"/>
                  </a:cubicBezTo>
                  <a:cubicBezTo>
                    <a:pt x="36583" y="33978"/>
                    <a:pt x="36523" y="33540"/>
                    <a:pt x="36503" y="33102"/>
                  </a:cubicBezTo>
                  <a:cubicBezTo>
                    <a:pt x="36344" y="31193"/>
                    <a:pt x="36185" y="29243"/>
                    <a:pt x="36006" y="27413"/>
                  </a:cubicBezTo>
                  <a:cubicBezTo>
                    <a:pt x="35927" y="26438"/>
                    <a:pt x="35827" y="25483"/>
                    <a:pt x="35728" y="24628"/>
                  </a:cubicBezTo>
                  <a:cubicBezTo>
                    <a:pt x="35409" y="21445"/>
                    <a:pt x="35111" y="18899"/>
                    <a:pt x="34992" y="17964"/>
                  </a:cubicBezTo>
                  <a:cubicBezTo>
                    <a:pt x="34952" y="17705"/>
                    <a:pt x="34932" y="17566"/>
                    <a:pt x="34932" y="17566"/>
                  </a:cubicBezTo>
                  <a:lnTo>
                    <a:pt x="34932" y="17566"/>
                  </a:lnTo>
                  <a:cubicBezTo>
                    <a:pt x="35131" y="17586"/>
                    <a:pt x="35310" y="17666"/>
                    <a:pt x="35449" y="17705"/>
                  </a:cubicBezTo>
                  <a:cubicBezTo>
                    <a:pt x="35847" y="17865"/>
                    <a:pt x="36126" y="18024"/>
                    <a:pt x="36126" y="18024"/>
                  </a:cubicBezTo>
                  <a:cubicBezTo>
                    <a:pt x="36086" y="17825"/>
                    <a:pt x="36026" y="17666"/>
                    <a:pt x="35986" y="17487"/>
                  </a:cubicBezTo>
                  <a:cubicBezTo>
                    <a:pt x="35827" y="17089"/>
                    <a:pt x="35648" y="16691"/>
                    <a:pt x="35489" y="16333"/>
                  </a:cubicBezTo>
                  <a:cubicBezTo>
                    <a:pt x="34753" y="14940"/>
                    <a:pt x="33858" y="14005"/>
                    <a:pt x="33858" y="14005"/>
                  </a:cubicBezTo>
                  <a:cubicBezTo>
                    <a:pt x="34494" y="14005"/>
                    <a:pt x="35389" y="14284"/>
                    <a:pt x="35389" y="14284"/>
                  </a:cubicBezTo>
                  <a:cubicBezTo>
                    <a:pt x="33738" y="7938"/>
                    <a:pt x="30416" y="5591"/>
                    <a:pt x="28069" y="4735"/>
                  </a:cubicBezTo>
                  <a:cubicBezTo>
                    <a:pt x="26787" y="4268"/>
                    <a:pt x="25837" y="4237"/>
                    <a:pt x="25613" y="4237"/>
                  </a:cubicBezTo>
                  <a:cubicBezTo>
                    <a:pt x="25580" y="4237"/>
                    <a:pt x="25562" y="4238"/>
                    <a:pt x="25562" y="4238"/>
                  </a:cubicBezTo>
                  <a:cubicBezTo>
                    <a:pt x="25463" y="3363"/>
                    <a:pt x="26179" y="2309"/>
                    <a:pt x="26179" y="2308"/>
                  </a:cubicBezTo>
                  <a:lnTo>
                    <a:pt x="26179" y="2308"/>
                  </a:lnTo>
                  <a:cubicBezTo>
                    <a:pt x="24210" y="2627"/>
                    <a:pt x="23792" y="4039"/>
                    <a:pt x="23752" y="4218"/>
                  </a:cubicBezTo>
                  <a:cubicBezTo>
                    <a:pt x="23752" y="4059"/>
                    <a:pt x="23772" y="3940"/>
                    <a:pt x="23792" y="3781"/>
                  </a:cubicBezTo>
                  <a:cubicBezTo>
                    <a:pt x="24170" y="1274"/>
                    <a:pt x="26299" y="80"/>
                    <a:pt x="26458" y="1"/>
                  </a:cubicBez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5" name="Google Shape;1805;p48"/>
            <p:cNvSpPr/>
            <p:nvPr/>
          </p:nvSpPr>
          <p:spPr>
            <a:xfrm>
              <a:off x="5636617" y="4222843"/>
              <a:ext cx="70707" cy="81155"/>
            </a:xfrm>
            <a:custGeom>
              <a:rect b="b" l="l" r="r" t="t"/>
              <a:pathLst>
                <a:path extrusionOk="0" h="1235" w="1076">
                  <a:moveTo>
                    <a:pt x="41" y="1"/>
                  </a:moveTo>
                  <a:cubicBezTo>
                    <a:pt x="1" y="220"/>
                    <a:pt x="1" y="439"/>
                    <a:pt x="41" y="637"/>
                  </a:cubicBezTo>
                  <a:cubicBezTo>
                    <a:pt x="41" y="757"/>
                    <a:pt x="100" y="856"/>
                    <a:pt x="140" y="996"/>
                  </a:cubicBezTo>
                  <a:cubicBezTo>
                    <a:pt x="200" y="1095"/>
                    <a:pt x="319" y="1234"/>
                    <a:pt x="518" y="1234"/>
                  </a:cubicBezTo>
                  <a:cubicBezTo>
                    <a:pt x="618" y="1234"/>
                    <a:pt x="697" y="1194"/>
                    <a:pt x="737" y="1135"/>
                  </a:cubicBezTo>
                  <a:cubicBezTo>
                    <a:pt x="797" y="1095"/>
                    <a:pt x="836" y="1035"/>
                    <a:pt x="876" y="996"/>
                  </a:cubicBezTo>
                  <a:cubicBezTo>
                    <a:pt x="916" y="896"/>
                    <a:pt x="976" y="797"/>
                    <a:pt x="996" y="657"/>
                  </a:cubicBezTo>
                  <a:cubicBezTo>
                    <a:pt x="1035" y="439"/>
                    <a:pt x="1075" y="220"/>
                    <a:pt x="1035" y="1"/>
                  </a:cubicBezTo>
                  <a:lnTo>
                    <a:pt x="1035" y="1"/>
                  </a:lnTo>
                  <a:lnTo>
                    <a:pt x="777" y="598"/>
                  </a:lnTo>
                  <a:cubicBezTo>
                    <a:pt x="717" y="697"/>
                    <a:pt x="677" y="797"/>
                    <a:pt x="618" y="856"/>
                  </a:cubicBezTo>
                  <a:cubicBezTo>
                    <a:pt x="578" y="936"/>
                    <a:pt x="498" y="996"/>
                    <a:pt x="478" y="996"/>
                  </a:cubicBezTo>
                  <a:cubicBezTo>
                    <a:pt x="439" y="996"/>
                    <a:pt x="399" y="956"/>
                    <a:pt x="339" y="896"/>
                  </a:cubicBezTo>
                  <a:cubicBezTo>
                    <a:pt x="299" y="816"/>
                    <a:pt x="240" y="717"/>
                    <a:pt x="220" y="618"/>
                  </a:cubicBezTo>
                  <a:cubicBezTo>
                    <a:pt x="140" y="419"/>
                    <a:pt x="100" y="220"/>
                    <a:pt x="41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6" name="Google Shape;1806;p48"/>
            <p:cNvSpPr/>
            <p:nvPr/>
          </p:nvSpPr>
          <p:spPr>
            <a:xfrm>
              <a:off x="5739912" y="3871232"/>
              <a:ext cx="71955" cy="81155"/>
            </a:xfrm>
            <a:custGeom>
              <a:rect b="b" l="l" r="r" t="t"/>
              <a:pathLst>
                <a:path extrusionOk="0" h="1235" w="1095">
                  <a:moveTo>
                    <a:pt x="60" y="1"/>
                  </a:moveTo>
                  <a:cubicBezTo>
                    <a:pt x="0" y="220"/>
                    <a:pt x="0" y="438"/>
                    <a:pt x="60" y="637"/>
                  </a:cubicBezTo>
                  <a:cubicBezTo>
                    <a:pt x="60" y="777"/>
                    <a:pt x="120" y="876"/>
                    <a:pt x="160" y="995"/>
                  </a:cubicBezTo>
                  <a:cubicBezTo>
                    <a:pt x="219" y="1095"/>
                    <a:pt x="339" y="1234"/>
                    <a:pt x="538" y="1234"/>
                  </a:cubicBezTo>
                  <a:cubicBezTo>
                    <a:pt x="637" y="1234"/>
                    <a:pt x="717" y="1194"/>
                    <a:pt x="756" y="1135"/>
                  </a:cubicBezTo>
                  <a:cubicBezTo>
                    <a:pt x="816" y="1095"/>
                    <a:pt x="856" y="1035"/>
                    <a:pt x="896" y="995"/>
                  </a:cubicBezTo>
                  <a:cubicBezTo>
                    <a:pt x="935" y="896"/>
                    <a:pt x="995" y="796"/>
                    <a:pt x="1015" y="677"/>
                  </a:cubicBezTo>
                  <a:cubicBezTo>
                    <a:pt x="1055" y="438"/>
                    <a:pt x="1095" y="220"/>
                    <a:pt x="1055" y="1"/>
                  </a:cubicBezTo>
                  <a:lnTo>
                    <a:pt x="1055" y="1"/>
                  </a:lnTo>
                  <a:lnTo>
                    <a:pt x="796" y="598"/>
                  </a:lnTo>
                  <a:cubicBezTo>
                    <a:pt x="736" y="697"/>
                    <a:pt x="697" y="796"/>
                    <a:pt x="637" y="876"/>
                  </a:cubicBezTo>
                  <a:cubicBezTo>
                    <a:pt x="577" y="936"/>
                    <a:pt x="518" y="995"/>
                    <a:pt x="498" y="995"/>
                  </a:cubicBezTo>
                  <a:cubicBezTo>
                    <a:pt x="458" y="995"/>
                    <a:pt x="418" y="975"/>
                    <a:pt x="358" y="896"/>
                  </a:cubicBezTo>
                  <a:cubicBezTo>
                    <a:pt x="319" y="816"/>
                    <a:pt x="259" y="717"/>
                    <a:pt x="239" y="617"/>
                  </a:cubicBezTo>
                  <a:cubicBezTo>
                    <a:pt x="160" y="418"/>
                    <a:pt x="120" y="220"/>
                    <a:pt x="60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7" name="Google Shape;1807;p48"/>
            <p:cNvSpPr/>
            <p:nvPr/>
          </p:nvSpPr>
          <p:spPr>
            <a:xfrm>
              <a:off x="6626134" y="1625611"/>
              <a:ext cx="71955" cy="82403"/>
            </a:xfrm>
            <a:custGeom>
              <a:rect b="b" l="l" r="r" t="t"/>
              <a:pathLst>
                <a:path extrusionOk="0" h="1254" w="1095">
                  <a:moveTo>
                    <a:pt x="80" y="0"/>
                  </a:moveTo>
                  <a:cubicBezTo>
                    <a:pt x="1" y="239"/>
                    <a:pt x="1" y="458"/>
                    <a:pt x="80" y="656"/>
                  </a:cubicBezTo>
                  <a:cubicBezTo>
                    <a:pt x="80" y="776"/>
                    <a:pt x="140" y="875"/>
                    <a:pt x="180" y="995"/>
                  </a:cubicBezTo>
                  <a:cubicBezTo>
                    <a:pt x="239" y="1094"/>
                    <a:pt x="359" y="1253"/>
                    <a:pt x="558" y="1253"/>
                  </a:cubicBezTo>
                  <a:cubicBezTo>
                    <a:pt x="657" y="1253"/>
                    <a:pt x="737" y="1194"/>
                    <a:pt x="776" y="1154"/>
                  </a:cubicBezTo>
                  <a:cubicBezTo>
                    <a:pt x="836" y="1094"/>
                    <a:pt x="876" y="1054"/>
                    <a:pt x="896" y="995"/>
                  </a:cubicBezTo>
                  <a:cubicBezTo>
                    <a:pt x="956" y="895"/>
                    <a:pt x="995" y="796"/>
                    <a:pt x="1035" y="676"/>
                  </a:cubicBezTo>
                  <a:cubicBezTo>
                    <a:pt x="1075" y="458"/>
                    <a:pt x="1095" y="239"/>
                    <a:pt x="1075" y="0"/>
                  </a:cubicBezTo>
                  <a:lnTo>
                    <a:pt x="1075" y="0"/>
                  </a:lnTo>
                  <a:lnTo>
                    <a:pt x="796" y="597"/>
                  </a:lnTo>
                  <a:cubicBezTo>
                    <a:pt x="757" y="696"/>
                    <a:pt x="697" y="796"/>
                    <a:pt x="657" y="875"/>
                  </a:cubicBezTo>
                  <a:cubicBezTo>
                    <a:pt x="597" y="955"/>
                    <a:pt x="538" y="995"/>
                    <a:pt x="498" y="995"/>
                  </a:cubicBezTo>
                  <a:cubicBezTo>
                    <a:pt x="478" y="995"/>
                    <a:pt x="438" y="975"/>
                    <a:pt x="379" y="895"/>
                  </a:cubicBezTo>
                  <a:cubicBezTo>
                    <a:pt x="339" y="836"/>
                    <a:pt x="279" y="736"/>
                    <a:pt x="259" y="637"/>
                  </a:cubicBezTo>
                  <a:cubicBezTo>
                    <a:pt x="180" y="438"/>
                    <a:pt x="140" y="239"/>
                    <a:pt x="80" y="0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8" name="Google Shape;1808;p48"/>
            <p:cNvSpPr/>
            <p:nvPr/>
          </p:nvSpPr>
          <p:spPr>
            <a:xfrm>
              <a:off x="6364743" y="1779831"/>
              <a:ext cx="70641" cy="81089"/>
            </a:xfrm>
            <a:custGeom>
              <a:rect b="b" l="l" r="r" t="t"/>
              <a:pathLst>
                <a:path extrusionOk="0" h="1234" w="1075">
                  <a:moveTo>
                    <a:pt x="60" y="0"/>
                  </a:moveTo>
                  <a:cubicBezTo>
                    <a:pt x="0" y="199"/>
                    <a:pt x="0" y="438"/>
                    <a:pt x="60" y="637"/>
                  </a:cubicBezTo>
                  <a:cubicBezTo>
                    <a:pt x="60" y="776"/>
                    <a:pt x="100" y="876"/>
                    <a:pt x="159" y="995"/>
                  </a:cubicBezTo>
                  <a:cubicBezTo>
                    <a:pt x="199" y="1094"/>
                    <a:pt x="338" y="1234"/>
                    <a:pt x="537" y="1234"/>
                  </a:cubicBezTo>
                  <a:cubicBezTo>
                    <a:pt x="637" y="1234"/>
                    <a:pt x="696" y="1194"/>
                    <a:pt x="756" y="1134"/>
                  </a:cubicBezTo>
                  <a:cubicBezTo>
                    <a:pt x="796" y="1094"/>
                    <a:pt x="856" y="1035"/>
                    <a:pt x="875" y="995"/>
                  </a:cubicBezTo>
                  <a:cubicBezTo>
                    <a:pt x="935" y="896"/>
                    <a:pt x="975" y="796"/>
                    <a:pt x="995" y="677"/>
                  </a:cubicBezTo>
                  <a:cubicBezTo>
                    <a:pt x="1054" y="438"/>
                    <a:pt x="1074" y="219"/>
                    <a:pt x="1054" y="0"/>
                  </a:cubicBezTo>
                  <a:lnTo>
                    <a:pt x="1054" y="0"/>
                  </a:lnTo>
                  <a:lnTo>
                    <a:pt x="776" y="597"/>
                  </a:lnTo>
                  <a:cubicBezTo>
                    <a:pt x="736" y="697"/>
                    <a:pt x="676" y="796"/>
                    <a:pt x="637" y="876"/>
                  </a:cubicBezTo>
                  <a:cubicBezTo>
                    <a:pt x="577" y="935"/>
                    <a:pt x="497" y="995"/>
                    <a:pt x="478" y="995"/>
                  </a:cubicBezTo>
                  <a:cubicBezTo>
                    <a:pt x="458" y="995"/>
                    <a:pt x="398" y="975"/>
                    <a:pt x="358" y="896"/>
                  </a:cubicBezTo>
                  <a:cubicBezTo>
                    <a:pt x="299" y="816"/>
                    <a:pt x="259" y="717"/>
                    <a:pt x="239" y="617"/>
                  </a:cubicBezTo>
                  <a:cubicBezTo>
                    <a:pt x="159" y="418"/>
                    <a:pt x="100" y="219"/>
                    <a:pt x="60" y="0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9" name="Google Shape;1809;p48"/>
            <p:cNvSpPr/>
            <p:nvPr/>
          </p:nvSpPr>
          <p:spPr>
            <a:xfrm>
              <a:off x="5938618" y="2889598"/>
              <a:ext cx="70641" cy="82403"/>
            </a:xfrm>
            <a:custGeom>
              <a:rect b="b" l="l" r="r" t="t"/>
              <a:pathLst>
                <a:path extrusionOk="0" h="1254" w="1075">
                  <a:moveTo>
                    <a:pt x="995" y="0"/>
                  </a:moveTo>
                  <a:cubicBezTo>
                    <a:pt x="915" y="219"/>
                    <a:pt x="875" y="438"/>
                    <a:pt x="856" y="637"/>
                  </a:cubicBezTo>
                  <a:cubicBezTo>
                    <a:pt x="796" y="736"/>
                    <a:pt x="776" y="836"/>
                    <a:pt x="716" y="915"/>
                  </a:cubicBezTo>
                  <a:cubicBezTo>
                    <a:pt x="676" y="975"/>
                    <a:pt x="617" y="1015"/>
                    <a:pt x="597" y="1015"/>
                  </a:cubicBezTo>
                  <a:cubicBezTo>
                    <a:pt x="595" y="1017"/>
                    <a:pt x="592" y="1018"/>
                    <a:pt x="589" y="1018"/>
                  </a:cubicBezTo>
                  <a:cubicBezTo>
                    <a:pt x="560" y="1018"/>
                    <a:pt x="493" y="949"/>
                    <a:pt x="458" y="895"/>
                  </a:cubicBezTo>
                  <a:cubicBezTo>
                    <a:pt x="398" y="816"/>
                    <a:pt x="358" y="716"/>
                    <a:pt x="299" y="617"/>
                  </a:cubicBezTo>
                  <a:lnTo>
                    <a:pt x="20" y="20"/>
                  </a:lnTo>
                  <a:lnTo>
                    <a:pt x="20" y="20"/>
                  </a:lnTo>
                  <a:cubicBezTo>
                    <a:pt x="0" y="239"/>
                    <a:pt x="20" y="458"/>
                    <a:pt x="80" y="677"/>
                  </a:cubicBezTo>
                  <a:cubicBezTo>
                    <a:pt x="100" y="796"/>
                    <a:pt x="159" y="915"/>
                    <a:pt x="199" y="1015"/>
                  </a:cubicBezTo>
                  <a:cubicBezTo>
                    <a:pt x="219" y="1055"/>
                    <a:pt x="279" y="1114"/>
                    <a:pt x="318" y="1154"/>
                  </a:cubicBezTo>
                  <a:cubicBezTo>
                    <a:pt x="378" y="1214"/>
                    <a:pt x="458" y="1254"/>
                    <a:pt x="557" y="1254"/>
                  </a:cubicBezTo>
                  <a:cubicBezTo>
                    <a:pt x="736" y="1254"/>
                    <a:pt x="875" y="1114"/>
                    <a:pt x="915" y="1015"/>
                  </a:cubicBezTo>
                  <a:cubicBezTo>
                    <a:pt x="975" y="895"/>
                    <a:pt x="995" y="796"/>
                    <a:pt x="1015" y="657"/>
                  </a:cubicBezTo>
                  <a:cubicBezTo>
                    <a:pt x="1074" y="438"/>
                    <a:pt x="1054" y="219"/>
                    <a:pt x="995" y="0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0" name="Google Shape;1810;p48"/>
            <p:cNvSpPr/>
            <p:nvPr/>
          </p:nvSpPr>
          <p:spPr>
            <a:xfrm>
              <a:off x="7101936" y="2723550"/>
              <a:ext cx="70641" cy="83783"/>
            </a:xfrm>
            <a:custGeom>
              <a:rect b="b" l="l" r="r" t="t"/>
              <a:pathLst>
                <a:path extrusionOk="0" h="1275" w="1075">
                  <a:moveTo>
                    <a:pt x="995" y="1"/>
                  </a:moveTo>
                  <a:cubicBezTo>
                    <a:pt x="936" y="240"/>
                    <a:pt x="896" y="439"/>
                    <a:pt x="856" y="657"/>
                  </a:cubicBezTo>
                  <a:cubicBezTo>
                    <a:pt x="796" y="757"/>
                    <a:pt x="776" y="856"/>
                    <a:pt x="717" y="936"/>
                  </a:cubicBezTo>
                  <a:cubicBezTo>
                    <a:pt x="677" y="996"/>
                    <a:pt x="617" y="1015"/>
                    <a:pt x="597" y="1015"/>
                  </a:cubicBezTo>
                  <a:cubicBezTo>
                    <a:pt x="594" y="1023"/>
                    <a:pt x="588" y="1026"/>
                    <a:pt x="581" y="1026"/>
                  </a:cubicBezTo>
                  <a:cubicBezTo>
                    <a:pt x="550" y="1026"/>
                    <a:pt x="491" y="961"/>
                    <a:pt x="458" y="896"/>
                  </a:cubicBezTo>
                  <a:cubicBezTo>
                    <a:pt x="398" y="817"/>
                    <a:pt x="359" y="717"/>
                    <a:pt x="299" y="618"/>
                  </a:cubicBezTo>
                  <a:lnTo>
                    <a:pt x="21" y="21"/>
                  </a:lnTo>
                  <a:lnTo>
                    <a:pt x="21" y="21"/>
                  </a:lnTo>
                  <a:cubicBezTo>
                    <a:pt x="1" y="260"/>
                    <a:pt x="21" y="478"/>
                    <a:pt x="80" y="697"/>
                  </a:cubicBezTo>
                  <a:cubicBezTo>
                    <a:pt x="100" y="797"/>
                    <a:pt x="160" y="936"/>
                    <a:pt x="200" y="1015"/>
                  </a:cubicBezTo>
                  <a:cubicBezTo>
                    <a:pt x="219" y="1075"/>
                    <a:pt x="279" y="1135"/>
                    <a:pt x="319" y="1175"/>
                  </a:cubicBezTo>
                  <a:cubicBezTo>
                    <a:pt x="379" y="1214"/>
                    <a:pt x="458" y="1274"/>
                    <a:pt x="558" y="1274"/>
                  </a:cubicBezTo>
                  <a:cubicBezTo>
                    <a:pt x="757" y="1274"/>
                    <a:pt x="876" y="1115"/>
                    <a:pt x="916" y="1015"/>
                  </a:cubicBezTo>
                  <a:cubicBezTo>
                    <a:pt x="975" y="896"/>
                    <a:pt x="995" y="797"/>
                    <a:pt x="1015" y="677"/>
                  </a:cubicBezTo>
                  <a:cubicBezTo>
                    <a:pt x="1075" y="458"/>
                    <a:pt x="1055" y="220"/>
                    <a:pt x="995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1" name="Google Shape;1811;p48"/>
            <p:cNvSpPr/>
            <p:nvPr/>
          </p:nvSpPr>
          <p:spPr>
            <a:xfrm>
              <a:off x="6977745" y="4161405"/>
              <a:ext cx="70641" cy="83783"/>
            </a:xfrm>
            <a:custGeom>
              <a:rect b="b" l="l" r="r" t="t"/>
              <a:pathLst>
                <a:path extrusionOk="0" h="1275" w="1075">
                  <a:moveTo>
                    <a:pt x="995" y="1"/>
                  </a:moveTo>
                  <a:cubicBezTo>
                    <a:pt x="956" y="220"/>
                    <a:pt x="896" y="458"/>
                    <a:pt x="856" y="657"/>
                  </a:cubicBezTo>
                  <a:cubicBezTo>
                    <a:pt x="797" y="757"/>
                    <a:pt x="777" y="856"/>
                    <a:pt x="717" y="936"/>
                  </a:cubicBezTo>
                  <a:cubicBezTo>
                    <a:pt x="677" y="996"/>
                    <a:pt x="617" y="1035"/>
                    <a:pt x="598" y="1035"/>
                  </a:cubicBezTo>
                  <a:cubicBezTo>
                    <a:pt x="595" y="1037"/>
                    <a:pt x="593" y="1038"/>
                    <a:pt x="589" y="1038"/>
                  </a:cubicBezTo>
                  <a:cubicBezTo>
                    <a:pt x="561" y="1038"/>
                    <a:pt x="494" y="967"/>
                    <a:pt x="458" y="896"/>
                  </a:cubicBezTo>
                  <a:cubicBezTo>
                    <a:pt x="399" y="817"/>
                    <a:pt x="359" y="717"/>
                    <a:pt x="299" y="637"/>
                  </a:cubicBezTo>
                  <a:lnTo>
                    <a:pt x="21" y="41"/>
                  </a:lnTo>
                  <a:lnTo>
                    <a:pt x="21" y="41"/>
                  </a:lnTo>
                  <a:cubicBezTo>
                    <a:pt x="1" y="260"/>
                    <a:pt x="21" y="478"/>
                    <a:pt x="80" y="697"/>
                  </a:cubicBezTo>
                  <a:cubicBezTo>
                    <a:pt x="100" y="797"/>
                    <a:pt x="160" y="936"/>
                    <a:pt x="200" y="1035"/>
                  </a:cubicBezTo>
                  <a:cubicBezTo>
                    <a:pt x="220" y="1075"/>
                    <a:pt x="279" y="1135"/>
                    <a:pt x="319" y="1175"/>
                  </a:cubicBezTo>
                  <a:cubicBezTo>
                    <a:pt x="379" y="1214"/>
                    <a:pt x="458" y="1274"/>
                    <a:pt x="558" y="1274"/>
                  </a:cubicBezTo>
                  <a:cubicBezTo>
                    <a:pt x="757" y="1274"/>
                    <a:pt x="876" y="1135"/>
                    <a:pt x="916" y="1035"/>
                  </a:cubicBezTo>
                  <a:cubicBezTo>
                    <a:pt x="976" y="896"/>
                    <a:pt x="995" y="797"/>
                    <a:pt x="1015" y="677"/>
                  </a:cubicBezTo>
                  <a:cubicBezTo>
                    <a:pt x="1075" y="458"/>
                    <a:pt x="1055" y="220"/>
                    <a:pt x="995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2" name="Google Shape;1812;p48"/>
            <p:cNvSpPr/>
            <p:nvPr/>
          </p:nvSpPr>
          <p:spPr>
            <a:xfrm>
              <a:off x="7386917" y="4222843"/>
              <a:ext cx="69327" cy="82469"/>
            </a:xfrm>
            <a:custGeom>
              <a:rect b="b" l="l" r="r" t="t"/>
              <a:pathLst>
                <a:path extrusionOk="0" h="1255" w="1055">
                  <a:moveTo>
                    <a:pt x="995" y="1"/>
                  </a:moveTo>
                  <a:cubicBezTo>
                    <a:pt x="935" y="220"/>
                    <a:pt x="895" y="439"/>
                    <a:pt x="836" y="637"/>
                  </a:cubicBezTo>
                  <a:cubicBezTo>
                    <a:pt x="796" y="737"/>
                    <a:pt x="756" y="836"/>
                    <a:pt x="716" y="916"/>
                  </a:cubicBezTo>
                  <a:cubicBezTo>
                    <a:pt x="657" y="996"/>
                    <a:pt x="617" y="1015"/>
                    <a:pt x="597" y="1015"/>
                  </a:cubicBezTo>
                  <a:cubicBezTo>
                    <a:pt x="593" y="1018"/>
                    <a:pt x="588" y="1019"/>
                    <a:pt x="584" y="1019"/>
                  </a:cubicBezTo>
                  <a:cubicBezTo>
                    <a:pt x="544" y="1019"/>
                    <a:pt x="491" y="949"/>
                    <a:pt x="438" y="896"/>
                  </a:cubicBezTo>
                  <a:cubicBezTo>
                    <a:pt x="398" y="816"/>
                    <a:pt x="338" y="717"/>
                    <a:pt x="299" y="618"/>
                  </a:cubicBezTo>
                  <a:lnTo>
                    <a:pt x="20" y="21"/>
                  </a:lnTo>
                  <a:lnTo>
                    <a:pt x="20" y="21"/>
                  </a:lnTo>
                  <a:cubicBezTo>
                    <a:pt x="0" y="240"/>
                    <a:pt x="20" y="458"/>
                    <a:pt x="60" y="697"/>
                  </a:cubicBezTo>
                  <a:cubicBezTo>
                    <a:pt x="100" y="797"/>
                    <a:pt x="139" y="916"/>
                    <a:pt x="199" y="1015"/>
                  </a:cubicBezTo>
                  <a:cubicBezTo>
                    <a:pt x="219" y="1055"/>
                    <a:pt x="259" y="1115"/>
                    <a:pt x="318" y="1155"/>
                  </a:cubicBezTo>
                  <a:cubicBezTo>
                    <a:pt x="358" y="1214"/>
                    <a:pt x="438" y="1254"/>
                    <a:pt x="537" y="1254"/>
                  </a:cubicBezTo>
                  <a:cubicBezTo>
                    <a:pt x="736" y="1254"/>
                    <a:pt x="856" y="1115"/>
                    <a:pt x="915" y="1015"/>
                  </a:cubicBezTo>
                  <a:cubicBezTo>
                    <a:pt x="955" y="896"/>
                    <a:pt x="995" y="797"/>
                    <a:pt x="1015" y="657"/>
                  </a:cubicBezTo>
                  <a:cubicBezTo>
                    <a:pt x="1055" y="439"/>
                    <a:pt x="1035" y="220"/>
                    <a:pt x="995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3" name="Google Shape;1813;p48"/>
            <p:cNvSpPr/>
            <p:nvPr/>
          </p:nvSpPr>
          <p:spPr>
            <a:xfrm>
              <a:off x="7214365" y="3909146"/>
              <a:ext cx="70641" cy="82403"/>
            </a:xfrm>
            <a:custGeom>
              <a:rect b="b" l="l" r="r" t="t"/>
              <a:pathLst>
                <a:path extrusionOk="0" h="1254" w="1075">
                  <a:moveTo>
                    <a:pt x="995" y="1"/>
                  </a:moveTo>
                  <a:cubicBezTo>
                    <a:pt x="955" y="200"/>
                    <a:pt x="876" y="418"/>
                    <a:pt x="856" y="637"/>
                  </a:cubicBezTo>
                  <a:cubicBezTo>
                    <a:pt x="796" y="737"/>
                    <a:pt x="776" y="836"/>
                    <a:pt x="736" y="916"/>
                  </a:cubicBezTo>
                  <a:cubicBezTo>
                    <a:pt x="677" y="975"/>
                    <a:pt x="637" y="1015"/>
                    <a:pt x="597" y="1015"/>
                  </a:cubicBezTo>
                  <a:cubicBezTo>
                    <a:pt x="595" y="1017"/>
                    <a:pt x="592" y="1018"/>
                    <a:pt x="589" y="1018"/>
                  </a:cubicBezTo>
                  <a:cubicBezTo>
                    <a:pt x="561" y="1018"/>
                    <a:pt x="493" y="947"/>
                    <a:pt x="458" y="876"/>
                  </a:cubicBezTo>
                  <a:cubicBezTo>
                    <a:pt x="398" y="816"/>
                    <a:pt x="358" y="717"/>
                    <a:pt x="299" y="617"/>
                  </a:cubicBezTo>
                  <a:lnTo>
                    <a:pt x="40" y="21"/>
                  </a:lnTo>
                  <a:lnTo>
                    <a:pt x="40" y="21"/>
                  </a:lnTo>
                  <a:cubicBezTo>
                    <a:pt x="0" y="239"/>
                    <a:pt x="40" y="458"/>
                    <a:pt x="80" y="677"/>
                  </a:cubicBezTo>
                  <a:cubicBezTo>
                    <a:pt x="100" y="796"/>
                    <a:pt x="160" y="916"/>
                    <a:pt x="199" y="1015"/>
                  </a:cubicBezTo>
                  <a:cubicBezTo>
                    <a:pt x="239" y="1055"/>
                    <a:pt x="279" y="1115"/>
                    <a:pt x="339" y="1154"/>
                  </a:cubicBezTo>
                  <a:cubicBezTo>
                    <a:pt x="378" y="1214"/>
                    <a:pt x="458" y="1254"/>
                    <a:pt x="557" y="1254"/>
                  </a:cubicBezTo>
                  <a:cubicBezTo>
                    <a:pt x="756" y="1254"/>
                    <a:pt x="876" y="1115"/>
                    <a:pt x="935" y="1015"/>
                  </a:cubicBezTo>
                  <a:cubicBezTo>
                    <a:pt x="975" y="876"/>
                    <a:pt x="995" y="796"/>
                    <a:pt x="1035" y="657"/>
                  </a:cubicBezTo>
                  <a:cubicBezTo>
                    <a:pt x="1075" y="438"/>
                    <a:pt x="1055" y="219"/>
                    <a:pt x="995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4" name="Google Shape;1814;p48"/>
            <p:cNvSpPr/>
            <p:nvPr/>
          </p:nvSpPr>
          <p:spPr>
            <a:xfrm>
              <a:off x="6015695" y="4175795"/>
              <a:ext cx="69392" cy="83718"/>
            </a:xfrm>
            <a:custGeom>
              <a:rect b="b" l="l" r="r" t="t"/>
              <a:pathLst>
                <a:path extrusionOk="0" h="1274" w="1056">
                  <a:moveTo>
                    <a:pt x="995" y="1"/>
                  </a:moveTo>
                  <a:cubicBezTo>
                    <a:pt x="916" y="220"/>
                    <a:pt x="876" y="438"/>
                    <a:pt x="836" y="657"/>
                  </a:cubicBezTo>
                  <a:cubicBezTo>
                    <a:pt x="796" y="757"/>
                    <a:pt x="777" y="856"/>
                    <a:pt x="717" y="936"/>
                  </a:cubicBezTo>
                  <a:cubicBezTo>
                    <a:pt x="677" y="995"/>
                    <a:pt x="617" y="1035"/>
                    <a:pt x="598" y="1035"/>
                  </a:cubicBezTo>
                  <a:cubicBezTo>
                    <a:pt x="595" y="1037"/>
                    <a:pt x="593" y="1038"/>
                    <a:pt x="589" y="1038"/>
                  </a:cubicBezTo>
                  <a:cubicBezTo>
                    <a:pt x="561" y="1038"/>
                    <a:pt x="492" y="969"/>
                    <a:pt x="438" y="916"/>
                  </a:cubicBezTo>
                  <a:cubicBezTo>
                    <a:pt x="399" y="836"/>
                    <a:pt x="339" y="737"/>
                    <a:pt x="299" y="637"/>
                  </a:cubicBezTo>
                  <a:lnTo>
                    <a:pt x="21" y="41"/>
                  </a:lnTo>
                  <a:lnTo>
                    <a:pt x="21" y="41"/>
                  </a:lnTo>
                  <a:cubicBezTo>
                    <a:pt x="1" y="259"/>
                    <a:pt x="21" y="478"/>
                    <a:pt x="80" y="717"/>
                  </a:cubicBezTo>
                  <a:cubicBezTo>
                    <a:pt x="100" y="816"/>
                    <a:pt x="140" y="936"/>
                    <a:pt x="200" y="1035"/>
                  </a:cubicBezTo>
                  <a:cubicBezTo>
                    <a:pt x="220" y="1075"/>
                    <a:pt x="279" y="1135"/>
                    <a:pt x="319" y="1174"/>
                  </a:cubicBezTo>
                  <a:cubicBezTo>
                    <a:pt x="379" y="1234"/>
                    <a:pt x="438" y="1274"/>
                    <a:pt x="538" y="1274"/>
                  </a:cubicBezTo>
                  <a:cubicBezTo>
                    <a:pt x="737" y="1274"/>
                    <a:pt x="876" y="1135"/>
                    <a:pt x="916" y="1035"/>
                  </a:cubicBezTo>
                  <a:cubicBezTo>
                    <a:pt x="976" y="916"/>
                    <a:pt x="995" y="816"/>
                    <a:pt x="1015" y="677"/>
                  </a:cubicBezTo>
                  <a:cubicBezTo>
                    <a:pt x="1055" y="458"/>
                    <a:pt x="1035" y="239"/>
                    <a:pt x="995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5" name="Google Shape;1815;p48"/>
            <p:cNvSpPr/>
            <p:nvPr/>
          </p:nvSpPr>
          <p:spPr>
            <a:xfrm>
              <a:off x="5711132" y="2497444"/>
              <a:ext cx="70641" cy="82403"/>
            </a:xfrm>
            <a:custGeom>
              <a:rect b="b" l="l" r="r" t="t"/>
              <a:pathLst>
                <a:path extrusionOk="0" h="1254" w="1075">
                  <a:moveTo>
                    <a:pt x="995" y="0"/>
                  </a:moveTo>
                  <a:cubicBezTo>
                    <a:pt x="936" y="219"/>
                    <a:pt x="876" y="438"/>
                    <a:pt x="856" y="637"/>
                  </a:cubicBezTo>
                  <a:cubicBezTo>
                    <a:pt x="796" y="737"/>
                    <a:pt x="777" y="836"/>
                    <a:pt x="737" y="916"/>
                  </a:cubicBezTo>
                  <a:cubicBezTo>
                    <a:pt x="677" y="975"/>
                    <a:pt x="637" y="1015"/>
                    <a:pt x="598" y="1015"/>
                  </a:cubicBezTo>
                  <a:cubicBezTo>
                    <a:pt x="595" y="1017"/>
                    <a:pt x="593" y="1018"/>
                    <a:pt x="589" y="1018"/>
                  </a:cubicBezTo>
                  <a:cubicBezTo>
                    <a:pt x="561" y="1018"/>
                    <a:pt x="494" y="949"/>
                    <a:pt x="458" y="896"/>
                  </a:cubicBezTo>
                  <a:cubicBezTo>
                    <a:pt x="399" y="816"/>
                    <a:pt x="359" y="717"/>
                    <a:pt x="299" y="617"/>
                  </a:cubicBezTo>
                  <a:lnTo>
                    <a:pt x="41" y="20"/>
                  </a:lnTo>
                  <a:lnTo>
                    <a:pt x="41" y="20"/>
                  </a:lnTo>
                  <a:cubicBezTo>
                    <a:pt x="1" y="239"/>
                    <a:pt x="41" y="458"/>
                    <a:pt x="80" y="677"/>
                  </a:cubicBezTo>
                  <a:cubicBezTo>
                    <a:pt x="100" y="796"/>
                    <a:pt x="160" y="916"/>
                    <a:pt x="200" y="1015"/>
                  </a:cubicBezTo>
                  <a:cubicBezTo>
                    <a:pt x="240" y="1055"/>
                    <a:pt x="279" y="1114"/>
                    <a:pt x="339" y="1154"/>
                  </a:cubicBezTo>
                  <a:cubicBezTo>
                    <a:pt x="379" y="1214"/>
                    <a:pt x="458" y="1254"/>
                    <a:pt x="558" y="1254"/>
                  </a:cubicBezTo>
                  <a:cubicBezTo>
                    <a:pt x="757" y="1254"/>
                    <a:pt x="876" y="1114"/>
                    <a:pt x="936" y="1015"/>
                  </a:cubicBezTo>
                  <a:cubicBezTo>
                    <a:pt x="976" y="896"/>
                    <a:pt x="995" y="796"/>
                    <a:pt x="1035" y="657"/>
                  </a:cubicBezTo>
                  <a:cubicBezTo>
                    <a:pt x="1075" y="438"/>
                    <a:pt x="1055" y="219"/>
                    <a:pt x="995" y="0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6" name="Google Shape;1816;p48"/>
            <p:cNvSpPr/>
            <p:nvPr/>
          </p:nvSpPr>
          <p:spPr>
            <a:xfrm>
              <a:off x="6023580" y="1740602"/>
              <a:ext cx="70641" cy="82403"/>
            </a:xfrm>
            <a:custGeom>
              <a:rect b="b" l="l" r="r" t="t"/>
              <a:pathLst>
                <a:path extrusionOk="0" h="1254" w="1075">
                  <a:moveTo>
                    <a:pt x="995" y="1"/>
                  </a:moveTo>
                  <a:cubicBezTo>
                    <a:pt x="935" y="219"/>
                    <a:pt x="895" y="438"/>
                    <a:pt x="856" y="637"/>
                  </a:cubicBezTo>
                  <a:cubicBezTo>
                    <a:pt x="796" y="737"/>
                    <a:pt x="776" y="836"/>
                    <a:pt x="716" y="916"/>
                  </a:cubicBezTo>
                  <a:cubicBezTo>
                    <a:pt x="676" y="995"/>
                    <a:pt x="617" y="1015"/>
                    <a:pt x="597" y="1015"/>
                  </a:cubicBezTo>
                  <a:cubicBezTo>
                    <a:pt x="594" y="1018"/>
                    <a:pt x="591" y="1019"/>
                    <a:pt x="586" y="1019"/>
                  </a:cubicBezTo>
                  <a:cubicBezTo>
                    <a:pt x="557" y="1019"/>
                    <a:pt x="492" y="965"/>
                    <a:pt x="458" y="896"/>
                  </a:cubicBezTo>
                  <a:cubicBezTo>
                    <a:pt x="398" y="816"/>
                    <a:pt x="358" y="717"/>
                    <a:pt x="299" y="617"/>
                  </a:cubicBezTo>
                  <a:lnTo>
                    <a:pt x="20" y="20"/>
                  </a:lnTo>
                  <a:lnTo>
                    <a:pt x="20" y="20"/>
                  </a:lnTo>
                  <a:cubicBezTo>
                    <a:pt x="0" y="239"/>
                    <a:pt x="20" y="478"/>
                    <a:pt x="80" y="697"/>
                  </a:cubicBezTo>
                  <a:cubicBezTo>
                    <a:pt x="100" y="796"/>
                    <a:pt x="159" y="916"/>
                    <a:pt x="199" y="1015"/>
                  </a:cubicBezTo>
                  <a:cubicBezTo>
                    <a:pt x="219" y="1075"/>
                    <a:pt x="279" y="1115"/>
                    <a:pt x="318" y="1174"/>
                  </a:cubicBezTo>
                  <a:cubicBezTo>
                    <a:pt x="378" y="1214"/>
                    <a:pt x="458" y="1254"/>
                    <a:pt x="557" y="1254"/>
                  </a:cubicBezTo>
                  <a:cubicBezTo>
                    <a:pt x="756" y="1254"/>
                    <a:pt x="875" y="1115"/>
                    <a:pt x="915" y="1015"/>
                  </a:cubicBezTo>
                  <a:cubicBezTo>
                    <a:pt x="975" y="896"/>
                    <a:pt x="995" y="796"/>
                    <a:pt x="1015" y="677"/>
                  </a:cubicBezTo>
                  <a:cubicBezTo>
                    <a:pt x="1074" y="438"/>
                    <a:pt x="1054" y="219"/>
                    <a:pt x="995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7" name="Google Shape;1817;p48"/>
            <p:cNvSpPr/>
            <p:nvPr/>
          </p:nvSpPr>
          <p:spPr>
            <a:xfrm>
              <a:off x="4997463" y="1315791"/>
              <a:ext cx="1389622" cy="3319927"/>
            </a:xfrm>
            <a:custGeom>
              <a:rect b="b" l="l" r="r" t="t"/>
              <a:pathLst>
                <a:path extrusionOk="0" h="50522" w="21147">
                  <a:moveTo>
                    <a:pt x="21146" y="0"/>
                  </a:moveTo>
                  <a:cubicBezTo>
                    <a:pt x="18620" y="876"/>
                    <a:pt x="18322" y="2925"/>
                    <a:pt x="18322" y="2925"/>
                  </a:cubicBezTo>
                  <a:cubicBezTo>
                    <a:pt x="12035" y="3979"/>
                    <a:pt x="10245" y="9887"/>
                    <a:pt x="10205" y="10066"/>
                  </a:cubicBezTo>
                  <a:cubicBezTo>
                    <a:pt x="10941" y="9370"/>
                    <a:pt x="11996" y="8992"/>
                    <a:pt x="12035" y="8972"/>
                  </a:cubicBezTo>
                  <a:lnTo>
                    <a:pt x="12035" y="8972"/>
                  </a:lnTo>
                  <a:cubicBezTo>
                    <a:pt x="11638" y="9350"/>
                    <a:pt x="11260" y="9827"/>
                    <a:pt x="10941" y="10325"/>
                  </a:cubicBezTo>
                  <a:cubicBezTo>
                    <a:pt x="10563" y="10922"/>
                    <a:pt x="10245" y="11538"/>
                    <a:pt x="9967" y="12175"/>
                  </a:cubicBezTo>
                  <a:cubicBezTo>
                    <a:pt x="9509" y="13309"/>
                    <a:pt x="9151" y="14423"/>
                    <a:pt x="8952" y="15198"/>
                  </a:cubicBezTo>
                  <a:cubicBezTo>
                    <a:pt x="8773" y="15835"/>
                    <a:pt x="8713" y="16233"/>
                    <a:pt x="8713" y="16233"/>
                  </a:cubicBezTo>
                  <a:cubicBezTo>
                    <a:pt x="9151" y="15954"/>
                    <a:pt x="9907" y="15815"/>
                    <a:pt x="9907" y="15815"/>
                  </a:cubicBezTo>
                  <a:lnTo>
                    <a:pt x="9907" y="15815"/>
                  </a:lnTo>
                  <a:cubicBezTo>
                    <a:pt x="8813" y="16929"/>
                    <a:pt x="8713" y="19416"/>
                    <a:pt x="8713" y="19416"/>
                  </a:cubicBezTo>
                  <a:cubicBezTo>
                    <a:pt x="9032" y="18839"/>
                    <a:pt x="9768" y="18580"/>
                    <a:pt x="9768" y="18580"/>
                  </a:cubicBezTo>
                  <a:lnTo>
                    <a:pt x="9768" y="18580"/>
                  </a:lnTo>
                  <a:cubicBezTo>
                    <a:pt x="9668" y="19217"/>
                    <a:pt x="9609" y="19913"/>
                    <a:pt x="9529" y="20689"/>
                  </a:cubicBezTo>
                  <a:cubicBezTo>
                    <a:pt x="9250" y="23593"/>
                    <a:pt x="9250" y="27293"/>
                    <a:pt x="9410" y="31053"/>
                  </a:cubicBezTo>
                  <a:cubicBezTo>
                    <a:pt x="9449" y="32107"/>
                    <a:pt x="9509" y="33122"/>
                    <a:pt x="9549" y="34156"/>
                  </a:cubicBezTo>
                  <a:cubicBezTo>
                    <a:pt x="9728" y="37419"/>
                    <a:pt x="10723" y="39488"/>
                    <a:pt x="6883" y="42113"/>
                  </a:cubicBezTo>
                  <a:cubicBezTo>
                    <a:pt x="6286" y="42551"/>
                    <a:pt x="5570" y="42969"/>
                    <a:pt x="4695" y="43406"/>
                  </a:cubicBezTo>
                  <a:cubicBezTo>
                    <a:pt x="4695" y="43406"/>
                    <a:pt x="3269" y="41909"/>
                    <a:pt x="2614" y="41909"/>
                  </a:cubicBezTo>
                  <a:cubicBezTo>
                    <a:pt x="2496" y="41909"/>
                    <a:pt x="2403" y="41958"/>
                    <a:pt x="2348" y="42074"/>
                  </a:cubicBezTo>
                  <a:cubicBezTo>
                    <a:pt x="1970" y="42790"/>
                    <a:pt x="3044" y="45077"/>
                    <a:pt x="3104" y="45237"/>
                  </a:cubicBezTo>
                  <a:cubicBezTo>
                    <a:pt x="2997" y="45077"/>
                    <a:pt x="1084" y="42698"/>
                    <a:pt x="462" y="42698"/>
                  </a:cubicBezTo>
                  <a:cubicBezTo>
                    <a:pt x="387" y="42698"/>
                    <a:pt x="331" y="42733"/>
                    <a:pt x="299" y="42810"/>
                  </a:cubicBezTo>
                  <a:cubicBezTo>
                    <a:pt x="0" y="43566"/>
                    <a:pt x="2805" y="50210"/>
                    <a:pt x="7221" y="50508"/>
                  </a:cubicBezTo>
                  <a:cubicBezTo>
                    <a:pt x="7353" y="50517"/>
                    <a:pt x="7480" y="50522"/>
                    <a:pt x="7603" y="50522"/>
                  </a:cubicBezTo>
                  <a:cubicBezTo>
                    <a:pt x="8285" y="50522"/>
                    <a:pt x="8857" y="50386"/>
                    <a:pt x="9430" y="50150"/>
                  </a:cubicBezTo>
                  <a:cubicBezTo>
                    <a:pt x="9410" y="48459"/>
                    <a:pt x="8654" y="46748"/>
                    <a:pt x="7241" y="45774"/>
                  </a:cubicBezTo>
                  <a:cubicBezTo>
                    <a:pt x="6943" y="45575"/>
                    <a:pt x="6565" y="45356"/>
                    <a:pt x="6485" y="44998"/>
                  </a:cubicBezTo>
                  <a:cubicBezTo>
                    <a:pt x="6386" y="44660"/>
                    <a:pt x="6625" y="44282"/>
                    <a:pt x="6843" y="44003"/>
                  </a:cubicBezTo>
                  <a:cubicBezTo>
                    <a:pt x="8276" y="42213"/>
                    <a:pt x="10723" y="41298"/>
                    <a:pt x="11817" y="39289"/>
                  </a:cubicBezTo>
                  <a:cubicBezTo>
                    <a:pt x="12990" y="37120"/>
                    <a:pt x="12234" y="34494"/>
                    <a:pt x="11717" y="32068"/>
                  </a:cubicBezTo>
                  <a:cubicBezTo>
                    <a:pt x="10643" y="27074"/>
                    <a:pt x="10762" y="21823"/>
                    <a:pt x="12055" y="16889"/>
                  </a:cubicBezTo>
                  <a:lnTo>
                    <a:pt x="12055" y="16889"/>
                  </a:lnTo>
                  <a:cubicBezTo>
                    <a:pt x="11459" y="16989"/>
                    <a:pt x="10902" y="17049"/>
                    <a:pt x="10325" y="17148"/>
                  </a:cubicBezTo>
                  <a:cubicBezTo>
                    <a:pt x="11041" y="16193"/>
                    <a:pt x="11657" y="15119"/>
                    <a:pt x="12155" y="14005"/>
                  </a:cubicBezTo>
                  <a:cubicBezTo>
                    <a:pt x="12102" y="14002"/>
                    <a:pt x="12049" y="14001"/>
                    <a:pt x="11996" y="14001"/>
                  </a:cubicBezTo>
                  <a:cubicBezTo>
                    <a:pt x="11212" y="14001"/>
                    <a:pt x="10420" y="14274"/>
                    <a:pt x="9768" y="14721"/>
                  </a:cubicBezTo>
                  <a:cubicBezTo>
                    <a:pt x="11120" y="12155"/>
                    <a:pt x="12632" y="9728"/>
                    <a:pt x="14303" y="7381"/>
                  </a:cubicBezTo>
                  <a:lnTo>
                    <a:pt x="14303" y="7381"/>
                  </a:lnTo>
                  <a:cubicBezTo>
                    <a:pt x="13976" y="7531"/>
                    <a:pt x="13630" y="7615"/>
                    <a:pt x="13285" y="7615"/>
                  </a:cubicBezTo>
                  <a:cubicBezTo>
                    <a:pt x="13126" y="7615"/>
                    <a:pt x="12968" y="7597"/>
                    <a:pt x="12811" y="7560"/>
                  </a:cubicBezTo>
                  <a:cubicBezTo>
                    <a:pt x="14224" y="5292"/>
                    <a:pt x="16770" y="3760"/>
                    <a:pt x="19495" y="3521"/>
                  </a:cubicBezTo>
                  <a:cubicBezTo>
                    <a:pt x="19575" y="1990"/>
                    <a:pt x="20251" y="916"/>
                    <a:pt x="21146" y="0"/>
                  </a:cubicBezTo>
                  <a:close/>
                </a:path>
              </a:pathLst>
            </a:custGeom>
            <a:solidFill>
              <a:srgbClr val="3049B5">
                <a:alpha val="1562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8" name="Google Shape;1818;p48"/>
            <p:cNvSpPr/>
            <p:nvPr/>
          </p:nvSpPr>
          <p:spPr>
            <a:xfrm>
              <a:off x="6486305" y="4311682"/>
              <a:ext cx="1469332" cy="270933"/>
            </a:xfrm>
            <a:custGeom>
              <a:rect b="b" l="l" r="r" t="t"/>
              <a:pathLst>
                <a:path extrusionOk="0" h="4123" w="22360">
                  <a:moveTo>
                    <a:pt x="4971" y="0"/>
                  </a:moveTo>
                  <a:cubicBezTo>
                    <a:pt x="3457" y="0"/>
                    <a:pt x="1801" y="75"/>
                    <a:pt x="0" y="240"/>
                  </a:cubicBezTo>
                  <a:lnTo>
                    <a:pt x="1194" y="240"/>
                  </a:lnTo>
                  <a:cubicBezTo>
                    <a:pt x="1611" y="240"/>
                    <a:pt x="2029" y="240"/>
                    <a:pt x="2467" y="260"/>
                  </a:cubicBezTo>
                  <a:cubicBezTo>
                    <a:pt x="8693" y="499"/>
                    <a:pt x="12373" y="1911"/>
                    <a:pt x="14900" y="2966"/>
                  </a:cubicBezTo>
                  <a:cubicBezTo>
                    <a:pt x="16428" y="3613"/>
                    <a:pt x="17526" y="4122"/>
                    <a:pt x="18518" y="4122"/>
                  </a:cubicBezTo>
                  <a:cubicBezTo>
                    <a:pt x="18714" y="4122"/>
                    <a:pt x="18907" y="4102"/>
                    <a:pt x="19097" y="4060"/>
                  </a:cubicBezTo>
                  <a:cubicBezTo>
                    <a:pt x="20291" y="3821"/>
                    <a:pt x="21425" y="2727"/>
                    <a:pt x="22360" y="1414"/>
                  </a:cubicBezTo>
                  <a:lnTo>
                    <a:pt x="22360" y="1414"/>
                  </a:lnTo>
                  <a:cubicBezTo>
                    <a:pt x="21341" y="2510"/>
                    <a:pt x="20285" y="2906"/>
                    <a:pt x="19197" y="2906"/>
                  </a:cubicBezTo>
                  <a:cubicBezTo>
                    <a:pt x="17757" y="2906"/>
                    <a:pt x="16262" y="2213"/>
                    <a:pt x="14721" y="1533"/>
                  </a:cubicBezTo>
                  <a:cubicBezTo>
                    <a:pt x="12697" y="656"/>
                    <a:pt x="9461" y="0"/>
                    <a:pt x="4971" y="0"/>
                  </a:cubicBezTo>
                  <a:close/>
                </a:path>
              </a:pathLst>
            </a:custGeom>
            <a:solidFill>
              <a:srgbClr val="3049B5">
                <a:alpha val="1562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9" name="Google Shape;1819;p48"/>
            <p:cNvSpPr/>
            <p:nvPr/>
          </p:nvSpPr>
          <p:spPr>
            <a:xfrm>
              <a:off x="7621762" y="4259443"/>
              <a:ext cx="287821" cy="252205"/>
            </a:xfrm>
            <a:custGeom>
              <a:rect b="b" l="l" r="r" t="t"/>
              <a:pathLst>
                <a:path extrusionOk="0" h="3838" w="4380">
                  <a:moveTo>
                    <a:pt x="3548" y="1"/>
                  </a:moveTo>
                  <a:cubicBezTo>
                    <a:pt x="2375" y="1"/>
                    <a:pt x="82" y="1676"/>
                    <a:pt x="27" y="2965"/>
                  </a:cubicBezTo>
                  <a:cubicBezTo>
                    <a:pt x="1" y="3575"/>
                    <a:pt x="371" y="3838"/>
                    <a:pt x="900" y="3838"/>
                  </a:cubicBezTo>
                  <a:cubicBezTo>
                    <a:pt x="1994" y="3838"/>
                    <a:pt x="3769" y="2716"/>
                    <a:pt x="4145" y="1214"/>
                  </a:cubicBezTo>
                  <a:cubicBezTo>
                    <a:pt x="4380" y="342"/>
                    <a:pt x="4078" y="1"/>
                    <a:pt x="3548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0" name="Google Shape;1820;p48"/>
            <p:cNvSpPr/>
            <p:nvPr/>
          </p:nvSpPr>
          <p:spPr>
            <a:xfrm>
              <a:off x="6273210" y="3977155"/>
              <a:ext cx="104680" cy="104614"/>
            </a:xfrm>
            <a:custGeom>
              <a:rect b="b" l="l" r="r" t="t"/>
              <a:pathLst>
                <a:path extrusionOk="0" h="1592" w="1593">
                  <a:moveTo>
                    <a:pt x="796" y="0"/>
                  </a:moveTo>
                  <a:cubicBezTo>
                    <a:pt x="359" y="0"/>
                    <a:pt x="1" y="358"/>
                    <a:pt x="1" y="796"/>
                  </a:cubicBezTo>
                  <a:cubicBezTo>
                    <a:pt x="1" y="1233"/>
                    <a:pt x="359" y="1591"/>
                    <a:pt x="796" y="1591"/>
                  </a:cubicBezTo>
                  <a:cubicBezTo>
                    <a:pt x="1234" y="1591"/>
                    <a:pt x="1592" y="1233"/>
                    <a:pt x="1592" y="796"/>
                  </a:cubicBezTo>
                  <a:cubicBezTo>
                    <a:pt x="1592" y="358"/>
                    <a:pt x="1234" y="0"/>
                    <a:pt x="796" y="0"/>
                  </a:cubicBezTo>
                  <a:close/>
                </a:path>
              </a:pathLst>
            </a:custGeom>
            <a:solidFill>
              <a:srgbClr val="2345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1" name="Google Shape;1821;p48"/>
            <p:cNvSpPr/>
            <p:nvPr/>
          </p:nvSpPr>
          <p:spPr>
            <a:xfrm>
              <a:off x="6466658" y="4094775"/>
              <a:ext cx="55001" cy="56250"/>
            </a:xfrm>
            <a:custGeom>
              <a:rect b="b" l="l" r="r" t="t"/>
              <a:pathLst>
                <a:path extrusionOk="0" h="856" w="837">
                  <a:moveTo>
                    <a:pt x="419" y="0"/>
                  </a:moveTo>
                  <a:cubicBezTo>
                    <a:pt x="180" y="0"/>
                    <a:pt x="1" y="199"/>
                    <a:pt x="1" y="418"/>
                  </a:cubicBezTo>
                  <a:cubicBezTo>
                    <a:pt x="1" y="657"/>
                    <a:pt x="180" y="856"/>
                    <a:pt x="419" y="856"/>
                  </a:cubicBezTo>
                  <a:cubicBezTo>
                    <a:pt x="657" y="856"/>
                    <a:pt x="836" y="657"/>
                    <a:pt x="836" y="418"/>
                  </a:cubicBezTo>
                  <a:cubicBezTo>
                    <a:pt x="836" y="199"/>
                    <a:pt x="657" y="0"/>
                    <a:pt x="419" y="0"/>
                  </a:cubicBezTo>
                  <a:close/>
                </a:path>
              </a:pathLst>
            </a:custGeom>
            <a:solidFill>
              <a:srgbClr val="2345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2" name="Google Shape;1822;p48"/>
            <p:cNvSpPr/>
            <p:nvPr/>
          </p:nvSpPr>
          <p:spPr>
            <a:xfrm>
              <a:off x="6309810" y="3765374"/>
              <a:ext cx="124262" cy="124262"/>
            </a:xfrm>
            <a:custGeom>
              <a:rect b="b" l="l" r="r" t="t"/>
              <a:pathLst>
                <a:path extrusionOk="0" h="1891" w="1891">
                  <a:moveTo>
                    <a:pt x="936" y="0"/>
                  </a:moveTo>
                  <a:cubicBezTo>
                    <a:pt x="418" y="0"/>
                    <a:pt x="1" y="418"/>
                    <a:pt x="1" y="935"/>
                  </a:cubicBezTo>
                  <a:cubicBezTo>
                    <a:pt x="1" y="1453"/>
                    <a:pt x="418" y="1890"/>
                    <a:pt x="936" y="1890"/>
                  </a:cubicBezTo>
                  <a:cubicBezTo>
                    <a:pt x="1473" y="1890"/>
                    <a:pt x="1890" y="1453"/>
                    <a:pt x="1890" y="935"/>
                  </a:cubicBezTo>
                  <a:cubicBezTo>
                    <a:pt x="1890" y="418"/>
                    <a:pt x="1473" y="0"/>
                    <a:pt x="936" y="0"/>
                  </a:cubicBezTo>
                  <a:close/>
                </a:path>
              </a:pathLst>
            </a:custGeom>
            <a:solidFill>
              <a:srgbClr val="2345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3" name="Google Shape;1823;p48"/>
            <p:cNvSpPr/>
            <p:nvPr/>
          </p:nvSpPr>
          <p:spPr>
            <a:xfrm>
              <a:off x="6160781" y="3558849"/>
              <a:ext cx="78526" cy="78461"/>
            </a:xfrm>
            <a:custGeom>
              <a:rect b="b" l="l" r="r" t="t"/>
              <a:pathLst>
                <a:path extrusionOk="0" h="1194" w="1195">
                  <a:moveTo>
                    <a:pt x="598" y="0"/>
                  </a:moveTo>
                  <a:cubicBezTo>
                    <a:pt x="259" y="0"/>
                    <a:pt x="1" y="259"/>
                    <a:pt x="1" y="597"/>
                  </a:cubicBezTo>
                  <a:cubicBezTo>
                    <a:pt x="1" y="935"/>
                    <a:pt x="259" y="1194"/>
                    <a:pt x="598" y="1194"/>
                  </a:cubicBezTo>
                  <a:cubicBezTo>
                    <a:pt x="936" y="1194"/>
                    <a:pt x="1194" y="935"/>
                    <a:pt x="1194" y="597"/>
                  </a:cubicBezTo>
                  <a:cubicBezTo>
                    <a:pt x="1194" y="259"/>
                    <a:pt x="936" y="0"/>
                    <a:pt x="598" y="0"/>
                  </a:cubicBezTo>
                  <a:close/>
                </a:path>
              </a:pathLst>
            </a:custGeom>
            <a:solidFill>
              <a:srgbClr val="2345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4" name="Google Shape;1824;p48"/>
            <p:cNvSpPr/>
            <p:nvPr/>
          </p:nvSpPr>
          <p:spPr>
            <a:xfrm>
              <a:off x="6464621" y="3328800"/>
              <a:ext cx="924969" cy="598312"/>
            </a:xfrm>
            <a:custGeom>
              <a:rect b="b" l="l" r="r" t="t"/>
              <a:pathLst>
                <a:path extrusionOk="0" h="9105" w="14076">
                  <a:moveTo>
                    <a:pt x="14076" y="0"/>
                  </a:moveTo>
                  <a:cubicBezTo>
                    <a:pt x="14075" y="0"/>
                    <a:pt x="4905" y="3899"/>
                    <a:pt x="2300" y="4496"/>
                  </a:cubicBezTo>
                  <a:cubicBezTo>
                    <a:pt x="1" y="5001"/>
                    <a:pt x="141" y="9104"/>
                    <a:pt x="4830" y="9104"/>
                  </a:cubicBezTo>
                  <a:cubicBezTo>
                    <a:pt x="5497" y="9104"/>
                    <a:pt x="6256" y="9021"/>
                    <a:pt x="7114" y="8833"/>
                  </a:cubicBezTo>
                  <a:cubicBezTo>
                    <a:pt x="13996" y="7301"/>
                    <a:pt x="14076" y="1"/>
                    <a:pt x="14076" y="0"/>
                  </a:cubicBezTo>
                  <a:close/>
                </a:path>
              </a:pathLst>
            </a:custGeom>
            <a:solidFill>
              <a:srgbClr val="3049B5">
                <a:alpha val="1562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5" name="Google Shape;1825;p48"/>
            <p:cNvSpPr/>
            <p:nvPr/>
          </p:nvSpPr>
          <p:spPr>
            <a:xfrm>
              <a:off x="6005247" y="2875930"/>
              <a:ext cx="1111198" cy="1310570"/>
            </a:xfrm>
            <a:custGeom>
              <a:rect b="b" l="l" r="r" t="t"/>
              <a:pathLst>
                <a:path extrusionOk="0" h="19944" w="16910">
                  <a:moveTo>
                    <a:pt x="8909" y="1"/>
                  </a:moveTo>
                  <a:cubicBezTo>
                    <a:pt x="8450" y="1"/>
                    <a:pt x="7961" y="12"/>
                    <a:pt x="7441" y="29"/>
                  </a:cubicBezTo>
                  <a:cubicBezTo>
                    <a:pt x="5511" y="69"/>
                    <a:pt x="4059" y="427"/>
                    <a:pt x="2965" y="1064"/>
                  </a:cubicBezTo>
                  <a:cubicBezTo>
                    <a:pt x="538" y="2516"/>
                    <a:pt x="1" y="5520"/>
                    <a:pt x="259" y="10493"/>
                  </a:cubicBezTo>
                  <a:cubicBezTo>
                    <a:pt x="587" y="16763"/>
                    <a:pt x="2355" y="19943"/>
                    <a:pt x="7464" y="19943"/>
                  </a:cubicBezTo>
                  <a:cubicBezTo>
                    <a:pt x="8239" y="19943"/>
                    <a:pt x="9091" y="19870"/>
                    <a:pt x="10027" y="19723"/>
                  </a:cubicBezTo>
                  <a:cubicBezTo>
                    <a:pt x="12274" y="19365"/>
                    <a:pt x="13786" y="18649"/>
                    <a:pt x="14761" y="17634"/>
                  </a:cubicBezTo>
                  <a:cubicBezTo>
                    <a:pt x="16909" y="15386"/>
                    <a:pt x="16571" y="11686"/>
                    <a:pt x="15994" y="7131"/>
                  </a:cubicBezTo>
                  <a:cubicBezTo>
                    <a:pt x="15251" y="1114"/>
                    <a:pt x="13617" y="1"/>
                    <a:pt x="8909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6" name="Google Shape;1826;p48"/>
            <p:cNvSpPr/>
            <p:nvPr/>
          </p:nvSpPr>
          <p:spPr>
            <a:xfrm>
              <a:off x="6347722" y="3947044"/>
              <a:ext cx="104680" cy="104680"/>
            </a:xfrm>
            <a:custGeom>
              <a:rect b="b" l="l" r="r" t="t"/>
              <a:pathLst>
                <a:path extrusionOk="0" h="1593" w="1593">
                  <a:moveTo>
                    <a:pt x="796" y="1"/>
                  </a:moveTo>
                  <a:cubicBezTo>
                    <a:pt x="359" y="1"/>
                    <a:pt x="1" y="359"/>
                    <a:pt x="1" y="796"/>
                  </a:cubicBezTo>
                  <a:cubicBezTo>
                    <a:pt x="1" y="1234"/>
                    <a:pt x="359" y="1592"/>
                    <a:pt x="796" y="1592"/>
                  </a:cubicBezTo>
                  <a:cubicBezTo>
                    <a:pt x="1234" y="1592"/>
                    <a:pt x="1592" y="1234"/>
                    <a:pt x="1592" y="796"/>
                  </a:cubicBezTo>
                  <a:cubicBezTo>
                    <a:pt x="1592" y="359"/>
                    <a:pt x="1234" y="1"/>
                    <a:pt x="79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7" name="Google Shape;1827;p48"/>
            <p:cNvSpPr/>
            <p:nvPr/>
          </p:nvSpPr>
          <p:spPr>
            <a:xfrm>
              <a:off x="6552934" y="3988917"/>
              <a:ext cx="56316" cy="54936"/>
            </a:xfrm>
            <a:custGeom>
              <a:rect b="b" l="l" r="r" t="t"/>
              <a:pathLst>
                <a:path extrusionOk="0" h="836" w="857">
                  <a:moveTo>
                    <a:pt x="418" y="0"/>
                  </a:moveTo>
                  <a:cubicBezTo>
                    <a:pt x="200" y="0"/>
                    <a:pt x="1" y="199"/>
                    <a:pt x="1" y="418"/>
                  </a:cubicBezTo>
                  <a:cubicBezTo>
                    <a:pt x="1" y="637"/>
                    <a:pt x="180" y="836"/>
                    <a:pt x="418" y="836"/>
                  </a:cubicBezTo>
                  <a:cubicBezTo>
                    <a:pt x="657" y="836"/>
                    <a:pt x="856" y="637"/>
                    <a:pt x="856" y="418"/>
                  </a:cubicBezTo>
                  <a:cubicBezTo>
                    <a:pt x="856" y="199"/>
                    <a:pt x="657" y="0"/>
                    <a:pt x="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8" name="Google Shape;1828;p48"/>
            <p:cNvSpPr/>
            <p:nvPr/>
          </p:nvSpPr>
          <p:spPr>
            <a:xfrm>
              <a:off x="6247057" y="3452991"/>
              <a:ext cx="78526" cy="78461"/>
            </a:xfrm>
            <a:custGeom>
              <a:rect b="b" l="l" r="r" t="t"/>
              <a:pathLst>
                <a:path extrusionOk="0" h="1194" w="1195">
                  <a:moveTo>
                    <a:pt x="598" y="0"/>
                  </a:moveTo>
                  <a:cubicBezTo>
                    <a:pt x="279" y="0"/>
                    <a:pt x="1" y="259"/>
                    <a:pt x="1" y="597"/>
                  </a:cubicBezTo>
                  <a:cubicBezTo>
                    <a:pt x="1" y="915"/>
                    <a:pt x="279" y="1194"/>
                    <a:pt x="598" y="1194"/>
                  </a:cubicBezTo>
                  <a:cubicBezTo>
                    <a:pt x="936" y="1194"/>
                    <a:pt x="1194" y="915"/>
                    <a:pt x="1194" y="597"/>
                  </a:cubicBezTo>
                  <a:cubicBezTo>
                    <a:pt x="1194" y="259"/>
                    <a:pt x="936" y="0"/>
                    <a:pt x="598" y="0"/>
                  </a:cubicBezTo>
                  <a:close/>
                </a:path>
              </a:pathLst>
            </a:custGeom>
            <a:solidFill>
              <a:srgbClr val="2345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9" name="Google Shape;1829;p48"/>
            <p:cNvSpPr/>
            <p:nvPr/>
          </p:nvSpPr>
          <p:spPr>
            <a:xfrm>
              <a:off x="5768693" y="1900079"/>
              <a:ext cx="1362154" cy="896516"/>
            </a:xfrm>
            <a:custGeom>
              <a:rect b="b" l="l" r="r" t="t"/>
              <a:pathLst>
                <a:path extrusionOk="0" h="13643" w="20729">
                  <a:moveTo>
                    <a:pt x="17327" y="1"/>
                  </a:moveTo>
                  <a:cubicBezTo>
                    <a:pt x="15097" y="994"/>
                    <a:pt x="12585" y="1295"/>
                    <a:pt x="10357" y="1295"/>
                  </a:cubicBezTo>
                  <a:cubicBezTo>
                    <a:pt x="6919" y="1295"/>
                    <a:pt x="4158" y="577"/>
                    <a:pt x="4158" y="577"/>
                  </a:cubicBezTo>
                  <a:cubicBezTo>
                    <a:pt x="2029" y="1751"/>
                    <a:pt x="0" y="8216"/>
                    <a:pt x="3780" y="11638"/>
                  </a:cubicBezTo>
                  <a:cubicBezTo>
                    <a:pt x="5255" y="12976"/>
                    <a:pt x="7780" y="13643"/>
                    <a:pt x="10392" y="13643"/>
                  </a:cubicBezTo>
                  <a:cubicBezTo>
                    <a:pt x="13100" y="13643"/>
                    <a:pt x="15902" y="12926"/>
                    <a:pt x="17724" y="11498"/>
                  </a:cubicBezTo>
                  <a:cubicBezTo>
                    <a:pt x="18679" y="10743"/>
                    <a:pt x="19336" y="9808"/>
                    <a:pt x="19614" y="8654"/>
                  </a:cubicBezTo>
                  <a:cubicBezTo>
                    <a:pt x="20728" y="3860"/>
                    <a:pt x="18083" y="756"/>
                    <a:pt x="17446" y="140"/>
                  </a:cubicBezTo>
                  <a:lnTo>
                    <a:pt x="17327" y="1"/>
                  </a:ln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0" name="Google Shape;1830;p48"/>
            <p:cNvSpPr/>
            <p:nvPr/>
          </p:nvSpPr>
          <p:spPr>
            <a:xfrm>
              <a:off x="6087646" y="2126185"/>
              <a:ext cx="162113" cy="274613"/>
            </a:xfrm>
            <a:custGeom>
              <a:rect b="b" l="l" r="r" t="t"/>
              <a:pathLst>
                <a:path extrusionOk="0" h="4179" w="2467">
                  <a:moveTo>
                    <a:pt x="1188" y="0"/>
                  </a:moveTo>
                  <a:cubicBezTo>
                    <a:pt x="0" y="0"/>
                    <a:pt x="40" y="4178"/>
                    <a:pt x="40" y="4178"/>
                  </a:cubicBezTo>
                  <a:cubicBezTo>
                    <a:pt x="40" y="4178"/>
                    <a:pt x="398" y="976"/>
                    <a:pt x="1193" y="976"/>
                  </a:cubicBezTo>
                  <a:cubicBezTo>
                    <a:pt x="1929" y="996"/>
                    <a:pt x="2307" y="4178"/>
                    <a:pt x="2307" y="4178"/>
                  </a:cubicBezTo>
                  <a:cubicBezTo>
                    <a:pt x="2307" y="4178"/>
                    <a:pt x="2467" y="41"/>
                    <a:pt x="1213" y="1"/>
                  </a:cubicBezTo>
                  <a:cubicBezTo>
                    <a:pt x="1205" y="1"/>
                    <a:pt x="1196" y="0"/>
                    <a:pt x="1188" y="0"/>
                  </a:cubicBezTo>
                  <a:close/>
                </a:path>
              </a:pathLst>
            </a:custGeom>
            <a:solidFill>
              <a:srgbClr val="1E2A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1" name="Google Shape;1831;p48"/>
            <p:cNvSpPr/>
            <p:nvPr/>
          </p:nvSpPr>
          <p:spPr>
            <a:xfrm>
              <a:off x="6698086" y="2126185"/>
              <a:ext cx="162113" cy="274613"/>
            </a:xfrm>
            <a:custGeom>
              <a:rect b="b" l="l" r="r" t="t"/>
              <a:pathLst>
                <a:path extrusionOk="0" h="4179" w="2467">
                  <a:moveTo>
                    <a:pt x="1207" y="0"/>
                  </a:moveTo>
                  <a:cubicBezTo>
                    <a:pt x="1" y="0"/>
                    <a:pt x="59" y="4178"/>
                    <a:pt x="59" y="4178"/>
                  </a:cubicBezTo>
                  <a:cubicBezTo>
                    <a:pt x="59" y="4178"/>
                    <a:pt x="398" y="976"/>
                    <a:pt x="1193" y="976"/>
                  </a:cubicBezTo>
                  <a:cubicBezTo>
                    <a:pt x="1949" y="996"/>
                    <a:pt x="2327" y="4178"/>
                    <a:pt x="2327" y="4178"/>
                  </a:cubicBezTo>
                  <a:cubicBezTo>
                    <a:pt x="2327" y="4178"/>
                    <a:pt x="2466" y="41"/>
                    <a:pt x="1233" y="1"/>
                  </a:cubicBezTo>
                  <a:cubicBezTo>
                    <a:pt x="1224" y="1"/>
                    <a:pt x="1216" y="0"/>
                    <a:pt x="1207" y="0"/>
                  </a:cubicBezTo>
                  <a:close/>
                </a:path>
              </a:pathLst>
            </a:custGeom>
            <a:solidFill>
              <a:srgbClr val="1E2A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2" name="Google Shape;1832;p48"/>
            <p:cNvSpPr/>
            <p:nvPr/>
          </p:nvSpPr>
          <p:spPr>
            <a:xfrm>
              <a:off x="6309810" y="2183747"/>
              <a:ext cx="290252" cy="159550"/>
            </a:xfrm>
            <a:custGeom>
              <a:rect b="b" l="l" r="r" t="t"/>
              <a:pathLst>
                <a:path extrusionOk="0" fill="none" h="2428" w="4417">
                  <a:moveTo>
                    <a:pt x="40" y="0"/>
                  </a:moveTo>
                  <a:cubicBezTo>
                    <a:pt x="40" y="0"/>
                    <a:pt x="1" y="2427"/>
                    <a:pt x="2209" y="2427"/>
                  </a:cubicBezTo>
                  <a:cubicBezTo>
                    <a:pt x="4417" y="2427"/>
                    <a:pt x="4377" y="0"/>
                    <a:pt x="4377" y="0"/>
                  </a:cubicBezTo>
                </a:path>
              </a:pathLst>
            </a:custGeom>
            <a:noFill/>
            <a:ln cap="rnd" cmpd="sng" w="10450">
              <a:solidFill>
                <a:srgbClr val="1E2A5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3" name="Google Shape;1833;p48"/>
            <p:cNvSpPr/>
            <p:nvPr/>
          </p:nvSpPr>
          <p:spPr>
            <a:xfrm>
              <a:off x="5899389" y="2475234"/>
              <a:ext cx="218363" cy="117691"/>
            </a:xfrm>
            <a:custGeom>
              <a:rect b="b" l="l" r="r" t="t"/>
              <a:pathLst>
                <a:path extrusionOk="0" h="1791" w="3323">
                  <a:moveTo>
                    <a:pt x="1671" y="0"/>
                  </a:moveTo>
                  <a:cubicBezTo>
                    <a:pt x="736" y="0"/>
                    <a:pt x="0" y="398"/>
                    <a:pt x="0" y="895"/>
                  </a:cubicBezTo>
                  <a:cubicBezTo>
                    <a:pt x="0" y="1393"/>
                    <a:pt x="736" y="1791"/>
                    <a:pt x="1671" y="1791"/>
                  </a:cubicBezTo>
                  <a:cubicBezTo>
                    <a:pt x="2586" y="1791"/>
                    <a:pt x="3322" y="1393"/>
                    <a:pt x="3322" y="895"/>
                  </a:cubicBezTo>
                  <a:cubicBezTo>
                    <a:pt x="3322" y="398"/>
                    <a:pt x="2586" y="0"/>
                    <a:pt x="1671" y="0"/>
                  </a:cubicBezTo>
                  <a:close/>
                </a:path>
              </a:pathLst>
            </a:custGeom>
            <a:solidFill>
              <a:srgbClr val="30308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4" name="Google Shape;1834;p48"/>
            <p:cNvSpPr/>
            <p:nvPr/>
          </p:nvSpPr>
          <p:spPr>
            <a:xfrm>
              <a:off x="6865382" y="2475234"/>
              <a:ext cx="218363" cy="117691"/>
            </a:xfrm>
            <a:custGeom>
              <a:rect b="b" l="l" r="r" t="t"/>
              <a:pathLst>
                <a:path extrusionOk="0" h="1791" w="3323">
                  <a:moveTo>
                    <a:pt x="1651" y="0"/>
                  </a:moveTo>
                  <a:cubicBezTo>
                    <a:pt x="736" y="0"/>
                    <a:pt x="0" y="398"/>
                    <a:pt x="0" y="895"/>
                  </a:cubicBezTo>
                  <a:cubicBezTo>
                    <a:pt x="0" y="1393"/>
                    <a:pt x="736" y="1791"/>
                    <a:pt x="1651" y="1791"/>
                  </a:cubicBezTo>
                  <a:cubicBezTo>
                    <a:pt x="2586" y="1791"/>
                    <a:pt x="3322" y="1393"/>
                    <a:pt x="3322" y="895"/>
                  </a:cubicBezTo>
                  <a:cubicBezTo>
                    <a:pt x="3322" y="398"/>
                    <a:pt x="2586" y="0"/>
                    <a:pt x="1651" y="0"/>
                  </a:cubicBezTo>
                  <a:close/>
                </a:path>
              </a:pathLst>
            </a:custGeom>
            <a:solidFill>
              <a:srgbClr val="30308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5" name="Google Shape;1835;p48"/>
            <p:cNvSpPr/>
            <p:nvPr/>
          </p:nvSpPr>
          <p:spPr>
            <a:xfrm>
              <a:off x="6032713" y="1982085"/>
              <a:ext cx="218363" cy="92195"/>
            </a:xfrm>
            <a:custGeom>
              <a:rect b="b" l="l" r="r" t="t"/>
              <a:pathLst>
                <a:path extrusionOk="0" h="1403" w="3323">
                  <a:moveTo>
                    <a:pt x="2484" y="0"/>
                  </a:moveTo>
                  <a:cubicBezTo>
                    <a:pt x="1938" y="0"/>
                    <a:pt x="1130" y="60"/>
                    <a:pt x="378" y="344"/>
                  </a:cubicBezTo>
                  <a:cubicBezTo>
                    <a:pt x="160" y="423"/>
                    <a:pt x="0" y="642"/>
                    <a:pt x="0" y="881"/>
                  </a:cubicBezTo>
                  <a:lnTo>
                    <a:pt x="0" y="901"/>
                  </a:lnTo>
                  <a:cubicBezTo>
                    <a:pt x="37" y="1194"/>
                    <a:pt x="310" y="1403"/>
                    <a:pt x="602" y="1403"/>
                  </a:cubicBezTo>
                  <a:cubicBezTo>
                    <a:pt x="627" y="1403"/>
                    <a:pt x="652" y="1401"/>
                    <a:pt x="677" y="1398"/>
                  </a:cubicBezTo>
                  <a:cubicBezTo>
                    <a:pt x="1082" y="1325"/>
                    <a:pt x="1776" y="1217"/>
                    <a:pt x="2554" y="1217"/>
                  </a:cubicBezTo>
                  <a:cubicBezTo>
                    <a:pt x="2618" y="1217"/>
                    <a:pt x="2681" y="1218"/>
                    <a:pt x="2746" y="1219"/>
                  </a:cubicBezTo>
                  <a:cubicBezTo>
                    <a:pt x="3044" y="1219"/>
                    <a:pt x="3322" y="1000"/>
                    <a:pt x="3322" y="702"/>
                  </a:cubicBezTo>
                  <a:cubicBezTo>
                    <a:pt x="3322" y="622"/>
                    <a:pt x="3322" y="523"/>
                    <a:pt x="3283" y="443"/>
                  </a:cubicBezTo>
                  <a:cubicBezTo>
                    <a:pt x="3243" y="205"/>
                    <a:pt x="3024" y="6"/>
                    <a:pt x="2765" y="6"/>
                  </a:cubicBezTo>
                  <a:cubicBezTo>
                    <a:pt x="2683" y="3"/>
                    <a:pt x="2588" y="0"/>
                    <a:pt x="2484" y="0"/>
                  </a:cubicBez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6" name="Google Shape;1836;p48"/>
            <p:cNvSpPr/>
            <p:nvPr/>
          </p:nvSpPr>
          <p:spPr>
            <a:xfrm>
              <a:off x="6677125" y="1999892"/>
              <a:ext cx="217048" cy="92720"/>
            </a:xfrm>
            <a:custGeom>
              <a:rect b="b" l="l" r="r" t="t"/>
              <a:pathLst>
                <a:path extrusionOk="0" h="1411" w="3303">
                  <a:moveTo>
                    <a:pt x="912" y="1"/>
                  </a:moveTo>
                  <a:cubicBezTo>
                    <a:pt x="779" y="1"/>
                    <a:pt x="659" y="5"/>
                    <a:pt x="557" y="13"/>
                  </a:cubicBezTo>
                  <a:cubicBezTo>
                    <a:pt x="299" y="13"/>
                    <a:pt x="80" y="212"/>
                    <a:pt x="20" y="451"/>
                  </a:cubicBezTo>
                  <a:cubicBezTo>
                    <a:pt x="0" y="530"/>
                    <a:pt x="0" y="630"/>
                    <a:pt x="0" y="709"/>
                  </a:cubicBezTo>
                  <a:cubicBezTo>
                    <a:pt x="0" y="1008"/>
                    <a:pt x="279" y="1227"/>
                    <a:pt x="577" y="1227"/>
                  </a:cubicBezTo>
                  <a:cubicBezTo>
                    <a:pt x="640" y="1225"/>
                    <a:pt x="703" y="1224"/>
                    <a:pt x="765" y="1224"/>
                  </a:cubicBezTo>
                  <a:cubicBezTo>
                    <a:pt x="1530" y="1224"/>
                    <a:pt x="2241" y="1332"/>
                    <a:pt x="2646" y="1406"/>
                  </a:cubicBezTo>
                  <a:cubicBezTo>
                    <a:pt x="2671" y="1409"/>
                    <a:pt x="2696" y="1410"/>
                    <a:pt x="2721" y="1410"/>
                  </a:cubicBezTo>
                  <a:cubicBezTo>
                    <a:pt x="3013" y="1410"/>
                    <a:pt x="3284" y="1202"/>
                    <a:pt x="3303" y="908"/>
                  </a:cubicBezTo>
                  <a:lnTo>
                    <a:pt x="3303" y="869"/>
                  </a:lnTo>
                  <a:cubicBezTo>
                    <a:pt x="3303" y="650"/>
                    <a:pt x="3163" y="431"/>
                    <a:pt x="2945" y="351"/>
                  </a:cubicBezTo>
                  <a:cubicBezTo>
                    <a:pt x="2226" y="80"/>
                    <a:pt x="1455" y="1"/>
                    <a:pt x="912" y="1"/>
                  </a:cubicBez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7" name="Google Shape;1837;p48"/>
            <p:cNvSpPr/>
            <p:nvPr/>
          </p:nvSpPr>
          <p:spPr>
            <a:xfrm>
              <a:off x="5216012" y="4297358"/>
              <a:ext cx="287755" cy="252205"/>
            </a:xfrm>
            <a:custGeom>
              <a:rect b="b" l="l" r="r" t="t"/>
              <a:pathLst>
                <a:path extrusionOk="0" h="3838" w="4379">
                  <a:moveTo>
                    <a:pt x="835" y="1"/>
                  </a:moveTo>
                  <a:cubicBezTo>
                    <a:pt x="304" y="1"/>
                    <a:pt x="0" y="342"/>
                    <a:pt x="235" y="1214"/>
                  </a:cubicBezTo>
                  <a:cubicBezTo>
                    <a:pt x="625" y="2694"/>
                    <a:pt x="2408" y="3838"/>
                    <a:pt x="3497" y="3838"/>
                  </a:cubicBezTo>
                  <a:cubicBezTo>
                    <a:pt x="4017" y="3838"/>
                    <a:pt x="4379" y="3576"/>
                    <a:pt x="4353" y="2965"/>
                  </a:cubicBezTo>
                  <a:cubicBezTo>
                    <a:pt x="4312" y="1676"/>
                    <a:pt x="2014" y="1"/>
                    <a:pt x="835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8" name="Google Shape;1838;p48"/>
            <p:cNvSpPr/>
            <p:nvPr/>
          </p:nvSpPr>
          <p:spPr>
            <a:xfrm>
              <a:off x="6142514" y="3318352"/>
              <a:ext cx="643194" cy="377847"/>
            </a:xfrm>
            <a:custGeom>
              <a:rect b="b" l="l" r="r" t="t"/>
              <a:pathLst>
                <a:path extrusionOk="0" h="5750" w="9788">
                  <a:moveTo>
                    <a:pt x="0" y="0"/>
                  </a:moveTo>
                  <a:cubicBezTo>
                    <a:pt x="0" y="0"/>
                    <a:pt x="100" y="4456"/>
                    <a:pt x="3322" y="5530"/>
                  </a:cubicBezTo>
                  <a:cubicBezTo>
                    <a:pt x="3740" y="5670"/>
                    <a:pt x="4238" y="5749"/>
                    <a:pt x="4814" y="5749"/>
                  </a:cubicBezTo>
                  <a:cubicBezTo>
                    <a:pt x="9489" y="5749"/>
                    <a:pt x="9788" y="0"/>
                    <a:pt x="97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9" name="Google Shape;1839;p48"/>
            <p:cNvSpPr/>
            <p:nvPr/>
          </p:nvSpPr>
          <p:spPr>
            <a:xfrm>
              <a:off x="6142514" y="3317038"/>
              <a:ext cx="218363" cy="363456"/>
            </a:xfrm>
            <a:custGeom>
              <a:rect b="b" l="l" r="r" t="t"/>
              <a:pathLst>
                <a:path extrusionOk="0" h="5531" w="3323">
                  <a:moveTo>
                    <a:pt x="0" y="0"/>
                  </a:moveTo>
                  <a:cubicBezTo>
                    <a:pt x="0" y="0"/>
                    <a:pt x="100" y="4456"/>
                    <a:pt x="3322" y="5530"/>
                  </a:cubicBezTo>
                  <a:cubicBezTo>
                    <a:pt x="2944" y="4297"/>
                    <a:pt x="2726" y="3004"/>
                    <a:pt x="2487" y="1751"/>
                  </a:cubicBezTo>
                  <a:cubicBezTo>
                    <a:pt x="2427" y="1174"/>
                    <a:pt x="2328" y="577"/>
                    <a:pt x="2248" y="0"/>
                  </a:cubicBezTo>
                  <a:close/>
                </a:path>
              </a:pathLst>
            </a:custGeom>
            <a:solidFill>
              <a:srgbClr val="141447">
                <a:alpha val="508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0" name="Google Shape;1840;p48"/>
            <p:cNvSpPr/>
            <p:nvPr/>
          </p:nvSpPr>
          <p:spPr>
            <a:xfrm>
              <a:off x="6142514" y="3229447"/>
              <a:ext cx="642603" cy="197597"/>
            </a:xfrm>
            <a:custGeom>
              <a:rect b="b" l="l" r="r" t="t"/>
              <a:pathLst>
                <a:path extrusionOk="0" h="3007" w="9779">
                  <a:moveTo>
                    <a:pt x="5186" y="1"/>
                  </a:moveTo>
                  <a:cubicBezTo>
                    <a:pt x="2648" y="1"/>
                    <a:pt x="0" y="494"/>
                    <a:pt x="0" y="1353"/>
                  </a:cubicBezTo>
                  <a:cubicBezTo>
                    <a:pt x="0" y="2508"/>
                    <a:pt x="2181" y="3007"/>
                    <a:pt x="4481" y="3007"/>
                  </a:cubicBezTo>
                  <a:cubicBezTo>
                    <a:pt x="7054" y="3007"/>
                    <a:pt x="9778" y="2382"/>
                    <a:pt x="9768" y="1353"/>
                  </a:cubicBezTo>
                  <a:cubicBezTo>
                    <a:pt x="9768" y="419"/>
                    <a:pt x="7523" y="1"/>
                    <a:pt x="51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1" name="Google Shape;1841;p48"/>
            <p:cNvSpPr/>
            <p:nvPr/>
          </p:nvSpPr>
          <p:spPr>
            <a:xfrm>
              <a:off x="6173857" y="3251920"/>
              <a:ext cx="579190" cy="133791"/>
            </a:xfrm>
            <a:custGeom>
              <a:rect b="b" l="l" r="r" t="t"/>
              <a:pathLst>
                <a:path extrusionOk="0" h="2036" w="8814">
                  <a:moveTo>
                    <a:pt x="4684" y="0"/>
                  </a:moveTo>
                  <a:cubicBezTo>
                    <a:pt x="2397" y="0"/>
                    <a:pt x="11" y="332"/>
                    <a:pt x="1" y="912"/>
                  </a:cubicBezTo>
                  <a:cubicBezTo>
                    <a:pt x="1" y="1130"/>
                    <a:pt x="140" y="1310"/>
                    <a:pt x="399" y="1469"/>
                  </a:cubicBezTo>
                  <a:cubicBezTo>
                    <a:pt x="1085" y="1858"/>
                    <a:pt x="2541" y="2036"/>
                    <a:pt x="4052" y="2036"/>
                  </a:cubicBezTo>
                  <a:cubicBezTo>
                    <a:pt x="5780" y="2036"/>
                    <a:pt x="7579" y="1803"/>
                    <a:pt x="8376" y="1389"/>
                  </a:cubicBezTo>
                  <a:cubicBezTo>
                    <a:pt x="8654" y="1250"/>
                    <a:pt x="8813" y="1091"/>
                    <a:pt x="8813" y="912"/>
                  </a:cubicBezTo>
                  <a:cubicBezTo>
                    <a:pt x="8813" y="282"/>
                    <a:pt x="6791" y="0"/>
                    <a:pt x="4684" y="0"/>
                  </a:cubicBezTo>
                  <a:close/>
                </a:path>
              </a:pathLst>
            </a:custGeom>
            <a:solidFill>
              <a:srgbClr val="141447">
                <a:alpha val="508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2" name="Google Shape;1842;p48"/>
            <p:cNvSpPr/>
            <p:nvPr/>
          </p:nvSpPr>
          <p:spPr>
            <a:xfrm>
              <a:off x="6200009" y="3302516"/>
              <a:ext cx="524254" cy="83192"/>
            </a:xfrm>
            <a:custGeom>
              <a:rect b="b" l="l" r="r" t="t"/>
              <a:pathLst>
                <a:path extrusionOk="0" h="1266" w="7978">
                  <a:moveTo>
                    <a:pt x="4280" y="0"/>
                  </a:moveTo>
                  <a:cubicBezTo>
                    <a:pt x="2565" y="0"/>
                    <a:pt x="789" y="247"/>
                    <a:pt x="1" y="699"/>
                  </a:cubicBezTo>
                  <a:cubicBezTo>
                    <a:pt x="687" y="1088"/>
                    <a:pt x="2143" y="1266"/>
                    <a:pt x="3654" y="1266"/>
                  </a:cubicBezTo>
                  <a:cubicBezTo>
                    <a:pt x="5382" y="1266"/>
                    <a:pt x="7181" y="1033"/>
                    <a:pt x="7978" y="619"/>
                  </a:cubicBezTo>
                  <a:cubicBezTo>
                    <a:pt x="7293" y="197"/>
                    <a:pt x="5811" y="0"/>
                    <a:pt x="42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3" name="Google Shape;1843;p48"/>
            <p:cNvSpPr/>
            <p:nvPr/>
          </p:nvSpPr>
          <p:spPr>
            <a:xfrm>
              <a:off x="6617001" y="3389713"/>
              <a:ext cx="246488" cy="246750"/>
            </a:xfrm>
            <a:custGeom>
              <a:rect b="b" l="l" r="r" t="t"/>
              <a:pathLst>
                <a:path extrusionOk="0" h="3755" w="3751">
                  <a:moveTo>
                    <a:pt x="2642" y="1"/>
                  </a:moveTo>
                  <a:cubicBezTo>
                    <a:pt x="2235" y="1"/>
                    <a:pt x="1850" y="108"/>
                    <a:pt x="1850" y="108"/>
                  </a:cubicBezTo>
                  <a:lnTo>
                    <a:pt x="1691" y="1202"/>
                  </a:lnTo>
                  <a:cubicBezTo>
                    <a:pt x="1788" y="1185"/>
                    <a:pt x="1874" y="1177"/>
                    <a:pt x="1950" y="1177"/>
                  </a:cubicBezTo>
                  <a:cubicBezTo>
                    <a:pt x="2840" y="1177"/>
                    <a:pt x="2342" y="2279"/>
                    <a:pt x="1811" y="2554"/>
                  </a:cubicBezTo>
                  <a:cubicBezTo>
                    <a:pt x="1609" y="2652"/>
                    <a:pt x="1417" y="2684"/>
                    <a:pt x="1252" y="2684"/>
                  </a:cubicBezTo>
                  <a:cubicBezTo>
                    <a:pt x="947" y="2684"/>
                    <a:pt x="736" y="2574"/>
                    <a:pt x="736" y="2574"/>
                  </a:cubicBezTo>
                  <a:lnTo>
                    <a:pt x="0" y="3549"/>
                  </a:lnTo>
                  <a:cubicBezTo>
                    <a:pt x="457" y="3692"/>
                    <a:pt x="860" y="3755"/>
                    <a:pt x="1216" y="3755"/>
                  </a:cubicBezTo>
                  <a:cubicBezTo>
                    <a:pt x="3297" y="3755"/>
                    <a:pt x="3751" y="1601"/>
                    <a:pt x="3581" y="565"/>
                  </a:cubicBezTo>
                  <a:cubicBezTo>
                    <a:pt x="3501" y="113"/>
                    <a:pt x="3059" y="1"/>
                    <a:pt x="26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4" name="Google Shape;1844;p48"/>
            <p:cNvSpPr/>
            <p:nvPr/>
          </p:nvSpPr>
          <p:spPr>
            <a:xfrm>
              <a:off x="6305867" y="2978503"/>
              <a:ext cx="166121" cy="377781"/>
            </a:xfrm>
            <a:custGeom>
              <a:rect b="b" l="l" r="r" t="t"/>
              <a:pathLst>
                <a:path extrusionOk="0" h="5749" w="2528">
                  <a:moveTo>
                    <a:pt x="1254" y="0"/>
                  </a:moveTo>
                  <a:cubicBezTo>
                    <a:pt x="1254" y="0"/>
                    <a:pt x="1652" y="1691"/>
                    <a:pt x="817" y="3362"/>
                  </a:cubicBezTo>
                  <a:cubicBezTo>
                    <a:pt x="1" y="5033"/>
                    <a:pt x="1254" y="5749"/>
                    <a:pt x="1254" y="5749"/>
                  </a:cubicBezTo>
                  <a:cubicBezTo>
                    <a:pt x="1254" y="5749"/>
                    <a:pt x="1035" y="5172"/>
                    <a:pt x="1771" y="3362"/>
                  </a:cubicBezTo>
                  <a:cubicBezTo>
                    <a:pt x="2527" y="1572"/>
                    <a:pt x="1254" y="0"/>
                    <a:pt x="1254" y="0"/>
                  </a:cubicBez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5" name="Google Shape;1845;p48"/>
            <p:cNvSpPr/>
            <p:nvPr/>
          </p:nvSpPr>
          <p:spPr>
            <a:xfrm>
              <a:off x="6449705" y="2876522"/>
              <a:ext cx="130768" cy="479767"/>
            </a:xfrm>
            <a:custGeom>
              <a:rect b="b" l="l" r="r" t="t"/>
              <a:pathLst>
                <a:path extrusionOk="0" h="7301" w="1990">
                  <a:moveTo>
                    <a:pt x="677" y="0"/>
                  </a:moveTo>
                  <a:lnTo>
                    <a:pt x="677" y="0"/>
                  </a:lnTo>
                  <a:cubicBezTo>
                    <a:pt x="677" y="1"/>
                    <a:pt x="1054" y="2527"/>
                    <a:pt x="517" y="4775"/>
                  </a:cubicBezTo>
                  <a:cubicBezTo>
                    <a:pt x="0" y="6923"/>
                    <a:pt x="1054" y="7301"/>
                    <a:pt x="1054" y="7301"/>
                  </a:cubicBezTo>
                  <a:cubicBezTo>
                    <a:pt x="657" y="6923"/>
                    <a:pt x="1154" y="5511"/>
                    <a:pt x="1572" y="3720"/>
                  </a:cubicBezTo>
                  <a:cubicBezTo>
                    <a:pt x="1989" y="1930"/>
                    <a:pt x="677" y="1"/>
                    <a:pt x="677" y="0"/>
                  </a:cubicBez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6" name="Google Shape;1846;p48"/>
            <p:cNvSpPr/>
            <p:nvPr/>
          </p:nvSpPr>
          <p:spPr>
            <a:xfrm>
              <a:off x="6388267" y="3605897"/>
              <a:ext cx="94166" cy="102052"/>
            </a:xfrm>
            <a:custGeom>
              <a:rect b="b" l="l" r="r" t="t"/>
              <a:pathLst>
                <a:path extrusionOk="0" h="1553" w="1433">
                  <a:moveTo>
                    <a:pt x="0" y="1"/>
                  </a:moveTo>
                  <a:lnTo>
                    <a:pt x="80" y="1552"/>
                  </a:lnTo>
                  <a:lnTo>
                    <a:pt x="1432" y="43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7" name="Google Shape;1847;p48"/>
            <p:cNvSpPr/>
            <p:nvPr/>
          </p:nvSpPr>
          <p:spPr>
            <a:xfrm rot="-653023">
              <a:off x="6329849" y="3687616"/>
              <a:ext cx="124261" cy="105928"/>
            </a:xfrm>
            <a:custGeom>
              <a:rect b="b" l="l" r="r" t="t"/>
              <a:pathLst>
                <a:path extrusionOk="0" h="1612" w="1891">
                  <a:moveTo>
                    <a:pt x="1015" y="0"/>
                  </a:moveTo>
                  <a:lnTo>
                    <a:pt x="0" y="1612"/>
                  </a:lnTo>
                  <a:lnTo>
                    <a:pt x="1890" y="1413"/>
                  </a:lnTo>
                  <a:lnTo>
                    <a:pt x="1015" y="0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8" name="Google Shape;1848;p48"/>
            <p:cNvSpPr/>
            <p:nvPr/>
          </p:nvSpPr>
          <p:spPr>
            <a:xfrm>
              <a:off x="6277152" y="3800660"/>
              <a:ext cx="125577" cy="108557"/>
            </a:xfrm>
            <a:custGeom>
              <a:rect b="b" l="l" r="r" t="t"/>
              <a:pathLst>
                <a:path extrusionOk="0" h="1652" w="1911">
                  <a:moveTo>
                    <a:pt x="1273" y="1"/>
                  </a:moveTo>
                  <a:lnTo>
                    <a:pt x="0" y="1055"/>
                  </a:lnTo>
                  <a:lnTo>
                    <a:pt x="1910" y="1652"/>
                  </a:lnTo>
                  <a:lnTo>
                    <a:pt x="1273" y="1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9" name="Google Shape;1849;p48"/>
            <p:cNvSpPr/>
            <p:nvPr/>
          </p:nvSpPr>
          <p:spPr>
            <a:xfrm>
              <a:off x="5441855" y="2890912"/>
              <a:ext cx="998764" cy="991404"/>
            </a:xfrm>
            <a:custGeom>
              <a:rect b="b" l="l" r="r" t="t"/>
              <a:pathLst>
                <a:path extrusionOk="0" h="15087" w="15199">
                  <a:moveTo>
                    <a:pt x="2885" y="0"/>
                  </a:moveTo>
                  <a:cubicBezTo>
                    <a:pt x="2885" y="0"/>
                    <a:pt x="1" y="3362"/>
                    <a:pt x="2308" y="9250"/>
                  </a:cubicBezTo>
                  <a:cubicBezTo>
                    <a:pt x="2846" y="10643"/>
                    <a:pt x="4059" y="11936"/>
                    <a:pt x="5531" y="12950"/>
                  </a:cubicBezTo>
                  <a:cubicBezTo>
                    <a:pt x="7374" y="14239"/>
                    <a:pt x="9606" y="15086"/>
                    <a:pt x="11347" y="15086"/>
                  </a:cubicBezTo>
                  <a:cubicBezTo>
                    <a:pt x="11729" y="15086"/>
                    <a:pt x="12088" y="15045"/>
                    <a:pt x="12414" y="14960"/>
                  </a:cubicBezTo>
                  <a:cubicBezTo>
                    <a:pt x="12792" y="14860"/>
                    <a:pt x="13110" y="14721"/>
                    <a:pt x="13389" y="14502"/>
                  </a:cubicBezTo>
                  <a:cubicBezTo>
                    <a:pt x="13926" y="14044"/>
                    <a:pt x="14304" y="13547"/>
                    <a:pt x="14503" y="13030"/>
                  </a:cubicBezTo>
                  <a:cubicBezTo>
                    <a:pt x="15199" y="11259"/>
                    <a:pt x="14005" y="9370"/>
                    <a:pt x="12354" y="9250"/>
                  </a:cubicBezTo>
                  <a:cubicBezTo>
                    <a:pt x="10166" y="9051"/>
                    <a:pt x="3900" y="7917"/>
                    <a:pt x="5173" y="2248"/>
                  </a:cubicBezTo>
                  <a:lnTo>
                    <a:pt x="4079" y="1154"/>
                  </a:lnTo>
                  <a:lnTo>
                    <a:pt x="2885" y="0"/>
                  </a:ln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0" name="Google Shape;1850;p48"/>
            <p:cNvSpPr/>
            <p:nvPr/>
          </p:nvSpPr>
          <p:spPr>
            <a:xfrm>
              <a:off x="5441855" y="2890912"/>
              <a:ext cx="953028" cy="991404"/>
            </a:xfrm>
            <a:custGeom>
              <a:rect b="b" l="l" r="r" t="t"/>
              <a:pathLst>
                <a:path extrusionOk="0" h="15087" w="14503">
                  <a:moveTo>
                    <a:pt x="2885" y="0"/>
                  </a:moveTo>
                  <a:cubicBezTo>
                    <a:pt x="2885" y="0"/>
                    <a:pt x="1" y="3362"/>
                    <a:pt x="2308" y="9250"/>
                  </a:cubicBezTo>
                  <a:cubicBezTo>
                    <a:pt x="2846" y="10643"/>
                    <a:pt x="4059" y="11936"/>
                    <a:pt x="5531" y="12950"/>
                  </a:cubicBezTo>
                  <a:cubicBezTo>
                    <a:pt x="7374" y="14239"/>
                    <a:pt x="9606" y="15086"/>
                    <a:pt x="11347" y="15086"/>
                  </a:cubicBezTo>
                  <a:cubicBezTo>
                    <a:pt x="11729" y="15086"/>
                    <a:pt x="12088" y="15045"/>
                    <a:pt x="12414" y="14960"/>
                  </a:cubicBezTo>
                  <a:cubicBezTo>
                    <a:pt x="12792" y="14860"/>
                    <a:pt x="13110" y="14721"/>
                    <a:pt x="13389" y="14502"/>
                  </a:cubicBezTo>
                  <a:cubicBezTo>
                    <a:pt x="13926" y="14044"/>
                    <a:pt x="14304" y="13547"/>
                    <a:pt x="14503" y="13030"/>
                  </a:cubicBezTo>
                  <a:lnTo>
                    <a:pt x="14503" y="13030"/>
                  </a:lnTo>
                  <a:cubicBezTo>
                    <a:pt x="14423" y="13050"/>
                    <a:pt x="14324" y="13110"/>
                    <a:pt x="14304" y="13149"/>
                  </a:cubicBezTo>
                  <a:cubicBezTo>
                    <a:pt x="13822" y="13375"/>
                    <a:pt x="13323" y="13471"/>
                    <a:pt x="12818" y="13471"/>
                  </a:cubicBezTo>
                  <a:cubicBezTo>
                    <a:pt x="11362" y="13471"/>
                    <a:pt x="9854" y="12674"/>
                    <a:pt x="8555" y="11876"/>
                  </a:cubicBezTo>
                  <a:cubicBezTo>
                    <a:pt x="6665" y="10742"/>
                    <a:pt x="4636" y="9390"/>
                    <a:pt x="3999" y="7261"/>
                  </a:cubicBezTo>
                  <a:cubicBezTo>
                    <a:pt x="3701" y="6227"/>
                    <a:pt x="3781" y="5133"/>
                    <a:pt x="3860" y="4078"/>
                  </a:cubicBezTo>
                  <a:cubicBezTo>
                    <a:pt x="3900" y="3084"/>
                    <a:pt x="3999" y="2109"/>
                    <a:pt x="4079" y="1154"/>
                  </a:cubicBezTo>
                  <a:lnTo>
                    <a:pt x="2885" y="0"/>
                  </a:lnTo>
                  <a:close/>
                </a:path>
              </a:pathLst>
            </a:custGeom>
            <a:solidFill>
              <a:srgbClr val="3049B5">
                <a:alpha val="1562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1" name="Google Shape;1851;p48"/>
            <p:cNvSpPr/>
            <p:nvPr/>
          </p:nvSpPr>
          <p:spPr>
            <a:xfrm>
              <a:off x="6475857" y="3605897"/>
              <a:ext cx="95480" cy="102052"/>
            </a:xfrm>
            <a:custGeom>
              <a:rect b="b" l="l" r="r" t="t"/>
              <a:pathLst>
                <a:path extrusionOk="0" h="1553" w="1453">
                  <a:moveTo>
                    <a:pt x="1452" y="1"/>
                  </a:moveTo>
                  <a:lnTo>
                    <a:pt x="0" y="438"/>
                  </a:lnTo>
                  <a:lnTo>
                    <a:pt x="1373" y="1552"/>
                  </a:lnTo>
                  <a:lnTo>
                    <a:pt x="1452" y="1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2" name="Google Shape;1852;p48"/>
            <p:cNvSpPr/>
            <p:nvPr/>
          </p:nvSpPr>
          <p:spPr>
            <a:xfrm>
              <a:off x="6492793" y="3694727"/>
              <a:ext cx="124197" cy="105929"/>
            </a:xfrm>
            <a:custGeom>
              <a:rect b="b" l="l" r="r" t="t"/>
              <a:pathLst>
                <a:path extrusionOk="0" h="1612" w="1890">
                  <a:moveTo>
                    <a:pt x="875" y="0"/>
                  </a:moveTo>
                  <a:lnTo>
                    <a:pt x="0" y="1413"/>
                  </a:lnTo>
                  <a:lnTo>
                    <a:pt x="1890" y="1612"/>
                  </a:lnTo>
                  <a:lnTo>
                    <a:pt x="875" y="0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3" name="Google Shape;1853;p48"/>
            <p:cNvSpPr/>
            <p:nvPr/>
          </p:nvSpPr>
          <p:spPr>
            <a:xfrm>
              <a:off x="6556877" y="3800660"/>
              <a:ext cx="125577" cy="108557"/>
            </a:xfrm>
            <a:custGeom>
              <a:rect b="b" l="l" r="r" t="t"/>
              <a:pathLst>
                <a:path extrusionOk="0" h="1652" w="1911">
                  <a:moveTo>
                    <a:pt x="637" y="1"/>
                  </a:moveTo>
                  <a:lnTo>
                    <a:pt x="0" y="1652"/>
                  </a:lnTo>
                  <a:lnTo>
                    <a:pt x="1910" y="1055"/>
                  </a:lnTo>
                  <a:lnTo>
                    <a:pt x="637" y="1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4" name="Google Shape;1854;p48"/>
            <p:cNvSpPr/>
            <p:nvPr/>
          </p:nvSpPr>
          <p:spPr>
            <a:xfrm>
              <a:off x="6458838" y="2890912"/>
              <a:ext cx="1039637" cy="989105"/>
            </a:xfrm>
            <a:custGeom>
              <a:rect b="b" l="l" r="r" t="t"/>
              <a:pathLst>
                <a:path extrusionOk="0" h="15052" w="15821">
                  <a:moveTo>
                    <a:pt x="12970" y="0"/>
                  </a:moveTo>
                  <a:cubicBezTo>
                    <a:pt x="12970" y="0"/>
                    <a:pt x="12970" y="0"/>
                    <a:pt x="12970" y="0"/>
                  </a:cubicBezTo>
                  <a:lnTo>
                    <a:pt x="12970" y="0"/>
                  </a:lnTo>
                  <a:lnTo>
                    <a:pt x="12970" y="0"/>
                  </a:lnTo>
                  <a:cubicBezTo>
                    <a:pt x="12970" y="0"/>
                    <a:pt x="12970" y="0"/>
                    <a:pt x="12970" y="0"/>
                  </a:cubicBezTo>
                  <a:close/>
                  <a:moveTo>
                    <a:pt x="12970" y="0"/>
                  </a:moveTo>
                  <a:lnTo>
                    <a:pt x="10683" y="2248"/>
                  </a:lnTo>
                  <a:cubicBezTo>
                    <a:pt x="10762" y="2646"/>
                    <a:pt x="10802" y="3024"/>
                    <a:pt x="10842" y="3382"/>
                  </a:cubicBezTo>
                  <a:cubicBezTo>
                    <a:pt x="11081" y="8057"/>
                    <a:pt x="5511" y="9012"/>
                    <a:pt x="3502" y="9211"/>
                  </a:cubicBezTo>
                  <a:cubicBezTo>
                    <a:pt x="1333" y="9409"/>
                    <a:pt x="0" y="12533"/>
                    <a:pt x="2447" y="14462"/>
                  </a:cubicBezTo>
                  <a:cubicBezTo>
                    <a:pt x="2726" y="14681"/>
                    <a:pt x="3044" y="14840"/>
                    <a:pt x="3422" y="14940"/>
                  </a:cubicBezTo>
                  <a:cubicBezTo>
                    <a:pt x="3741" y="15016"/>
                    <a:pt x="4100" y="15052"/>
                    <a:pt x="4480" y="15052"/>
                  </a:cubicBezTo>
                  <a:cubicBezTo>
                    <a:pt x="4693" y="15052"/>
                    <a:pt x="4911" y="15041"/>
                    <a:pt x="5133" y="15019"/>
                  </a:cubicBezTo>
                  <a:cubicBezTo>
                    <a:pt x="6764" y="14840"/>
                    <a:pt x="8694" y="14064"/>
                    <a:pt x="10305" y="12930"/>
                  </a:cubicBezTo>
                  <a:cubicBezTo>
                    <a:pt x="11757" y="11916"/>
                    <a:pt x="12970" y="10623"/>
                    <a:pt x="13527" y="9230"/>
                  </a:cubicBezTo>
                  <a:cubicBezTo>
                    <a:pt x="15820" y="3360"/>
                    <a:pt x="12987" y="23"/>
                    <a:pt x="12970" y="0"/>
                  </a:cubicBez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5" name="Google Shape;1855;p48"/>
            <p:cNvSpPr/>
            <p:nvPr/>
          </p:nvSpPr>
          <p:spPr>
            <a:xfrm>
              <a:off x="6458838" y="3113076"/>
              <a:ext cx="810498" cy="767522"/>
            </a:xfrm>
            <a:custGeom>
              <a:rect b="b" l="l" r="r" t="t"/>
              <a:pathLst>
                <a:path extrusionOk="0" h="11680" w="12334">
                  <a:moveTo>
                    <a:pt x="10842" y="1"/>
                  </a:moveTo>
                  <a:lnTo>
                    <a:pt x="10842" y="1"/>
                  </a:lnTo>
                  <a:cubicBezTo>
                    <a:pt x="11081" y="4676"/>
                    <a:pt x="5511" y="5650"/>
                    <a:pt x="3502" y="5849"/>
                  </a:cubicBezTo>
                  <a:cubicBezTo>
                    <a:pt x="1333" y="6048"/>
                    <a:pt x="0" y="9152"/>
                    <a:pt x="2447" y="11081"/>
                  </a:cubicBezTo>
                  <a:cubicBezTo>
                    <a:pt x="2726" y="11320"/>
                    <a:pt x="3044" y="11459"/>
                    <a:pt x="3422" y="11559"/>
                  </a:cubicBezTo>
                  <a:cubicBezTo>
                    <a:pt x="3743" y="11636"/>
                    <a:pt x="4106" y="11680"/>
                    <a:pt x="4488" y="11680"/>
                  </a:cubicBezTo>
                  <a:cubicBezTo>
                    <a:pt x="4698" y="11680"/>
                    <a:pt x="4914" y="11666"/>
                    <a:pt x="5133" y="11638"/>
                  </a:cubicBezTo>
                  <a:cubicBezTo>
                    <a:pt x="1930" y="9629"/>
                    <a:pt x="3820" y="7401"/>
                    <a:pt x="7918" y="5452"/>
                  </a:cubicBezTo>
                  <a:cubicBezTo>
                    <a:pt x="12334" y="3363"/>
                    <a:pt x="10902" y="81"/>
                    <a:pt x="10902" y="81"/>
                  </a:cubicBezTo>
                  <a:lnTo>
                    <a:pt x="10842" y="1"/>
                  </a:lnTo>
                  <a:close/>
                </a:path>
              </a:pathLst>
            </a:custGeom>
            <a:solidFill>
              <a:srgbClr val="3049B5">
                <a:alpha val="1562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6" name="Shape 1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Google Shape;1147;p3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Lesson oVERVIEW:</a:t>
            </a:r>
            <a:endParaRPr sz="4000"/>
          </a:p>
        </p:txBody>
      </p:sp>
      <p:sp>
        <p:nvSpPr>
          <p:cNvPr id="1148" name="Google Shape;1148;p35"/>
          <p:cNvSpPr txBox="1"/>
          <p:nvPr>
            <p:ph idx="1" type="body"/>
          </p:nvPr>
        </p:nvSpPr>
        <p:spPr>
          <a:xfrm>
            <a:off x="720000" y="1811250"/>
            <a:ext cx="7704000" cy="275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Find today’s work and click on the lesson link to be taken there directly. </a:t>
            </a:r>
            <a:endParaRPr sz="15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Monday (Week 3) - </a:t>
            </a:r>
            <a:r>
              <a:rPr lang="en" sz="1700" u="sng">
                <a:hlinkClick action="ppaction://hlinkshowjump?jump=nextslide"/>
              </a:rPr>
              <a:t>Lesson 4: Dice chance.</a:t>
            </a:r>
            <a:endParaRPr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rPr>
              <a:t>Thursday </a:t>
            </a:r>
            <a:r>
              <a:rPr b="1" lang="en" sz="1700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rPr>
              <a:t>(Week 3) - </a:t>
            </a:r>
            <a:r>
              <a:rPr lang="en" sz="1700" u="sng">
                <a:hlinkClick action="ppaction://hlinksldjump" r:id="rId3"/>
              </a:rPr>
              <a:t>Lesson 5: Chance bingo. </a:t>
            </a:r>
            <a:endParaRPr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grpSp>
        <p:nvGrpSpPr>
          <p:cNvPr id="1149" name="Google Shape;1149;p35"/>
          <p:cNvGrpSpPr/>
          <p:nvPr/>
        </p:nvGrpSpPr>
        <p:grpSpPr>
          <a:xfrm>
            <a:off x="7431120" y="3506369"/>
            <a:ext cx="1631603" cy="1468544"/>
            <a:chOff x="2964773" y="1259284"/>
            <a:chExt cx="1279187" cy="1230968"/>
          </a:xfrm>
        </p:grpSpPr>
        <p:sp>
          <p:nvSpPr>
            <p:cNvPr id="1150" name="Google Shape;1150;p35"/>
            <p:cNvSpPr/>
            <p:nvPr/>
          </p:nvSpPr>
          <p:spPr>
            <a:xfrm>
              <a:off x="2990300" y="1531894"/>
              <a:ext cx="300871" cy="225367"/>
            </a:xfrm>
            <a:custGeom>
              <a:rect b="b" l="l" r="r" t="t"/>
              <a:pathLst>
                <a:path extrusionOk="0" h="6498" w="8675">
                  <a:moveTo>
                    <a:pt x="1354" y="0"/>
                  </a:moveTo>
                  <a:lnTo>
                    <a:pt x="558" y="139"/>
                  </a:lnTo>
                  <a:lnTo>
                    <a:pt x="259" y="199"/>
                  </a:lnTo>
                  <a:cubicBezTo>
                    <a:pt x="259" y="199"/>
                    <a:pt x="200" y="637"/>
                    <a:pt x="160" y="1234"/>
                  </a:cubicBezTo>
                  <a:cubicBezTo>
                    <a:pt x="61" y="1970"/>
                    <a:pt x="1" y="2905"/>
                    <a:pt x="21" y="3462"/>
                  </a:cubicBezTo>
                  <a:cubicBezTo>
                    <a:pt x="100" y="4894"/>
                    <a:pt x="180" y="5948"/>
                    <a:pt x="1771" y="6366"/>
                  </a:cubicBezTo>
                  <a:cubicBezTo>
                    <a:pt x="2124" y="6459"/>
                    <a:pt x="2544" y="6498"/>
                    <a:pt x="2999" y="6498"/>
                  </a:cubicBezTo>
                  <a:cubicBezTo>
                    <a:pt x="4007" y="6498"/>
                    <a:pt x="5187" y="6307"/>
                    <a:pt x="6187" y="6087"/>
                  </a:cubicBezTo>
                  <a:cubicBezTo>
                    <a:pt x="7481" y="5809"/>
                    <a:pt x="8475" y="5491"/>
                    <a:pt x="8475" y="5471"/>
                  </a:cubicBezTo>
                  <a:cubicBezTo>
                    <a:pt x="8575" y="5312"/>
                    <a:pt x="8634" y="5172"/>
                    <a:pt x="8654" y="5073"/>
                  </a:cubicBezTo>
                  <a:cubicBezTo>
                    <a:pt x="8674" y="4675"/>
                    <a:pt x="8256" y="4516"/>
                    <a:pt x="8256" y="4476"/>
                  </a:cubicBezTo>
                  <a:cubicBezTo>
                    <a:pt x="8256" y="4466"/>
                    <a:pt x="8047" y="4466"/>
                    <a:pt x="7697" y="4466"/>
                  </a:cubicBezTo>
                  <a:cubicBezTo>
                    <a:pt x="7346" y="4466"/>
                    <a:pt x="6854" y="4466"/>
                    <a:pt x="6287" y="4456"/>
                  </a:cubicBezTo>
                  <a:cubicBezTo>
                    <a:pt x="5153" y="4416"/>
                    <a:pt x="3701" y="4317"/>
                    <a:pt x="2607" y="3999"/>
                  </a:cubicBezTo>
                  <a:cubicBezTo>
                    <a:pt x="2109" y="3322"/>
                    <a:pt x="1771" y="2029"/>
                    <a:pt x="1552" y="1094"/>
                  </a:cubicBezTo>
                  <a:cubicBezTo>
                    <a:pt x="1393" y="478"/>
                    <a:pt x="1354" y="0"/>
                    <a:pt x="13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1" name="Google Shape;1151;p35"/>
            <p:cNvSpPr/>
            <p:nvPr/>
          </p:nvSpPr>
          <p:spPr>
            <a:xfrm>
              <a:off x="2994462" y="1531894"/>
              <a:ext cx="49700" cy="43700"/>
            </a:xfrm>
            <a:custGeom>
              <a:rect b="b" l="l" r="r" t="t"/>
              <a:pathLst>
                <a:path extrusionOk="0" h="1260" w="1433">
                  <a:moveTo>
                    <a:pt x="1234" y="0"/>
                  </a:moveTo>
                  <a:lnTo>
                    <a:pt x="438" y="139"/>
                  </a:lnTo>
                  <a:lnTo>
                    <a:pt x="139" y="199"/>
                  </a:lnTo>
                  <a:cubicBezTo>
                    <a:pt x="80" y="199"/>
                    <a:pt x="60" y="637"/>
                    <a:pt x="0" y="1234"/>
                  </a:cubicBezTo>
                  <a:cubicBezTo>
                    <a:pt x="128" y="1252"/>
                    <a:pt x="253" y="1260"/>
                    <a:pt x="375" y="1260"/>
                  </a:cubicBezTo>
                  <a:cubicBezTo>
                    <a:pt x="786" y="1260"/>
                    <a:pt x="1156" y="1171"/>
                    <a:pt x="1432" y="1094"/>
                  </a:cubicBezTo>
                  <a:cubicBezTo>
                    <a:pt x="1273" y="478"/>
                    <a:pt x="1234" y="0"/>
                    <a:pt x="1234" y="0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2" name="Google Shape;1152;p35"/>
            <p:cNvSpPr/>
            <p:nvPr/>
          </p:nvSpPr>
          <p:spPr>
            <a:xfrm>
              <a:off x="2989641" y="1538102"/>
              <a:ext cx="300836" cy="219159"/>
            </a:xfrm>
            <a:custGeom>
              <a:rect b="b" l="l" r="r" t="t"/>
              <a:pathLst>
                <a:path extrusionOk="0" h="6319" w="8674">
                  <a:moveTo>
                    <a:pt x="517" y="0"/>
                  </a:moveTo>
                  <a:lnTo>
                    <a:pt x="219" y="40"/>
                  </a:lnTo>
                  <a:cubicBezTo>
                    <a:pt x="219" y="40"/>
                    <a:pt x="219" y="40"/>
                    <a:pt x="219" y="40"/>
                  </a:cubicBezTo>
                  <a:cubicBezTo>
                    <a:pt x="217" y="40"/>
                    <a:pt x="0" y="2292"/>
                    <a:pt x="40" y="3283"/>
                  </a:cubicBezTo>
                  <a:cubicBezTo>
                    <a:pt x="119" y="4715"/>
                    <a:pt x="199" y="5769"/>
                    <a:pt x="1790" y="6187"/>
                  </a:cubicBezTo>
                  <a:cubicBezTo>
                    <a:pt x="2143" y="6280"/>
                    <a:pt x="2563" y="6319"/>
                    <a:pt x="3018" y="6319"/>
                  </a:cubicBezTo>
                  <a:cubicBezTo>
                    <a:pt x="4026" y="6319"/>
                    <a:pt x="5206" y="6128"/>
                    <a:pt x="6206" y="5908"/>
                  </a:cubicBezTo>
                  <a:cubicBezTo>
                    <a:pt x="7500" y="5630"/>
                    <a:pt x="8494" y="5312"/>
                    <a:pt x="8494" y="5292"/>
                  </a:cubicBezTo>
                  <a:cubicBezTo>
                    <a:pt x="8594" y="5133"/>
                    <a:pt x="8653" y="4993"/>
                    <a:pt x="8673" y="4894"/>
                  </a:cubicBezTo>
                  <a:lnTo>
                    <a:pt x="8673" y="4894"/>
                  </a:lnTo>
                  <a:cubicBezTo>
                    <a:pt x="7824" y="5053"/>
                    <a:pt x="5375" y="5407"/>
                    <a:pt x="3525" y="5407"/>
                  </a:cubicBezTo>
                  <a:cubicBezTo>
                    <a:pt x="2599" y="5407"/>
                    <a:pt x="1823" y="5318"/>
                    <a:pt x="1472" y="5073"/>
                  </a:cubicBezTo>
                  <a:cubicBezTo>
                    <a:pt x="716" y="4337"/>
                    <a:pt x="517" y="1433"/>
                    <a:pt x="517" y="0"/>
                  </a:cubicBezTo>
                  <a:close/>
                </a:path>
              </a:pathLst>
            </a:custGeom>
            <a:solidFill>
              <a:srgbClr val="FFD100">
                <a:alpha val="411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3" name="Google Shape;1153;p35"/>
            <p:cNvSpPr/>
            <p:nvPr/>
          </p:nvSpPr>
          <p:spPr>
            <a:xfrm>
              <a:off x="3204885" y="1686443"/>
              <a:ext cx="95932" cy="56602"/>
            </a:xfrm>
            <a:custGeom>
              <a:rect b="b" l="l" r="r" t="t"/>
              <a:pathLst>
                <a:path extrusionOk="0" h="1632" w="2766">
                  <a:moveTo>
                    <a:pt x="80" y="0"/>
                  </a:moveTo>
                  <a:cubicBezTo>
                    <a:pt x="60" y="498"/>
                    <a:pt x="40" y="1114"/>
                    <a:pt x="0" y="1631"/>
                  </a:cubicBezTo>
                  <a:cubicBezTo>
                    <a:pt x="1294" y="1353"/>
                    <a:pt x="2288" y="1035"/>
                    <a:pt x="2288" y="1015"/>
                  </a:cubicBezTo>
                  <a:cubicBezTo>
                    <a:pt x="2766" y="299"/>
                    <a:pt x="2049" y="60"/>
                    <a:pt x="2049" y="20"/>
                  </a:cubicBezTo>
                  <a:cubicBezTo>
                    <a:pt x="2049" y="10"/>
                    <a:pt x="1836" y="10"/>
                    <a:pt x="1482" y="10"/>
                  </a:cubicBezTo>
                  <a:cubicBezTo>
                    <a:pt x="1129" y="10"/>
                    <a:pt x="637" y="10"/>
                    <a:pt x="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4" name="Google Shape;1154;p35"/>
            <p:cNvSpPr/>
            <p:nvPr/>
          </p:nvSpPr>
          <p:spPr>
            <a:xfrm>
              <a:off x="2964773" y="1498668"/>
              <a:ext cx="53862" cy="61527"/>
            </a:xfrm>
            <a:custGeom>
              <a:rect b="b" l="l" r="r" t="t"/>
              <a:pathLst>
                <a:path extrusionOk="0" h="1774" w="1553">
                  <a:moveTo>
                    <a:pt x="537" y="1"/>
                  </a:moveTo>
                  <a:cubicBezTo>
                    <a:pt x="468" y="1"/>
                    <a:pt x="394" y="20"/>
                    <a:pt x="319" y="63"/>
                  </a:cubicBezTo>
                  <a:cubicBezTo>
                    <a:pt x="21" y="242"/>
                    <a:pt x="1" y="501"/>
                    <a:pt x="1" y="859"/>
                  </a:cubicBezTo>
                  <a:cubicBezTo>
                    <a:pt x="1" y="1197"/>
                    <a:pt x="240" y="1754"/>
                    <a:pt x="797" y="1774"/>
                  </a:cubicBezTo>
                  <a:lnTo>
                    <a:pt x="896" y="1774"/>
                  </a:lnTo>
                  <a:cubicBezTo>
                    <a:pt x="1214" y="1774"/>
                    <a:pt x="1413" y="1654"/>
                    <a:pt x="1493" y="1495"/>
                  </a:cubicBezTo>
                  <a:cubicBezTo>
                    <a:pt x="1513" y="1456"/>
                    <a:pt x="1533" y="1396"/>
                    <a:pt x="1533" y="1336"/>
                  </a:cubicBezTo>
                  <a:cubicBezTo>
                    <a:pt x="1552" y="1197"/>
                    <a:pt x="1354" y="859"/>
                    <a:pt x="1155" y="580"/>
                  </a:cubicBezTo>
                  <a:cubicBezTo>
                    <a:pt x="1015" y="342"/>
                    <a:pt x="856" y="143"/>
                    <a:pt x="856" y="143"/>
                  </a:cubicBezTo>
                  <a:cubicBezTo>
                    <a:pt x="836" y="143"/>
                    <a:pt x="797" y="83"/>
                    <a:pt x="697" y="43"/>
                  </a:cubicBezTo>
                  <a:cubicBezTo>
                    <a:pt x="651" y="15"/>
                    <a:pt x="596" y="1"/>
                    <a:pt x="5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5" name="Google Shape;1155;p35"/>
            <p:cNvSpPr/>
            <p:nvPr/>
          </p:nvSpPr>
          <p:spPr>
            <a:xfrm>
              <a:off x="3021376" y="1468181"/>
              <a:ext cx="40024" cy="64440"/>
            </a:xfrm>
            <a:custGeom>
              <a:rect b="b" l="l" r="r" t="t"/>
              <a:pathLst>
                <a:path extrusionOk="0" h="1858" w="1154">
                  <a:moveTo>
                    <a:pt x="465" y="0"/>
                  </a:moveTo>
                  <a:cubicBezTo>
                    <a:pt x="243" y="0"/>
                    <a:pt x="57" y="191"/>
                    <a:pt x="20" y="365"/>
                  </a:cubicBezTo>
                  <a:cubicBezTo>
                    <a:pt x="20" y="425"/>
                    <a:pt x="0" y="465"/>
                    <a:pt x="0" y="524"/>
                  </a:cubicBezTo>
                  <a:lnTo>
                    <a:pt x="0" y="962"/>
                  </a:lnTo>
                  <a:cubicBezTo>
                    <a:pt x="20" y="1280"/>
                    <a:pt x="99" y="1638"/>
                    <a:pt x="259" y="1758"/>
                  </a:cubicBezTo>
                  <a:cubicBezTo>
                    <a:pt x="298" y="1817"/>
                    <a:pt x="358" y="1837"/>
                    <a:pt x="418" y="1837"/>
                  </a:cubicBezTo>
                  <a:cubicBezTo>
                    <a:pt x="464" y="1851"/>
                    <a:pt x="510" y="1858"/>
                    <a:pt x="556" y="1858"/>
                  </a:cubicBezTo>
                  <a:cubicBezTo>
                    <a:pt x="767" y="1858"/>
                    <a:pt x="958" y="1715"/>
                    <a:pt x="975" y="1519"/>
                  </a:cubicBezTo>
                  <a:cubicBezTo>
                    <a:pt x="975" y="1479"/>
                    <a:pt x="1154" y="962"/>
                    <a:pt x="1015" y="544"/>
                  </a:cubicBezTo>
                  <a:cubicBezTo>
                    <a:pt x="995" y="445"/>
                    <a:pt x="955" y="325"/>
                    <a:pt x="875" y="246"/>
                  </a:cubicBezTo>
                  <a:cubicBezTo>
                    <a:pt x="742" y="68"/>
                    <a:pt x="597" y="0"/>
                    <a:pt x="4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6" name="Google Shape;1156;p35"/>
            <p:cNvSpPr/>
            <p:nvPr/>
          </p:nvSpPr>
          <p:spPr>
            <a:xfrm>
              <a:off x="2988947" y="1478863"/>
              <a:ext cx="46232" cy="71411"/>
            </a:xfrm>
            <a:custGeom>
              <a:rect b="b" l="l" r="r" t="t"/>
              <a:pathLst>
                <a:path extrusionOk="0" h="2059" w="1333">
                  <a:moveTo>
                    <a:pt x="564" y="0"/>
                  </a:moveTo>
                  <a:cubicBezTo>
                    <a:pt x="511" y="0"/>
                    <a:pt x="455" y="11"/>
                    <a:pt x="398" y="37"/>
                  </a:cubicBezTo>
                  <a:cubicBezTo>
                    <a:pt x="119" y="157"/>
                    <a:pt x="20" y="356"/>
                    <a:pt x="0" y="574"/>
                  </a:cubicBezTo>
                  <a:lnTo>
                    <a:pt x="0" y="734"/>
                  </a:lnTo>
                  <a:cubicBezTo>
                    <a:pt x="0" y="913"/>
                    <a:pt x="100" y="1271"/>
                    <a:pt x="259" y="1569"/>
                  </a:cubicBezTo>
                  <a:cubicBezTo>
                    <a:pt x="358" y="1808"/>
                    <a:pt x="517" y="1967"/>
                    <a:pt x="676" y="2027"/>
                  </a:cubicBezTo>
                  <a:cubicBezTo>
                    <a:pt x="716" y="2046"/>
                    <a:pt x="736" y="2046"/>
                    <a:pt x="796" y="2046"/>
                  </a:cubicBezTo>
                  <a:cubicBezTo>
                    <a:pt x="840" y="2055"/>
                    <a:pt x="883" y="2059"/>
                    <a:pt x="922" y="2059"/>
                  </a:cubicBezTo>
                  <a:cubicBezTo>
                    <a:pt x="1166" y="2059"/>
                    <a:pt x="1316" y="1905"/>
                    <a:pt x="1333" y="1649"/>
                  </a:cubicBezTo>
                  <a:lnTo>
                    <a:pt x="1333" y="1529"/>
                  </a:lnTo>
                  <a:cubicBezTo>
                    <a:pt x="1333" y="1251"/>
                    <a:pt x="1293" y="833"/>
                    <a:pt x="1134" y="495"/>
                  </a:cubicBezTo>
                  <a:cubicBezTo>
                    <a:pt x="1114" y="435"/>
                    <a:pt x="1054" y="375"/>
                    <a:pt x="1034" y="316"/>
                  </a:cubicBezTo>
                  <a:cubicBezTo>
                    <a:pt x="1034" y="276"/>
                    <a:pt x="995" y="236"/>
                    <a:pt x="935" y="177"/>
                  </a:cubicBezTo>
                  <a:cubicBezTo>
                    <a:pt x="847" y="88"/>
                    <a:pt x="715" y="0"/>
                    <a:pt x="56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7" name="Google Shape;1157;p35"/>
            <p:cNvSpPr/>
            <p:nvPr/>
          </p:nvSpPr>
          <p:spPr>
            <a:xfrm>
              <a:off x="2994462" y="1487742"/>
              <a:ext cx="65585" cy="72452"/>
            </a:xfrm>
            <a:custGeom>
              <a:rect b="b" l="l" r="r" t="t"/>
              <a:pathLst>
                <a:path extrusionOk="0" h="2089" w="1891">
                  <a:moveTo>
                    <a:pt x="1771" y="0"/>
                  </a:moveTo>
                  <a:lnTo>
                    <a:pt x="1771" y="0"/>
                  </a:lnTo>
                  <a:cubicBezTo>
                    <a:pt x="1592" y="20"/>
                    <a:pt x="1293" y="100"/>
                    <a:pt x="975" y="279"/>
                  </a:cubicBezTo>
                  <a:cubicBezTo>
                    <a:pt x="895" y="318"/>
                    <a:pt x="836" y="358"/>
                    <a:pt x="756" y="418"/>
                  </a:cubicBezTo>
                  <a:cubicBezTo>
                    <a:pt x="577" y="557"/>
                    <a:pt x="438" y="696"/>
                    <a:pt x="299" y="895"/>
                  </a:cubicBezTo>
                  <a:lnTo>
                    <a:pt x="159" y="1194"/>
                  </a:lnTo>
                  <a:cubicBezTo>
                    <a:pt x="139" y="1253"/>
                    <a:pt x="100" y="1293"/>
                    <a:pt x="100" y="1353"/>
                  </a:cubicBezTo>
                  <a:cubicBezTo>
                    <a:pt x="40" y="1611"/>
                    <a:pt x="0" y="1870"/>
                    <a:pt x="40" y="2089"/>
                  </a:cubicBezTo>
                  <a:cubicBezTo>
                    <a:pt x="358" y="2089"/>
                    <a:pt x="557" y="1969"/>
                    <a:pt x="637" y="1810"/>
                  </a:cubicBezTo>
                  <a:cubicBezTo>
                    <a:pt x="681" y="1819"/>
                    <a:pt x="724" y="1823"/>
                    <a:pt x="763" y="1823"/>
                  </a:cubicBezTo>
                  <a:cubicBezTo>
                    <a:pt x="1007" y="1823"/>
                    <a:pt x="1157" y="1669"/>
                    <a:pt x="1174" y="1412"/>
                  </a:cubicBezTo>
                  <a:lnTo>
                    <a:pt x="1174" y="1293"/>
                  </a:lnTo>
                  <a:cubicBezTo>
                    <a:pt x="1220" y="1307"/>
                    <a:pt x="1265" y="1314"/>
                    <a:pt x="1310" y="1314"/>
                  </a:cubicBezTo>
                  <a:cubicBezTo>
                    <a:pt x="1517" y="1314"/>
                    <a:pt x="1698" y="1171"/>
                    <a:pt x="1731" y="975"/>
                  </a:cubicBezTo>
                  <a:cubicBezTo>
                    <a:pt x="1731" y="955"/>
                    <a:pt x="1890" y="418"/>
                    <a:pt x="1771" y="0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8" name="Google Shape;1158;p35"/>
            <p:cNvSpPr/>
            <p:nvPr/>
          </p:nvSpPr>
          <p:spPr>
            <a:xfrm>
              <a:off x="3013087" y="1502726"/>
              <a:ext cx="74533" cy="49214"/>
            </a:xfrm>
            <a:custGeom>
              <a:rect b="b" l="l" r="r" t="t"/>
              <a:pathLst>
                <a:path extrusionOk="0" h="1419" w="2149">
                  <a:moveTo>
                    <a:pt x="1637" y="1"/>
                  </a:moveTo>
                  <a:cubicBezTo>
                    <a:pt x="1162" y="1"/>
                    <a:pt x="305" y="486"/>
                    <a:pt x="159" y="762"/>
                  </a:cubicBezTo>
                  <a:cubicBezTo>
                    <a:pt x="0" y="1080"/>
                    <a:pt x="140" y="1418"/>
                    <a:pt x="418" y="1418"/>
                  </a:cubicBezTo>
                  <a:cubicBezTo>
                    <a:pt x="657" y="1418"/>
                    <a:pt x="1035" y="1319"/>
                    <a:pt x="1452" y="1060"/>
                  </a:cubicBezTo>
                  <a:cubicBezTo>
                    <a:pt x="1890" y="782"/>
                    <a:pt x="2149" y="404"/>
                    <a:pt x="1890" y="85"/>
                  </a:cubicBezTo>
                  <a:cubicBezTo>
                    <a:pt x="1835" y="26"/>
                    <a:pt x="1746" y="1"/>
                    <a:pt x="16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9" name="Google Shape;1159;p35"/>
            <p:cNvSpPr/>
            <p:nvPr/>
          </p:nvSpPr>
          <p:spPr>
            <a:xfrm>
              <a:off x="3011006" y="1469083"/>
              <a:ext cx="24867" cy="51295"/>
            </a:xfrm>
            <a:custGeom>
              <a:rect b="b" l="l" r="r" t="t"/>
              <a:pathLst>
                <a:path extrusionOk="0" h="1479" w="717">
                  <a:moveTo>
                    <a:pt x="697" y="1"/>
                  </a:moveTo>
                  <a:cubicBezTo>
                    <a:pt x="80" y="41"/>
                    <a:pt x="1" y="1016"/>
                    <a:pt x="219" y="1433"/>
                  </a:cubicBezTo>
                  <a:cubicBezTo>
                    <a:pt x="238" y="1465"/>
                    <a:pt x="269" y="1478"/>
                    <a:pt x="301" y="1478"/>
                  </a:cubicBezTo>
                  <a:cubicBezTo>
                    <a:pt x="371" y="1478"/>
                    <a:pt x="446" y="1415"/>
                    <a:pt x="418" y="1334"/>
                  </a:cubicBezTo>
                  <a:cubicBezTo>
                    <a:pt x="319" y="896"/>
                    <a:pt x="180" y="260"/>
                    <a:pt x="697" y="21"/>
                  </a:cubicBezTo>
                  <a:cubicBezTo>
                    <a:pt x="717" y="21"/>
                    <a:pt x="717" y="1"/>
                    <a:pt x="697" y="1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0" name="Google Shape;1160;p35"/>
            <p:cNvSpPr/>
            <p:nvPr/>
          </p:nvSpPr>
          <p:spPr>
            <a:xfrm>
              <a:off x="2982045" y="1478586"/>
              <a:ext cx="38532" cy="61700"/>
            </a:xfrm>
            <a:custGeom>
              <a:rect b="b" l="l" r="r" t="t"/>
              <a:pathLst>
                <a:path extrusionOk="0" h="1779" w="1111">
                  <a:moveTo>
                    <a:pt x="777" y="0"/>
                  </a:moveTo>
                  <a:cubicBezTo>
                    <a:pt x="462" y="0"/>
                    <a:pt x="195" y="247"/>
                    <a:pt x="120" y="562"/>
                  </a:cubicBezTo>
                  <a:cubicBezTo>
                    <a:pt x="0" y="1060"/>
                    <a:pt x="259" y="1537"/>
                    <a:pt x="716" y="1756"/>
                  </a:cubicBezTo>
                  <a:cubicBezTo>
                    <a:pt x="732" y="1772"/>
                    <a:pt x="747" y="1778"/>
                    <a:pt x="760" y="1778"/>
                  </a:cubicBezTo>
                  <a:cubicBezTo>
                    <a:pt x="815" y="1778"/>
                    <a:pt x="844" y="1669"/>
                    <a:pt x="796" y="1637"/>
                  </a:cubicBezTo>
                  <a:cubicBezTo>
                    <a:pt x="497" y="1438"/>
                    <a:pt x="318" y="1060"/>
                    <a:pt x="318" y="722"/>
                  </a:cubicBezTo>
                  <a:cubicBezTo>
                    <a:pt x="318" y="396"/>
                    <a:pt x="545" y="97"/>
                    <a:pt x="845" y="97"/>
                  </a:cubicBezTo>
                  <a:cubicBezTo>
                    <a:pt x="912" y="97"/>
                    <a:pt x="982" y="112"/>
                    <a:pt x="1054" y="145"/>
                  </a:cubicBezTo>
                  <a:cubicBezTo>
                    <a:pt x="1062" y="148"/>
                    <a:pt x="1068" y="150"/>
                    <a:pt x="1074" y="150"/>
                  </a:cubicBezTo>
                  <a:cubicBezTo>
                    <a:pt x="1100" y="150"/>
                    <a:pt x="1110" y="118"/>
                    <a:pt x="1094" y="85"/>
                  </a:cubicBezTo>
                  <a:cubicBezTo>
                    <a:pt x="987" y="26"/>
                    <a:pt x="879" y="0"/>
                    <a:pt x="777" y="0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1" name="Google Shape;1161;p35"/>
            <p:cNvSpPr/>
            <p:nvPr/>
          </p:nvSpPr>
          <p:spPr>
            <a:xfrm>
              <a:off x="3918979" y="1552600"/>
              <a:ext cx="300142" cy="226720"/>
            </a:xfrm>
            <a:custGeom>
              <a:rect b="b" l="l" r="r" t="t"/>
              <a:pathLst>
                <a:path extrusionOk="0" h="6537" w="8654">
                  <a:moveTo>
                    <a:pt x="7281" y="0"/>
                  </a:moveTo>
                  <a:cubicBezTo>
                    <a:pt x="7281" y="0"/>
                    <a:pt x="7221" y="458"/>
                    <a:pt x="7102" y="1094"/>
                  </a:cubicBezTo>
                  <a:cubicBezTo>
                    <a:pt x="6903" y="2029"/>
                    <a:pt x="6565" y="3342"/>
                    <a:pt x="6107" y="4018"/>
                  </a:cubicBezTo>
                  <a:cubicBezTo>
                    <a:pt x="4974" y="4376"/>
                    <a:pt x="3561" y="4516"/>
                    <a:pt x="2427" y="4575"/>
                  </a:cubicBezTo>
                  <a:cubicBezTo>
                    <a:pt x="1293" y="4635"/>
                    <a:pt x="458" y="4615"/>
                    <a:pt x="458" y="4635"/>
                  </a:cubicBezTo>
                  <a:cubicBezTo>
                    <a:pt x="458" y="4675"/>
                    <a:pt x="0" y="4834"/>
                    <a:pt x="60" y="5232"/>
                  </a:cubicBezTo>
                  <a:cubicBezTo>
                    <a:pt x="80" y="5331"/>
                    <a:pt x="140" y="5490"/>
                    <a:pt x="239" y="5630"/>
                  </a:cubicBezTo>
                  <a:cubicBezTo>
                    <a:pt x="239" y="5630"/>
                    <a:pt x="1254" y="5928"/>
                    <a:pt x="2547" y="6187"/>
                  </a:cubicBezTo>
                  <a:cubicBezTo>
                    <a:pt x="3491" y="6378"/>
                    <a:pt x="4574" y="6537"/>
                    <a:pt x="5528" y="6537"/>
                  </a:cubicBezTo>
                  <a:cubicBezTo>
                    <a:pt x="6062" y="6537"/>
                    <a:pt x="6556" y="6487"/>
                    <a:pt x="6963" y="6366"/>
                  </a:cubicBezTo>
                  <a:cubicBezTo>
                    <a:pt x="8554" y="5888"/>
                    <a:pt x="8594" y="4834"/>
                    <a:pt x="8634" y="3402"/>
                  </a:cubicBezTo>
                  <a:cubicBezTo>
                    <a:pt x="8654" y="2865"/>
                    <a:pt x="8594" y="1930"/>
                    <a:pt x="8495" y="1213"/>
                  </a:cubicBezTo>
                  <a:cubicBezTo>
                    <a:pt x="8415" y="617"/>
                    <a:pt x="8355" y="179"/>
                    <a:pt x="8355" y="179"/>
                  </a:cubicBezTo>
                  <a:lnTo>
                    <a:pt x="8057" y="119"/>
                  </a:lnTo>
                  <a:lnTo>
                    <a:pt x="728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2" name="Google Shape;1162;p35"/>
            <p:cNvSpPr/>
            <p:nvPr/>
          </p:nvSpPr>
          <p:spPr>
            <a:xfrm>
              <a:off x="4165299" y="1552600"/>
              <a:ext cx="49006" cy="42417"/>
            </a:xfrm>
            <a:custGeom>
              <a:rect b="b" l="l" r="r" t="t"/>
              <a:pathLst>
                <a:path extrusionOk="0" h="1223" w="1413">
                  <a:moveTo>
                    <a:pt x="179" y="0"/>
                  </a:moveTo>
                  <a:cubicBezTo>
                    <a:pt x="179" y="0"/>
                    <a:pt x="119" y="477"/>
                    <a:pt x="0" y="1094"/>
                  </a:cubicBezTo>
                  <a:cubicBezTo>
                    <a:pt x="250" y="1153"/>
                    <a:pt x="610" y="1223"/>
                    <a:pt x="998" y="1223"/>
                  </a:cubicBezTo>
                  <a:cubicBezTo>
                    <a:pt x="1134" y="1223"/>
                    <a:pt x="1273" y="1214"/>
                    <a:pt x="1412" y="1194"/>
                  </a:cubicBezTo>
                  <a:cubicBezTo>
                    <a:pt x="1336" y="639"/>
                    <a:pt x="1296" y="177"/>
                    <a:pt x="1258" y="177"/>
                  </a:cubicBezTo>
                  <a:cubicBezTo>
                    <a:pt x="1256" y="177"/>
                    <a:pt x="1255" y="177"/>
                    <a:pt x="1253" y="179"/>
                  </a:cubicBezTo>
                  <a:lnTo>
                    <a:pt x="955" y="11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FFD100">
                <a:alpha val="411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3" name="Google Shape;1163;p35"/>
            <p:cNvSpPr/>
            <p:nvPr/>
          </p:nvSpPr>
          <p:spPr>
            <a:xfrm>
              <a:off x="3921060" y="1556727"/>
              <a:ext cx="299449" cy="222592"/>
            </a:xfrm>
            <a:custGeom>
              <a:rect b="b" l="l" r="r" t="t"/>
              <a:pathLst>
                <a:path extrusionOk="0" h="6418" w="8634">
                  <a:moveTo>
                    <a:pt x="8037" y="0"/>
                  </a:moveTo>
                  <a:lnTo>
                    <a:pt x="8037" y="0"/>
                  </a:lnTo>
                  <a:cubicBezTo>
                    <a:pt x="8077" y="1433"/>
                    <a:pt x="7937" y="4357"/>
                    <a:pt x="7221" y="5093"/>
                  </a:cubicBezTo>
                  <a:cubicBezTo>
                    <a:pt x="6817" y="5398"/>
                    <a:pt x="5849" y="5501"/>
                    <a:pt x="4738" y="5501"/>
                  </a:cubicBezTo>
                  <a:cubicBezTo>
                    <a:pt x="2953" y="5501"/>
                    <a:pt x="797" y="5235"/>
                    <a:pt x="0" y="5113"/>
                  </a:cubicBezTo>
                  <a:lnTo>
                    <a:pt x="0" y="5113"/>
                  </a:lnTo>
                  <a:cubicBezTo>
                    <a:pt x="20" y="5212"/>
                    <a:pt x="80" y="5371"/>
                    <a:pt x="179" y="5511"/>
                  </a:cubicBezTo>
                  <a:cubicBezTo>
                    <a:pt x="179" y="5511"/>
                    <a:pt x="1194" y="5809"/>
                    <a:pt x="2487" y="6068"/>
                  </a:cubicBezTo>
                  <a:cubicBezTo>
                    <a:pt x="3431" y="6259"/>
                    <a:pt x="4514" y="6418"/>
                    <a:pt x="5468" y="6418"/>
                  </a:cubicBezTo>
                  <a:cubicBezTo>
                    <a:pt x="6002" y="6418"/>
                    <a:pt x="6496" y="6368"/>
                    <a:pt x="6903" y="6247"/>
                  </a:cubicBezTo>
                  <a:cubicBezTo>
                    <a:pt x="8494" y="5769"/>
                    <a:pt x="8534" y="4715"/>
                    <a:pt x="8574" y="3283"/>
                  </a:cubicBezTo>
                  <a:cubicBezTo>
                    <a:pt x="8633" y="2292"/>
                    <a:pt x="8338" y="40"/>
                    <a:pt x="8335" y="40"/>
                  </a:cubicBezTo>
                  <a:cubicBezTo>
                    <a:pt x="8335" y="40"/>
                    <a:pt x="8335" y="40"/>
                    <a:pt x="8335" y="40"/>
                  </a:cubicBezTo>
                  <a:lnTo>
                    <a:pt x="8037" y="0"/>
                  </a:lnTo>
                  <a:close/>
                </a:path>
              </a:pathLst>
            </a:custGeom>
            <a:solidFill>
              <a:srgbClr val="FFD100">
                <a:alpha val="411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4" name="Google Shape;1164;p35"/>
            <p:cNvSpPr/>
            <p:nvPr/>
          </p:nvSpPr>
          <p:spPr>
            <a:xfrm>
              <a:off x="3909996" y="1710582"/>
              <a:ext cx="97319" cy="56602"/>
            </a:xfrm>
            <a:custGeom>
              <a:rect b="b" l="l" r="r" t="t"/>
              <a:pathLst>
                <a:path extrusionOk="0" h="1632" w="2806">
                  <a:moveTo>
                    <a:pt x="2686" y="0"/>
                  </a:moveTo>
                  <a:cubicBezTo>
                    <a:pt x="1552" y="60"/>
                    <a:pt x="717" y="40"/>
                    <a:pt x="717" y="60"/>
                  </a:cubicBezTo>
                  <a:cubicBezTo>
                    <a:pt x="717" y="140"/>
                    <a:pt x="1" y="398"/>
                    <a:pt x="498" y="1095"/>
                  </a:cubicBezTo>
                  <a:cubicBezTo>
                    <a:pt x="498" y="1095"/>
                    <a:pt x="1513" y="1393"/>
                    <a:pt x="2806" y="1632"/>
                  </a:cubicBezTo>
                  <a:cubicBezTo>
                    <a:pt x="2786" y="1114"/>
                    <a:pt x="2726" y="518"/>
                    <a:pt x="26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5" name="Google Shape;1165;p35"/>
            <p:cNvSpPr/>
            <p:nvPr/>
          </p:nvSpPr>
          <p:spPr>
            <a:xfrm>
              <a:off x="4189439" y="1516356"/>
              <a:ext cx="54521" cy="63157"/>
            </a:xfrm>
            <a:custGeom>
              <a:rect b="b" l="l" r="r" t="t"/>
              <a:pathLst>
                <a:path extrusionOk="0" h="1821" w="1572">
                  <a:moveTo>
                    <a:pt x="985" y="1"/>
                  </a:moveTo>
                  <a:cubicBezTo>
                    <a:pt x="920" y="1"/>
                    <a:pt x="866" y="21"/>
                    <a:pt x="816" y="50"/>
                  </a:cubicBezTo>
                  <a:cubicBezTo>
                    <a:pt x="716" y="90"/>
                    <a:pt x="677" y="150"/>
                    <a:pt x="637" y="150"/>
                  </a:cubicBezTo>
                  <a:cubicBezTo>
                    <a:pt x="637" y="150"/>
                    <a:pt x="518" y="349"/>
                    <a:pt x="378" y="587"/>
                  </a:cubicBezTo>
                  <a:cubicBezTo>
                    <a:pt x="199" y="886"/>
                    <a:pt x="0" y="1244"/>
                    <a:pt x="20" y="1363"/>
                  </a:cubicBezTo>
                  <a:cubicBezTo>
                    <a:pt x="20" y="1443"/>
                    <a:pt x="40" y="1483"/>
                    <a:pt x="80" y="1542"/>
                  </a:cubicBezTo>
                  <a:cubicBezTo>
                    <a:pt x="140" y="1682"/>
                    <a:pt x="339" y="1821"/>
                    <a:pt x="677" y="1821"/>
                  </a:cubicBezTo>
                  <a:lnTo>
                    <a:pt x="756" y="1821"/>
                  </a:lnTo>
                  <a:cubicBezTo>
                    <a:pt x="1293" y="1781"/>
                    <a:pt x="1532" y="1244"/>
                    <a:pt x="1572" y="866"/>
                  </a:cubicBezTo>
                  <a:cubicBezTo>
                    <a:pt x="1532" y="528"/>
                    <a:pt x="1512" y="249"/>
                    <a:pt x="1214" y="70"/>
                  </a:cubicBezTo>
                  <a:cubicBezTo>
                    <a:pt x="1124" y="21"/>
                    <a:pt x="1050" y="1"/>
                    <a:pt x="98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6" name="Google Shape;1166;p35"/>
            <p:cNvSpPr/>
            <p:nvPr/>
          </p:nvSpPr>
          <p:spPr>
            <a:xfrm>
              <a:off x="4145981" y="1489338"/>
              <a:ext cx="38671" cy="63989"/>
            </a:xfrm>
            <a:custGeom>
              <a:rect b="b" l="l" r="r" t="t"/>
              <a:pathLst>
                <a:path extrusionOk="0" h="1845" w="1115">
                  <a:moveTo>
                    <a:pt x="640" y="1"/>
                  </a:moveTo>
                  <a:cubicBezTo>
                    <a:pt x="505" y="1"/>
                    <a:pt x="356" y="70"/>
                    <a:pt x="219" y="252"/>
                  </a:cubicBezTo>
                  <a:cubicBezTo>
                    <a:pt x="179" y="332"/>
                    <a:pt x="139" y="451"/>
                    <a:pt x="100" y="551"/>
                  </a:cubicBezTo>
                  <a:cubicBezTo>
                    <a:pt x="0" y="969"/>
                    <a:pt x="179" y="1506"/>
                    <a:pt x="179" y="1526"/>
                  </a:cubicBezTo>
                  <a:cubicBezTo>
                    <a:pt x="195" y="1705"/>
                    <a:pt x="386" y="1845"/>
                    <a:pt x="597" y="1845"/>
                  </a:cubicBezTo>
                  <a:cubicBezTo>
                    <a:pt x="643" y="1845"/>
                    <a:pt x="690" y="1838"/>
                    <a:pt x="736" y="1824"/>
                  </a:cubicBezTo>
                  <a:cubicBezTo>
                    <a:pt x="796" y="1804"/>
                    <a:pt x="855" y="1764"/>
                    <a:pt x="895" y="1725"/>
                  </a:cubicBezTo>
                  <a:cubicBezTo>
                    <a:pt x="1054" y="1605"/>
                    <a:pt x="1114" y="1247"/>
                    <a:pt x="1114" y="929"/>
                  </a:cubicBezTo>
                  <a:cubicBezTo>
                    <a:pt x="1114" y="750"/>
                    <a:pt x="1114" y="611"/>
                    <a:pt x="1094" y="511"/>
                  </a:cubicBezTo>
                  <a:cubicBezTo>
                    <a:pt x="1094" y="451"/>
                    <a:pt x="1074" y="412"/>
                    <a:pt x="1074" y="352"/>
                  </a:cubicBezTo>
                  <a:cubicBezTo>
                    <a:pt x="1037" y="180"/>
                    <a:pt x="857" y="1"/>
                    <a:pt x="64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7" name="Google Shape;1167;p35"/>
            <p:cNvSpPr/>
            <p:nvPr/>
          </p:nvSpPr>
          <p:spPr>
            <a:xfrm>
              <a:off x="4170120" y="1498390"/>
              <a:ext cx="47619" cy="71897"/>
            </a:xfrm>
            <a:custGeom>
              <a:rect b="b" l="l" r="r" t="t"/>
              <a:pathLst>
                <a:path extrusionOk="0" h="2073" w="1373">
                  <a:moveTo>
                    <a:pt x="775" y="0"/>
                  </a:moveTo>
                  <a:cubicBezTo>
                    <a:pt x="614" y="0"/>
                    <a:pt x="476" y="117"/>
                    <a:pt x="398" y="210"/>
                  </a:cubicBezTo>
                  <a:cubicBezTo>
                    <a:pt x="358" y="270"/>
                    <a:pt x="299" y="310"/>
                    <a:pt x="299" y="350"/>
                  </a:cubicBezTo>
                  <a:cubicBezTo>
                    <a:pt x="279" y="409"/>
                    <a:pt x="219" y="469"/>
                    <a:pt x="199" y="529"/>
                  </a:cubicBezTo>
                  <a:cubicBezTo>
                    <a:pt x="60" y="867"/>
                    <a:pt x="0" y="1285"/>
                    <a:pt x="20" y="1563"/>
                  </a:cubicBezTo>
                  <a:cubicBezTo>
                    <a:pt x="60" y="1603"/>
                    <a:pt x="60" y="1623"/>
                    <a:pt x="60" y="1682"/>
                  </a:cubicBezTo>
                  <a:cubicBezTo>
                    <a:pt x="77" y="1922"/>
                    <a:pt x="226" y="2073"/>
                    <a:pt x="470" y="2073"/>
                  </a:cubicBezTo>
                  <a:cubicBezTo>
                    <a:pt x="510" y="2073"/>
                    <a:pt x="552" y="2069"/>
                    <a:pt x="597" y="2060"/>
                  </a:cubicBezTo>
                  <a:cubicBezTo>
                    <a:pt x="657" y="2060"/>
                    <a:pt x="677" y="2060"/>
                    <a:pt x="716" y="2021"/>
                  </a:cubicBezTo>
                  <a:cubicBezTo>
                    <a:pt x="876" y="1981"/>
                    <a:pt x="1035" y="1802"/>
                    <a:pt x="1114" y="1583"/>
                  </a:cubicBezTo>
                  <a:cubicBezTo>
                    <a:pt x="1273" y="1285"/>
                    <a:pt x="1373" y="907"/>
                    <a:pt x="1373" y="747"/>
                  </a:cubicBezTo>
                  <a:cubicBezTo>
                    <a:pt x="1373" y="688"/>
                    <a:pt x="1373" y="648"/>
                    <a:pt x="1313" y="588"/>
                  </a:cubicBezTo>
                  <a:cubicBezTo>
                    <a:pt x="1293" y="369"/>
                    <a:pt x="1194" y="131"/>
                    <a:pt x="915" y="31"/>
                  </a:cubicBezTo>
                  <a:cubicBezTo>
                    <a:pt x="867" y="9"/>
                    <a:pt x="820" y="0"/>
                    <a:pt x="7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8" name="Google Shape;1168;p35"/>
            <p:cNvSpPr/>
            <p:nvPr/>
          </p:nvSpPr>
          <p:spPr>
            <a:xfrm>
              <a:off x="4146640" y="1508414"/>
              <a:ext cx="65585" cy="71099"/>
            </a:xfrm>
            <a:custGeom>
              <a:rect b="b" l="l" r="r" t="t"/>
              <a:pathLst>
                <a:path extrusionOk="0" h="2050" w="1891">
                  <a:moveTo>
                    <a:pt x="100" y="1"/>
                  </a:moveTo>
                  <a:lnTo>
                    <a:pt x="100" y="1"/>
                  </a:lnTo>
                  <a:cubicBezTo>
                    <a:pt x="1" y="419"/>
                    <a:pt x="180" y="956"/>
                    <a:pt x="180" y="976"/>
                  </a:cubicBezTo>
                  <a:cubicBezTo>
                    <a:pt x="196" y="1155"/>
                    <a:pt x="387" y="1295"/>
                    <a:pt x="598" y="1295"/>
                  </a:cubicBezTo>
                  <a:cubicBezTo>
                    <a:pt x="644" y="1295"/>
                    <a:pt x="691" y="1288"/>
                    <a:pt x="737" y="1274"/>
                  </a:cubicBezTo>
                  <a:cubicBezTo>
                    <a:pt x="757" y="1314"/>
                    <a:pt x="757" y="1354"/>
                    <a:pt x="757" y="1393"/>
                  </a:cubicBezTo>
                  <a:cubicBezTo>
                    <a:pt x="774" y="1627"/>
                    <a:pt x="916" y="1790"/>
                    <a:pt x="1149" y="1790"/>
                  </a:cubicBezTo>
                  <a:cubicBezTo>
                    <a:pt x="1194" y="1790"/>
                    <a:pt x="1242" y="1784"/>
                    <a:pt x="1294" y="1771"/>
                  </a:cubicBezTo>
                  <a:cubicBezTo>
                    <a:pt x="1374" y="1911"/>
                    <a:pt x="1573" y="2050"/>
                    <a:pt x="1891" y="2050"/>
                  </a:cubicBezTo>
                  <a:cubicBezTo>
                    <a:pt x="1891" y="1811"/>
                    <a:pt x="1891" y="1572"/>
                    <a:pt x="1831" y="1294"/>
                  </a:cubicBezTo>
                  <a:cubicBezTo>
                    <a:pt x="1831" y="1254"/>
                    <a:pt x="1791" y="1194"/>
                    <a:pt x="1771" y="1155"/>
                  </a:cubicBezTo>
                  <a:cubicBezTo>
                    <a:pt x="1752" y="1015"/>
                    <a:pt x="1672" y="956"/>
                    <a:pt x="1632" y="856"/>
                  </a:cubicBezTo>
                  <a:cubicBezTo>
                    <a:pt x="1473" y="657"/>
                    <a:pt x="1334" y="498"/>
                    <a:pt x="1155" y="379"/>
                  </a:cubicBezTo>
                  <a:cubicBezTo>
                    <a:pt x="1075" y="319"/>
                    <a:pt x="996" y="299"/>
                    <a:pt x="936" y="259"/>
                  </a:cubicBezTo>
                  <a:cubicBezTo>
                    <a:pt x="598" y="80"/>
                    <a:pt x="279" y="21"/>
                    <a:pt x="100" y="1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9" name="Google Shape;1169;p35"/>
            <p:cNvSpPr/>
            <p:nvPr/>
          </p:nvSpPr>
          <p:spPr>
            <a:xfrm>
              <a:off x="4118373" y="1524264"/>
              <a:ext cx="76614" cy="46995"/>
            </a:xfrm>
            <a:custGeom>
              <a:rect b="b" l="l" r="r" t="t"/>
              <a:pathLst>
                <a:path extrusionOk="0" h="1355" w="2209">
                  <a:moveTo>
                    <a:pt x="573" y="1"/>
                  </a:moveTo>
                  <a:cubicBezTo>
                    <a:pt x="445" y="1"/>
                    <a:pt x="341" y="31"/>
                    <a:pt x="279" y="101"/>
                  </a:cubicBezTo>
                  <a:cubicBezTo>
                    <a:pt x="0" y="419"/>
                    <a:pt x="299" y="777"/>
                    <a:pt x="717" y="1036"/>
                  </a:cubicBezTo>
                  <a:cubicBezTo>
                    <a:pt x="1174" y="1294"/>
                    <a:pt x="1532" y="1354"/>
                    <a:pt x="1791" y="1354"/>
                  </a:cubicBezTo>
                  <a:cubicBezTo>
                    <a:pt x="2069" y="1354"/>
                    <a:pt x="2208" y="1036"/>
                    <a:pt x="2010" y="718"/>
                  </a:cubicBezTo>
                  <a:cubicBezTo>
                    <a:pt x="1884" y="434"/>
                    <a:pt x="1059" y="1"/>
                    <a:pt x="5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0" name="Google Shape;1170;p35"/>
            <p:cNvSpPr/>
            <p:nvPr/>
          </p:nvSpPr>
          <p:spPr>
            <a:xfrm>
              <a:off x="4169427" y="1489789"/>
              <a:ext cx="25561" cy="51087"/>
            </a:xfrm>
            <a:custGeom>
              <a:rect b="b" l="l" r="r" t="t"/>
              <a:pathLst>
                <a:path extrusionOk="0" h="1473" w="737">
                  <a:moveTo>
                    <a:pt x="20" y="1"/>
                  </a:moveTo>
                  <a:cubicBezTo>
                    <a:pt x="0" y="1"/>
                    <a:pt x="0" y="21"/>
                    <a:pt x="20" y="21"/>
                  </a:cubicBezTo>
                  <a:cubicBezTo>
                    <a:pt x="557" y="239"/>
                    <a:pt x="418" y="896"/>
                    <a:pt x="339" y="1334"/>
                  </a:cubicBezTo>
                  <a:cubicBezTo>
                    <a:pt x="326" y="1411"/>
                    <a:pt x="397" y="1472"/>
                    <a:pt x="465" y="1472"/>
                  </a:cubicBezTo>
                  <a:cubicBezTo>
                    <a:pt x="501" y="1472"/>
                    <a:pt x="537" y="1455"/>
                    <a:pt x="557" y="1413"/>
                  </a:cubicBezTo>
                  <a:cubicBezTo>
                    <a:pt x="736" y="995"/>
                    <a:pt x="637" y="21"/>
                    <a:pt x="20" y="1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1" name="Google Shape;1171;p35"/>
            <p:cNvSpPr/>
            <p:nvPr/>
          </p:nvSpPr>
          <p:spPr>
            <a:xfrm>
              <a:off x="4186075" y="1498564"/>
              <a:ext cx="39261" cy="61700"/>
            </a:xfrm>
            <a:custGeom>
              <a:rect b="b" l="l" r="r" t="t"/>
              <a:pathLst>
                <a:path extrusionOk="0" h="1779" w="1132">
                  <a:moveTo>
                    <a:pt x="315" y="1"/>
                  </a:moveTo>
                  <a:cubicBezTo>
                    <a:pt x="217" y="1"/>
                    <a:pt x="116" y="27"/>
                    <a:pt x="18" y="86"/>
                  </a:cubicBezTo>
                  <a:cubicBezTo>
                    <a:pt x="1" y="103"/>
                    <a:pt x="13" y="150"/>
                    <a:pt x="29" y="150"/>
                  </a:cubicBezTo>
                  <a:cubicBezTo>
                    <a:pt x="32" y="150"/>
                    <a:pt x="35" y="148"/>
                    <a:pt x="38" y="146"/>
                  </a:cubicBezTo>
                  <a:cubicBezTo>
                    <a:pt x="112" y="106"/>
                    <a:pt x="187" y="89"/>
                    <a:pt x="259" y="89"/>
                  </a:cubicBezTo>
                  <a:cubicBezTo>
                    <a:pt x="551" y="89"/>
                    <a:pt x="798" y="379"/>
                    <a:pt x="813" y="683"/>
                  </a:cubicBezTo>
                  <a:cubicBezTo>
                    <a:pt x="833" y="1041"/>
                    <a:pt x="674" y="1399"/>
                    <a:pt x="376" y="1638"/>
                  </a:cubicBezTo>
                  <a:cubicBezTo>
                    <a:pt x="312" y="1670"/>
                    <a:pt x="351" y="1779"/>
                    <a:pt x="400" y="1779"/>
                  </a:cubicBezTo>
                  <a:cubicBezTo>
                    <a:pt x="411" y="1779"/>
                    <a:pt x="424" y="1772"/>
                    <a:pt x="436" y="1757"/>
                  </a:cubicBezTo>
                  <a:cubicBezTo>
                    <a:pt x="833" y="1498"/>
                    <a:pt x="1132" y="1041"/>
                    <a:pt x="993" y="543"/>
                  </a:cubicBezTo>
                  <a:cubicBezTo>
                    <a:pt x="888" y="244"/>
                    <a:pt x="614" y="1"/>
                    <a:pt x="315" y="1"/>
                  </a:cubicBezTo>
                  <a:close/>
                </a:path>
              </a:pathLst>
            </a:custGeom>
            <a:solidFill>
              <a:srgbClr val="FBB041">
                <a:alpha val="334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2" name="Google Shape;1172;p35"/>
            <p:cNvSpPr/>
            <p:nvPr/>
          </p:nvSpPr>
          <p:spPr>
            <a:xfrm>
              <a:off x="3743031" y="2046593"/>
              <a:ext cx="284986" cy="443659"/>
            </a:xfrm>
            <a:custGeom>
              <a:rect b="b" l="l" r="r" t="t"/>
              <a:pathLst>
                <a:path extrusionOk="0" h="12792" w="8217">
                  <a:moveTo>
                    <a:pt x="1473" y="0"/>
                  </a:moveTo>
                  <a:lnTo>
                    <a:pt x="777" y="179"/>
                  </a:lnTo>
                  <a:lnTo>
                    <a:pt x="1" y="378"/>
                  </a:lnTo>
                  <a:cubicBezTo>
                    <a:pt x="1" y="378"/>
                    <a:pt x="41" y="1950"/>
                    <a:pt x="80" y="3959"/>
                  </a:cubicBezTo>
                  <a:cubicBezTo>
                    <a:pt x="160" y="7361"/>
                    <a:pt x="279" y="12095"/>
                    <a:pt x="438" y="12791"/>
                  </a:cubicBezTo>
                  <a:lnTo>
                    <a:pt x="8216" y="12791"/>
                  </a:lnTo>
                  <a:cubicBezTo>
                    <a:pt x="8216" y="12732"/>
                    <a:pt x="7819" y="11419"/>
                    <a:pt x="6446" y="10702"/>
                  </a:cubicBezTo>
                  <a:cubicBezTo>
                    <a:pt x="5807" y="10361"/>
                    <a:pt x="5018" y="10267"/>
                    <a:pt x="4344" y="10267"/>
                  </a:cubicBezTo>
                  <a:cubicBezTo>
                    <a:pt x="3529" y="10267"/>
                    <a:pt x="2885" y="10404"/>
                    <a:pt x="2885" y="10404"/>
                  </a:cubicBezTo>
                  <a:lnTo>
                    <a:pt x="1930" y="3263"/>
                  </a:lnTo>
                  <a:lnTo>
                    <a:pt x="1473" y="0"/>
                  </a:lnTo>
                  <a:close/>
                </a:path>
              </a:pathLst>
            </a:custGeom>
            <a:solidFill>
              <a:srgbClr val="FFD100">
                <a:alpha val="411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3" name="Google Shape;1173;p35"/>
            <p:cNvSpPr/>
            <p:nvPr/>
          </p:nvSpPr>
          <p:spPr>
            <a:xfrm>
              <a:off x="3743031" y="2051414"/>
              <a:ext cx="284986" cy="438838"/>
            </a:xfrm>
            <a:custGeom>
              <a:rect b="b" l="l" r="r" t="t"/>
              <a:pathLst>
                <a:path extrusionOk="0" h="12653" w="8217">
                  <a:moveTo>
                    <a:pt x="777" y="0"/>
                  </a:moveTo>
                  <a:lnTo>
                    <a:pt x="1" y="239"/>
                  </a:lnTo>
                  <a:cubicBezTo>
                    <a:pt x="1" y="239"/>
                    <a:pt x="41" y="1811"/>
                    <a:pt x="80" y="3820"/>
                  </a:cubicBezTo>
                  <a:cubicBezTo>
                    <a:pt x="160" y="7222"/>
                    <a:pt x="279" y="11956"/>
                    <a:pt x="438" y="12652"/>
                  </a:cubicBezTo>
                  <a:lnTo>
                    <a:pt x="8216" y="12652"/>
                  </a:lnTo>
                  <a:cubicBezTo>
                    <a:pt x="8197" y="12593"/>
                    <a:pt x="7600" y="11598"/>
                    <a:pt x="4874" y="11339"/>
                  </a:cubicBezTo>
                  <a:cubicBezTo>
                    <a:pt x="4584" y="11316"/>
                    <a:pt x="4301" y="11306"/>
                    <a:pt x="4029" y="11306"/>
                  </a:cubicBezTo>
                  <a:cubicBezTo>
                    <a:pt x="2215" y="11306"/>
                    <a:pt x="876" y="11757"/>
                    <a:pt x="876" y="11757"/>
                  </a:cubicBezTo>
                  <a:lnTo>
                    <a:pt x="2129" y="10603"/>
                  </a:lnTo>
                  <a:cubicBezTo>
                    <a:pt x="2129" y="10603"/>
                    <a:pt x="1135" y="2030"/>
                    <a:pt x="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4" name="Google Shape;1174;p35"/>
            <p:cNvSpPr/>
            <p:nvPr/>
          </p:nvSpPr>
          <p:spPr>
            <a:xfrm>
              <a:off x="3743031" y="2046593"/>
              <a:ext cx="66972" cy="137308"/>
            </a:xfrm>
            <a:custGeom>
              <a:rect b="b" l="l" r="r" t="t"/>
              <a:pathLst>
                <a:path extrusionOk="0" h="3959" w="1931">
                  <a:moveTo>
                    <a:pt x="1473" y="0"/>
                  </a:moveTo>
                  <a:lnTo>
                    <a:pt x="1" y="378"/>
                  </a:lnTo>
                  <a:cubicBezTo>
                    <a:pt x="1" y="378"/>
                    <a:pt x="41" y="1950"/>
                    <a:pt x="80" y="3959"/>
                  </a:cubicBezTo>
                  <a:cubicBezTo>
                    <a:pt x="598" y="3780"/>
                    <a:pt x="1294" y="3501"/>
                    <a:pt x="1930" y="3263"/>
                  </a:cubicBezTo>
                  <a:lnTo>
                    <a:pt x="1473" y="0"/>
                  </a:lnTo>
                  <a:close/>
                </a:path>
              </a:pathLst>
            </a:custGeom>
            <a:solidFill>
              <a:srgbClr val="FFD100">
                <a:alpha val="411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5" name="Google Shape;1175;p35"/>
            <p:cNvSpPr/>
            <p:nvPr/>
          </p:nvSpPr>
          <p:spPr>
            <a:xfrm>
              <a:off x="3180746" y="2046593"/>
              <a:ext cx="284951" cy="443659"/>
            </a:xfrm>
            <a:custGeom>
              <a:rect b="b" l="l" r="r" t="t"/>
              <a:pathLst>
                <a:path extrusionOk="0" h="12792" w="8216">
                  <a:moveTo>
                    <a:pt x="6744" y="0"/>
                  </a:moveTo>
                  <a:lnTo>
                    <a:pt x="6306" y="3263"/>
                  </a:lnTo>
                  <a:lnTo>
                    <a:pt x="5331" y="10404"/>
                  </a:lnTo>
                  <a:cubicBezTo>
                    <a:pt x="5331" y="10404"/>
                    <a:pt x="4687" y="10267"/>
                    <a:pt x="3872" y="10267"/>
                  </a:cubicBezTo>
                  <a:cubicBezTo>
                    <a:pt x="3199" y="10267"/>
                    <a:pt x="2410" y="10361"/>
                    <a:pt x="1771" y="10702"/>
                  </a:cubicBezTo>
                  <a:cubicBezTo>
                    <a:pt x="398" y="11419"/>
                    <a:pt x="0" y="12732"/>
                    <a:pt x="0" y="12791"/>
                  </a:cubicBezTo>
                  <a:lnTo>
                    <a:pt x="7798" y="12791"/>
                  </a:lnTo>
                  <a:cubicBezTo>
                    <a:pt x="7937" y="12095"/>
                    <a:pt x="8057" y="7361"/>
                    <a:pt x="8136" y="3959"/>
                  </a:cubicBezTo>
                  <a:cubicBezTo>
                    <a:pt x="8196" y="1950"/>
                    <a:pt x="8216" y="378"/>
                    <a:pt x="8216" y="378"/>
                  </a:cubicBezTo>
                  <a:lnTo>
                    <a:pt x="7440" y="179"/>
                  </a:lnTo>
                  <a:lnTo>
                    <a:pt x="67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6" name="Google Shape;1176;p35"/>
            <p:cNvSpPr/>
            <p:nvPr/>
          </p:nvSpPr>
          <p:spPr>
            <a:xfrm>
              <a:off x="3180746" y="2051414"/>
              <a:ext cx="284951" cy="438838"/>
            </a:xfrm>
            <a:custGeom>
              <a:rect b="b" l="l" r="r" t="t"/>
              <a:pathLst>
                <a:path extrusionOk="0" h="12653" w="8216">
                  <a:moveTo>
                    <a:pt x="7440" y="0"/>
                  </a:moveTo>
                  <a:cubicBezTo>
                    <a:pt x="7102" y="2030"/>
                    <a:pt x="6107" y="10603"/>
                    <a:pt x="6107" y="10603"/>
                  </a:cubicBezTo>
                  <a:lnTo>
                    <a:pt x="7341" y="11757"/>
                  </a:lnTo>
                  <a:cubicBezTo>
                    <a:pt x="7341" y="11757"/>
                    <a:pt x="6002" y="11306"/>
                    <a:pt x="4188" y="11306"/>
                  </a:cubicBezTo>
                  <a:cubicBezTo>
                    <a:pt x="3916" y="11306"/>
                    <a:pt x="3633" y="11316"/>
                    <a:pt x="3342" y="11339"/>
                  </a:cubicBezTo>
                  <a:cubicBezTo>
                    <a:pt x="637" y="11598"/>
                    <a:pt x="40" y="12593"/>
                    <a:pt x="0" y="12652"/>
                  </a:cubicBezTo>
                  <a:lnTo>
                    <a:pt x="7798" y="12652"/>
                  </a:lnTo>
                  <a:cubicBezTo>
                    <a:pt x="7937" y="11956"/>
                    <a:pt x="8057" y="7222"/>
                    <a:pt x="8136" y="3820"/>
                  </a:cubicBezTo>
                  <a:cubicBezTo>
                    <a:pt x="8196" y="1811"/>
                    <a:pt x="8216" y="239"/>
                    <a:pt x="8216" y="239"/>
                  </a:cubicBezTo>
                  <a:lnTo>
                    <a:pt x="7440" y="0"/>
                  </a:lnTo>
                  <a:close/>
                </a:path>
              </a:pathLst>
            </a:custGeom>
            <a:solidFill>
              <a:srgbClr val="FFD100">
                <a:alpha val="411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7" name="Google Shape;1177;p35"/>
            <p:cNvSpPr/>
            <p:nvPr/>
          </p:nvSpPr>
          <p:spPr>
            <a:xfrm>
              <a:off x="3399458" y="2046593"/>
              <a:ext cx="66244" cy="137308"/>
            </a:xfrm>
            <a:custGeom>
              <a:rect b="b" l="l" r="r" t="t"/>
              <a:pathLst>
                <a:path extrusionOk="0" h="3959" w="1910">
                  <a:moveTo>
                    <a:pt x="438" y="0"/>
                  </a:moveTo>
                  <a:lnTo>
                    <a:pt x="0" y="3263"/>
                  </a:lnTo>
                  <a:cubicBezTo>
                    <a:pt x="617" y="3501"/>
                    <a:pt x="1313" y="3780"/>
                    <a:pt x="1830" y="3959"/>
                  </a:cubicBezTo>
                  <a:cubicBezTo>
                    <a:pt x="1890" y="1950"/>
                    <a:pt x="1910" y="378"/>
                    <a:pt x="1910" y="378"/>
                  </a:cubicBezTo>
                  <a:lnTo>
                    <a:pt x="438" y="0"/>
                  </a:lnTo>
                  <a:close/>
                </a:path>
              </a:pathLst>
            </a:custGeom>
            <a:solidFill>
              <a:srgbClr val="FFD100">
                <a:alpha val="411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8" name="Google Shape;1178;p35"/>
            <p:cNvSpPr/>
            <p:nvPr/>
          </p:nvSpPr>
          <p:spPr>
            <a:xfrm>
              <a:off x="3245603" y="1310754"/>
              <a:ext cx="718240" cy="798391"/>
            </a:xfrm>
            <a:custGeom>
              <a:rect b="b" l="l" r="r" t="t"/>
              <a:pathLst>
                <a:path extrusionOk="0" h="23020" w="20709">
                  <a:moveTo>
                    <a:pt x="12070" y="1"/>
                  </a:moveTo>
                  <a:cubicBezTo>
                    <a:pt x="11410" y="1"/>
                    <a:pt x="10705" y="31"/>
                    <a:pt x="9966" y="70"/>
                  </a:cubicBezTo>
                  <a:cubicBezTo>
                    <a:pt x="9628" y="110"/>
                    <a:pt x="9310" y="130"/>
                    <a:pt x="8952" y="150"/>
                  </a:cubicBezTo>
                  <a:cubicBezTo>
                    <a:pt x="6664" y="349"/>
                    <a:pt x="4377" y="766"/>
                    <a:pt x="3203" y="1403"/>
                  </a:cubicBezTo>
                  <a:cubicBezTo>
                    <a:pt x="2168" y="1960"/>
                    <a:pt x="1054" y="3412"/>
                    <a:pt x="557" y="7908"/>
                  </a:cubicBezTo>
                  <a:cubicBezTo>
                    <a:pt x="219" y="10673"/>
                    <a:pt x="0" y="14055"/>
                    <a:pt x="199" y="16760"/>
                  </a:cubicBezTo>
                  <a:cubicBezTo>
                    <a:pt x="318" y="18372"/>
                    <a:pt x="597" y="19764"/>
                    <a:pt x="1074" y="20679"/>
                  </a:cubicBezTo>
                  <a:lnTo>
                    <a:pt x="1154" y="20818"/>
                  </a:lnTo>
                  <a:cubicBezTo>
                    <a:pt x="2009" y="22231"/>
                    <a:pt x="3402" y="22668"/>
                    <a:pt x="4993" y="22808"/>
                  </a:cubicBezTo>
                  <a:cubicBezTo>
                    <a:pt x="5073" y="22808"/>
                    <a:pt x="5152" y="22828"/>
                    <a:pt x="5252" y="22828"/>
                  </a:cubicBezTo>
                  <a:cubicBezTo>
                    <a:pt x="6067" y="22907"/>
                    <a:pt x="6963" y="22927"/>
                    <a:pt x="7838" y="22987"/>
                  </a:cubicBezTo>
                  <a:cubicBezTo>
                    <a:pt x="8129" y="23010"/>
                    <a:pt x="8461" y="23020"/>
                    <a:pt x="8839" y="23020"/>
                  </a:cubicBezTo>
                  <a:cubicBezTo>
                    <a:pt x="9105" y="23020"/>
                    <a:pt x="9395" y="23015"/>
                    <a:pt x="9708" y="23007"/>
                  </a:cubicBezTo>
                  <a:cubicBezTo>
                    <a:pt x="12493" y="22907"/>
                    <a:pt x="16531" y="22430"/>
                    <a:pt x="18401" y="21375"/>
                  </a:cubicBezTo>
                  <a:cubicBezTo>
                    <a:pt x="18719" y="21196"/>
                    <a:pt x="18998" y="20977"/>
                    <a:pt x="19177" y="20739"/>
                  </a:cubicBezTo>
                  <a:cubicBezTo>
                    <a:pt x="19873" y="19824"/>
                    <a:pt x="20191" y="18590"/>
                    <a:pt x="20370" y="17059"/>
                  </a:cubicBezTo>
                  <a:cubicBezTo>
                    <a:pt x="20569" y="15527"/>
                    <a:pt x="20569" y="13737"/>
                    <a:pt x="20609" y="11787"/>
                  </a:cubicBezTo>
                  <a:cubicBezTo>
                    <a:pt x="20708" y="7988"/>
                    <a:pt x="20450" y="3989"/>
                    <a:pt x="19654" y="2517"/>
                  </a:cubicBezTo>
                  <a:cubicBezTo>
                    <a:pt x="18878" y="1045"/>
                    <a:pt x="17028" y="448"/>
                    <a:pt x="14383" y="130"/>
                  </a:cubicBezTo>
                  <a:cubicBezTo>
                    <a:pt x="14005" y="70"/>
                    <a:pt x="13587" y="50"/>
                    <a:pt x="13090" y="30"/>
                  </a:cubicBezTo>
                  <a:cubicBezTo>
                    <a:pt x="12764" y="10"/>
                    <a:pt x="12423" y="1"/>
                    <a:pt x="120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9" name="Google Shape;1179;p35"/>
            <p:cNvSpPr/>
            <p:nvPr/>
          </p:nvSpPr>
          <p:spPr>
            <a:xfrm>
              <a:off x="3421517" y="1311794"/>
              <a:ext cx="542330" cy="797351"/>
            </a:xfrm>
            <a:custGeom>
              <a:rect b="b" l="l" r="r" t="t"/>
              <a:pathLst>
                <a:path extrusionOk="0" h="22990" w="15637">
                  <a:moveTo>
                    <a:pt x="7978" y="0"/>
                  </a:moveTo>
                  <a:lnTo>
                    <a:pt x="7978" y="0"/>
                  </a:lnTo>
                  <a:cubicBezTo>
                    <a:pt x="9231" y="319"/>
                    <a:pt x="12155" y="1274"/>
                    <a:pt x="12633" y="2567"/>
                  </a:cubicBezTo>
                  <a:cubicBezTo>
                    <a:pt x="13229" y="4198"/>
                    <a:pt x="12812" y="16730"/>
                    <a:pt x="11936" y="19814"/>
                  </a:cubicBezTo>
                  <a:cubicBezTo>
                    <a:pt x="11439" y="21067"/>
                    <a:pt x="7938" y="22559"/>
                    <a:pt x="1" y="22738"/>
                  </a:cubicBezTo>
                  <a:cubicBezTo>
                    <a:pt x="60" y="22758"/>
                    <a:pt x="120" y="22778"/>
                    <a:pt x="180" y="22798"/>
                  </a:cubicBezTo>
                  <a:cubicBezTo>
                    <a:pt x="995" y="22877"/>
                    <a:pt x="1891" y="22897"/>
                    <a:pt x="2766" y="22957"/>
                  </a:cubicBezTo>
                  <a:cubicBezTo>
                    <a:pt x="3057" y="22980"/>
                    <a:pt x="3389" y="22990"/>
                    <a:pt x="3767" y="22990"/>
                  </a:cubicBezTo>
                  <a:cubicBezTo>
                    <a:pt x="4033" y="22990"/>
                    <a:pt x="4323" y="22985"/>
                    <a:pt x="4636" y="22977"/>
                  </a:cubicBezTo>
                  <a:cubicBezTo>
                    <a:pt x="7421" y="22877"/>
                    <a:pt x="11459" y="22400"/>
                    <a:pt x="13329" y="21345"/>
                  </a:cubicBezTo>
                  <a:cubicBezTo>
                    <a:pt x="13647" y="21166"/>
                    <a:pt x="13926" y="20947"/>
                    <a:pt x="14105" y="20709"/>
                  </a:cubicBezTo>
                  <a:cubicBezTo>
                    <a:pt x="14801" y="19794"/>
                    <a:pt x="15119" y="18560"/>
                    <a:pt x="15298" y="17029"/>
                  </a:cubicBezTo>
                  <a:cubicBezTo>
                    <a:pt x="15497" y="15497"/>
                    <a:pt x="15497" y="13707"/>
                    <a:pt x="15537" y="11757"/>
                  </a:cubicBezTo>
                  <a:cubicBezTo>
                    <a:pt x="15636" y="7958"/>
                    <a:pt x="15378" y="3959"/>
                    <a:pt x="14542" y="2487"/>
                  </a:cubicBezTo>
                  <a:cubicBezTo>
                    <a:pt x="13786" y="1015"/>
                    <a:pt x="11936" y="418"/>
                    <a:pt x="9271" y="100"/>
                  </a:cubicBezTo>
                  <a:cubicBezTo>
                    <a:pt x="8913" y="60"/>
                    <a:pt x="8475" y="20"/>
                    <a:pt x="7978" y="0"/>
                  </a:cubicBezTo>
                  <a:close/>
                </a:path>
              </a:pathLst>
            </a:custGeom>
            <a:solidFill>
              <a:srgbClr val="FFD100">
                <a:alpha val="411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0" name="Google Shape;1180;p35"/>
            <p:cNvSpPr/>
            <p:nvPr/>
          </p:nvSpPr>
          <p:spPr>
            <a:xfrm>
              <a:off x="3259407" y="1509107"/>
              <a:ext cx="38636" cy="345022"/>
            </a:xfrm>
            <a:custGeom>
              <a:rect b="b" l="l" r="r" t="t"/>
              <a:pathLst>
                <a:path extrusionOk="0" h="9948" w="1114">
                  <a:moveTo>
                    <a:pt x="1114" y="1"/>
                  </a:moveTo>
                  <a:cubicBezTo>
                    <a:pt x="1114" y="1"/>
                    <a:pt x="696" y="1035"/>
                    <a:pt x="378" y="3860"/>
                  </a:cubicBezTo>
                  <a:cubicBezTo>
                    <a:pt x="279" y="4855"/>
                    <a:pt x="0" y="8336"/>
                    <a:pt x="458" y="9947"/>
                  </a:cubicBezTo>
                  <a:cubicBezTo>
                    <a:pt x="477" y="4855"/>
                    <a:pt x="1114" y="1"/>
                    <a:pt x="1114" y="1"/>
                  </a:cubicBezTo>
                  <a:close/>
                </a:path>
              </a:pathLst>
            </a:custGeom>
            <a:solidFill>
              <a:srgbClr val="141447">
                <a:alpha val="2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1" name="Google Shape;1181;p35"/>
            <p:cNvSpPr/>
            <p:nvPr/>
          </p:nvSpPr>
          <p:spPr>
            <a:xfrm>
              <a:off x="3535382" y="1314569"/>
              <a:ext cx="58648" cy="221136"/>
            </a:xfrm>
            <a:custGeom>
              <a:rect b="b" l="l" r="r" t="t"/>
              <a:pathLst>
                <a:path extrusionOk="0" h="6376" w="1691">
                  <a:moveTo>
                    <a:pt x="1651" y="0"/>
                  </a:moveTo>
                  <a:cubicBezTo>
                    <a:pt x="1293" y="20"/>
                    <a:pt x="975" y="40"/>
                    <a:pt x="617" y="80"/>
                  </a:cubicBezTo>
                  <a:cubicBezTo>
                    <a:pt x="537" y="1313"/>
                    <a:pt x="0" y="5371"/>
                    <a:pt x="617" y="6047"/>
                  </a:cubicBezTo>
                  <a:cubicBezTo>
                    <a:pt x="827" y="6275"/>
                    <a:pt x="998" y="6375"/>
                    <a:pt x="1137" y="6375"/>
                  </a:cubicBezTo>
                  <a:cubicBezTo>
                    <a:pt x="1484" y="6375"/>
                    <a:pt x="1628" y="5746"/>
                    <a:pt x="1671" y="4894"/>
                  </a:cubicBezTo>
                  <a:cubicBezTo>
                    <a:pt x="1691" y="3879"/>
                    <a:pt x="1651" y="875"/>
                    <a:pt x="16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2" name="Google Shape;1182;p35"/>
            <p:cNvSpPr/>
            <p:nvPr/>
          </p:nvSpPr>
          <p:spPr>
            <a:xfrm>
              <a:off x="3252505" y="1879489"/>
              <a:ext cx="142129" cy="149690"/>
            </a:xfrm>
            <a:custGeom>
              <a:rect b="b" l="l" r="r" t="t"/>
              <a:pathLst>
                <a:path extrusionOk="0" h="4316" w="4098">
                  <a:moveTo>
                    <a:pt x="1479" y="1"/>
                  </a:moveTo>
                  <a:cubicBezTo>
                    <a:pt x="871" y="1"/>
                    <a:pt x="319" y="216"/>
                    <a:pt x="0" y="382"/>
                  </a:cubicBezTo>
                  <a:cubicBezTo>
                    <a:pt x="119" y="2013"/>
                    <a:pt x="398" y="3406"/>
                    <a:pt x="875" y="4301"/>
                  </a:cubicBezTo>
                  <a:cubicBezTo>
                    <a:pt x="971" y="4311"/>
                    <a:pt x="1068" y="4315"/>
                    <a:pt x="1165" y="4315"/>
                  </a:cubicBezTo>
                  <a:cubicBezTo>
                    <a:pt x="2290" y="4315"/>
                    <a:pt x="3522" y="3690"/>
                    <a:pt x="3760" y="2610"/>
                  </a:cubicBezTo>
                  <a:cubicBezTo>
                    <a:pt x="4098" y="1238"/>
                    <a:pt x="3461" y="541"/>
                    <a:pt x="2288" y="143"/>
                  </a:cubicBezTo>
                  <a:cubicBezTo>
                    <a:pt x="2017" y="41"/>
                    <a:pt x="1743" y="1"/>
                    <a:pt x="1479" y="1"/>
                  </a:cubicBez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3" name="Google Shape;1183;p35"/>
            <p:cNvSpPr/>
            <p:nvPr/>
          </p:nvSpPr>
          <p:spPr>
            <a:xfrm>
              <a:off x="3445691" y="1859512"/>
              <a:ext cx="82822" cy="73249"/>
            </a:xfrm>
            <a:custGeom>
              <a:rect b="b" l="l" r="r" t="t"/>
              <a:pathLst>
                <a:path extrusionOk="0" h="2112" w="2388">
                  <a:moveTo>
                    <a:pt x="1281" y="1"/>
                  </a:moveTo>
                  <a:cubicBezTo>
                    <a:pt x="1217" y="1"/>
                    <a:pt x="1155" y="8"/>
                    <a:pt x="1094" y="23"/>
                  </a:cubicBezTo>
                  <a:cubicBezTo>
                    <a:pt x="1082" y="23"/>
                    <a:pt x="1070" y="22"/>
                    <a:pt x="1059" y="22"/>
                  </a:cubicBezTo>
                  <a:cubicBezTo>
                    <a:pt x="673" y="22"/>
                    <a:pt x="295" y="333"/>
                    <a:pt x="179" y="700"/>
                  </a:cubicBezTo>
                  <a:cubicBezTo>
                    <a:pt x="0" y="1197"/>
                    <a:pt x="259" y="1794"/>
                    <a:pt x="756" y="2012"/>
                  </a:cubicBezTo>
                  <a:cubicBezTo>
                    <a:pt x="907" y="2078"/>
                    <a:pt x="1071" y="2111"/>
                    <a:pt x="1234" y="2111"/>
                  </a:cubicBezTo>
                  <a:cubicBezTo>
                    <a:pt x="1566" y="2111"/>
                    <a:pt x="1895" y="1974"/>
                    <a:pt x="2109" y="1694"/>
                  </a:cubicBezTo>
                  <a:cubicBezTo>
                    <a:pt x="2387" y="1296"/>
                    <a:pt x="2367" y="719"/>
                    <a:pt x="2049" y="341"/>
                  </a:cubicBezTo>
                  <a:cubicBezTo>
                    <a:pt x="1840" y="132"/>
                    <a:pt x="1552" y="1"/>
                    <a:pt x="1281" y="1"/>
                  </a:cubicBez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4" name="Google Shape;1184;p35"/>
            <p:cNvSpPr/>
            <p:nvPr/>
          </p:nvSpPr>
          <p:spPr>
            <a:xfrm>
              <a:off x="3817565" y="1752653"/>
              <a:ext cx="82128" cy="73180"/>
            </a:xfrm>
            <a:custGeom>
              <a:rect b="b" l="l" r="r" t="t"/>
              <a:pathLst>
                <a:path extrusionOk="0" h="2110" w="2368">
                  <a:moveTo>
                    <a:pt x="1373" y="1"/>
                  </a:moveTo>
                  <a:cubicBezTo>
                    <a:pt x="1273" y="1"/>
                    <a:pt x="1194" y="1"/>
                    <a:pt x="1094" y="21"/>
                  </a:cubicBezTo>
                  <a:cubicBezTo>
                    <a:pt x="1082" y="20"/>
                    <a:pt x="1071" y="20"/>
                    <a:pt x="1059" y="20"/>
                  </a:cubicBezTo>
                  <a:cubicBezTo>
                    <a:pt x="673" y="20"/>
                    <a:pt x="295" y="330"/>
                    <a:pt x="179" y="697"/>
                  </a:cubicBezTo>
                  <a:cubicBezTo>
                    <a:pt x="0" y="1194"/>
                    <a:pt x="239" y="1791"/>
                    <a:pt x="736" y="2010"/>
                  </a:cubicBezTo>
                  <a:cubicBezTo>
                    <a:pt x="895" y="2090"/>
                    <a:pt x="1074" y="2110"/>
                    <a:pt x="1234" y="2110"/>
                  </a:cubicBezTo>
                  <a:cubicBezTo>
                    <a:pt x="1572" y="2110"/>
                    <a:pt x="1890" y="1970"/>
                    <a:pt x="2109" y="1692"/>
                  </a:cubicBezTo>
                  <a:cubicBezTo>
                    <a:pt x="2367" y="1274"/>
                    <a:pt x="2328" y="697"/>
                    <a:pt x="2029" y="319"/>
                  </a:cubicBezTo>
                  <a:cubicBezTo>
                    <a:pt x="1870" y="120"/>
                    <a:pt x="1611" y="1"/>
                    <a:pt x="1373" y="1"/>
                  </a:cubicBez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5" name="Google Shape;1185;p35"/>
            <p:cNvSpPr/>
            <p:nvPr/>
          </p:nvSpPr>
          <p:spPr>
            <a:xfrm>
              <a:off x="3859636" y="1752653"/>
              <a:ext cx="40058" cy="72486"/>
            </a:xfrm>
            <a:custGeom>
              <a:rect b="b" l="l" r="r" t="t"/>
              <a:pathLst>
                <a:path extrusionOk="0" h="2090" w="1155">
                  <a:moveTo>
                    <a:pt x="120" y="1"/>
                  </a:moveTo>
                  <a:cubicBezTo>
                    <a:pt x="100" y="697"/>
                    <a:pt x="60" y="1413"/>
                    <a:pt x="1" y="2090"/>
                  </a:cubicBezTo>
                  <a:cubicBezTo>
                    <a:pt x="359" y="2090"/>
                    <a:pt x="677" y="1931"/>
                    <a:pt x="876" y="1672"/>
                  </a:cubicBezTo>
                  <a:cubicBezTo>
                    <a:pt x="1154" y="1274"/>
                    <a:pt x="1115" y="697"/>
                    <a:pt x="796" y="319"/>
                  </a:cubicBezTo>
                  <a:cubicBezTo>
                    <a:pt x="617" y="120"/>
                    <a:pt x="379" y="21"/>
                    <a:pt x="120" y="1"/>
                  </a:cubicBezTo>
                  <a:close/>
                </a:path>
              </a:pathLst>
            </a:custGeom>
            <a:solidFill>
              <a:srgbClr val="F89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6" name="Google Shape;1186;p35"/>
            <p:cNvSpPr/>
            <p:nvPr/>
          </p:nvSpPr>
          <p:spPr>
            <a:xfrm>
              <a:off x="3424291" y="2044547"/>
              <a:ext cx="159401" cy="64440"/>
            </a:xfrm>
            <a:custGeom>
              <a:rect b="b" l="l" r="r" t="t"/>
              <a:pathLst>
                <a:path extrusionOk="0" h="1858" w="4596">
                  <a:moveTo>
                    <a:pt x="2005" y="0"/>
                  </a:moveTo>
                  <a:cubicBezTo>
                    <a:pt x="1744" y="0"/>
                    <a:pt x="1483" y="44"/>
                    <a:pt x="1234" y="139"/>
                  </a:cubicBezTo>
                  <a:cubicBezTo>
                    <a:pt x="816" y="278"/>
                    <a:pt x="478" y="576"/>
                    <a:pt x="239" y="954"/>
                  </a:cubicBezTo>
                  <a:cubicBezTo>
                    <a:pt x="120" y="1153"/>
                    <a:pt x="20" y="1372"/>
                    <a:pt x="0" y="1631"/>
                  </a:cubicBezTo>
                  <a:cubicBezTo>
                    <a:pt x="40" y="1651"/>
                    <a:pt x="100" y="1671"/>
                    <a:pt x="179" y="1710"/>
                  </a:cubicBezTo>
                  <a:lnTo>
                    <a:pt x="478" y="1710"/>
                  </a:lnTo>
                  <a:cubicBezTo>
                    <a:pt x="577" y="1710"/>
                    <a:pt x="677" y="1730"/>
                    <a:pt x="796" y="1730"/>
                  </a:cubicBezTo>
                  <a:lnTo>
                    <a:pt x="935" y="1730"/>
                  </a:lnTo>
                  <a:cubicBezTo>
                    <a:pt x="1035" y="1730"/>
                    <a:pt x="1174" y="1730"/>
                    <a:pt x="1273" y="1750"/>
                  </a:cubicBezTo>
                  <a:lnTo>
                    <a:pt x="1293" y="1750"/>
                  </a:lnTo>
                  <a:cubicBezTo>
                    <a:pt x="1413" y="1750"/>
                    <a:pt x="1552" y="1750"/>
                    <a:pt x="1632" y="1770"/>
                  </a:cubicBezTo>
                  <a:lnTo>
                    <a:pt x="1950" y="1770"/>
                  </a:lnTo>
                  <a:cubicBezTo>
                    <a:pt x="2049" y="1770"/>
                    <a:pt x="2149" y="1770"/>
                    <a:pt x="2248" y="1810"/>
                  </a:cubicBezTo>
                  <a:cubicBezTo>
                    <a:pt x="2308" y="1810"/>
                    <a:pt x="2387" y="1810"/>
                    <a:pt x="2467" y="1830"/>
                  </a:cubicBezTo>
                  <a:lnTo>
                    <a:pt x="2726" y="1830"/>
                  </a:lnTo>
                  <a:cubicBezTo>
                    <a:pt x="3077" y="1844"/>
                    <a:pt x="3499" y="1858"/>
                    <a:pt x="3975" y="1858"/>
                  </a:cubicBezTo>
                  <a:cubicBezTo>
                    <a:pt x="4173" y="1858"/>
                    <a:pt x="4380" y="1855"/>
                    <a:pt x="4596" y="1850"/>
                  </a:cubicBezTo>
                  <a:cubicBezTo>
                    <a:pt x="4576" y="1810"/>
                    <a:pt x="4556" y="1730"/>
                    <a:pt x="4556" y="1671"/>
                  </a:cubicBezTo>
                  <a:cubicBezTo>
                    <a:pt x="4516" y="1551"/>
                    <a:pt x="4476" y="1452"/>
                    <a:pt x="4397" y="1352"/>
                  </a:cubicBezTo>
                  <a:cubicBezTo>
                    <a:pt x="4218" y="1054"/>
                    <a:pt x="3979" y="815"/>
                    <a:pt x="3720" y="616"/>
                  </a:cubicBezTo>
                  <a:cubicBezTo>
                    <a:pt x="3232" y="240"/>
                    <a:pt x="2617" y="0"/>
                    <a:pt x="2005" y="0"/>
                  </a:cubicBez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7" name="Google Shape;1187;p35"/>
            <p:cNvSpPr/>
            <p:nvPr/>
          </p:nvSpPr>
          <p:spPr>
            <a:xfrm>
              <a:off x="3614702" y="1844737"/>
              <a:ext cx="197378" cy="167100"/>
            </a:xfrm>
            <a:custGeom>
              <a:rect b="b" l="l" r="r" t="t"/>
              <a:pathLst>
                <a:path extrusionOk="0" h="4818" w="5691">
                  <a:moveTo>
                    <a:pt x="3142" y="0"/>
                  </a:moveTo>
                  <a:cubicBezTo>
                    <a:pt x="2977" y="0"/>
                    <a:pt x="2811" y="17"/>
                    <a:pt x="2646" y="51"/>
                  </a:cubicBezTo>
                  <a:cubicBezTo>
                    <a:pt x="677" y="449"/>
                    <a:pt x="1" y="3214"/>
                    <a:pt x="1652" y="4408"/>
                  </a:cubicBezTo>
                  <a:cubicBezTo>
                    <a:pt x="2046" y="4688"/>
                    <a:pt x="2509" y="4818"/>
                    <a:pt x="2975" y="4818"/>
                  </a:cubicBezTo>
                  <a:cubicBezTo>
                    <a:pt x="3569" y="4818"/>
                    <a:pt x="4168" y="4608"/>
                    <a:pt x="4636" y="4229"/>
                  </a:cubicBezTo>
                  <a:cubicBezTo>
                    <a:pt x="5531" y="3533"/>
                    <a:pt x="5690" y="2319"/>
                    <a:pt x="5252" y="1324"/>
                  </a:cubicBezTo>
                  <a:cubicBezTo>
                    <a:pt x="4866" y="485"/>
                    <a:pt x="4028" y="0"/>
                    <a:pt x="3142" y="0"/>
                  </a:cubicBez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8" name="Google Shape;1188;p35"/>
            <p:cNvSpPr/>
            <p:nvPr/>
          </p:nvSpPr>
          <p:spPr>
            <a:xfrm>
              <a:off x="3829288" y="1901687"/>
              <a:ext cx="123539" cy="151146"/>
            </a:xfrm>
            <a:custGeom>
              <a:rect b="b" l="l" r="r" t="t"/>
              <a:pathLst>
                <a:path extrusionOk="0" h="4358" w="3562">
                  <a:moveTo>
                    <a:pt x="3104" y="1"/>
                  </a:moveTo>
                  <a:cubicBezTo>
                    <a:pt x="2949" y="1"/>
                    <a:pt x="2795" y="21"/>
                    <a:pt x="2646" y="60"/>
                  </a:cubicBezTo>
                  <a:cubicBezTo>
                    <a:pt x="697" y="458"/>
                    <a:pt x="0" y="3144"/>
                    <a:pt x="1592" y="4357"/>
                  </a:cubicBezTo>
                  <a:cubicBezTo>
                    <a:pt x="1950" y="4158"/>
                    <a:pt x="2189" y="3959"/>
                    <a:pt x="2368" y="3721"/>
                  </a:cubicBezTo>
                  <a:cubicBezTo>
                    <a:pt x="3044" y="2826"/>
                    <a:pt x="3402" y="1572"/>
                    <a:pt x="3561" y="60"/>
                  </a:cubicBezTo>
                  <a:cubicBezTo>
                    <a:pt x="3412" y="21"/>
                    <a:pt x="3258" y="1"/>
                    <a:pt x="3104" y="1"/>
                  </a:cubicBez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9" name="Google Shape;1189;p35"/>
            <p:cNvSpPr/>
            <p:nvPr/>
          </p:nvSpPr>
          <p:spPr>
            <a:xfrm>
              <a:off x="3423598" y="2091438"/>
              <a:ext cx="159401" cy="17723"/>
            </a:xfrm>
            <a:custGeom>
              <a:rect b="b" l="l" r="r" t="t"/>
              <a:pathLst>
                <a:path extrusionOk="0" h="511" w="4596">
                  <a:moveTo>
                    <a:pt x="4417" y="0"/>
                  </a:moveTo>
                  <a:cubicBezTo>
                    <a:pt x="3144" y="159"/>
                    <a:pt x="1652" y="239"/>
                    <a:pt x="0" y="279"/>
                  </a:cubicBezTo>
                  <a:cubicBezTo>
                    <a:pt x="40" y="299"/>
                    <a:pt x="120" y="319"/>
                    <a:pt x="160" y="338"/>
                  </a:cubicBezTo>
                  <a:lnTo>
                    <a:pt x="458" y="338"/>
                  </a:lnTo>
                  <a:cubicBezTo>
                    <a:pt x="557" y="378"/>
                    <a:pt x="697" y="378"/>
                    <a:pt x="796" y="378"/>
                  </a:cubicBezTo>
                  <a:lnTo>
                    <a:pt x="935" y="378"/>
                  </a:lnTo>
                  <a:cubicBezTo>
                    <a:pt x="1035" y="398"/>
                    <a:pt x="1154" y="398"/>
                    <a:pt x="1254" y="398"/>
                  </a:cubicBezTo>
                  <a:lnTo>
                    <a:pt x="1293" y="398"/>
                  </a:lnTo>
                  <a:cubicBezTo>
                    <a:pt x="1393" y="418"/>
                    <a:pt x="1512" y="418"/>
                    <a:pt x="1632" y="418"/>
                  </a:cubicBezTo>
                  <a:lnTo>
                    <a:pt x="1930" y="418"/>
                  </a:lnTo>
                  <a:cubicBezTo>
                    <a:pt x="2030" y="458"/>
                    <a:pt x="2129" y="458"/>
                    <a:pt x="2228" y="458"/>
                  </a:cubicBezTo>
                  <a:cubicBezTo>
                    <a:pt x="2308" y="478"/>
                    <a:pt x="2388" y="478"/>
                    <a:pt x="2447" y="478"/>
                  </a:cubicBezTo>
                  <a:lnTo>
                    <a:pt x="2726" y="478"/>
                  </a:lnTo>
                  <a:cubicBezTo>
                    <a:pt x="3017" y="501"/>
                    <a:pt x="3349" y="511"/>
                    <a:pt x="3727" y="511"/>
                  </a:cubicBezTo>
                  <a:cubicBezTo>
                    <a:pt x="3993" y="511"/>
                    <a:pt x="4283" y="506"/>
                    <a:pt x="4596" y="498"/>
                  </a:cubicBezTo>
                  <a:cubicBezTo>
                    <a:pt x="4596" y="458"/>
                    <a:pt x="4576" y="378"/>
                    <a:pt x="4576" y="319"/>
                  </a:cubicBezTo>
                  <a:cubicBezTo>
                    <a:pt x="4516" y="219"/>
                    <a:pt x="4476" y="100"/>
                    <a:pt x="4417" y="0"/>
                  </a:cubicBezTo>
                  <a:close/>
                </a:path>
              </a:pathLst>
            </a:custGeom>
            <a:solidFill>
              <a:srgbClr val="F89C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0" name="Google Shape;1190;p35"/>
            <p:cNvSpPr/>
            <p:nvPr/>
          </p:nvSpPr>
          <p:spPr>
            <a:xfrm>
              <a:off x="3311814" y="1500159"/>
              <a:ext cx="558874" cy="232165"/>
            </a:xfrm>
            <a:custGeom>
              <a:rect b="b" l="l" r="r" t="t"/>
              <a:pathLst>
                <a:path extrusionOk="0" h="6694" w="16114">
                  <a:moveTo>
                    <a:pt x="16114" y="0"/>
                  </a:moveTo>
                  <a:cubicBezTo>
                    <a:pt x="16114" y="0"/>
                    <a:pt x="15457" y="358"/>
                    <a:pt x="14284" y="816"/>
                  </a:cubicBezTo>
                  <a:cubicBezTo>
                    <a:pt x="13767" y="1015"/>
                    <a:pt x="13130" y="1214"/>
                    <a:pt x="12414" y="1413"/>
                  </a:cubicBezTo>
                  <a:cubicBezTo>
                    <a:pt x="12374" y="1413"/>
                    <a:pt x="12334" y="1432"/>
                    <a:pt x="12295" y="1432"/>
                  </a:cubicBezTo>
                  <a:cubicBezTo>
                    <a:pt x="11698" y="1611"/>
                    <a:pt x="11021" y="1731"/>
                    <a:pt x="10305" y="1830"/>
                  </a:cubicBezTo>
                  <a:cubicBezTo>
                    <a:pt x="10226" y="1830"/>
                    <a:pt x="10126" y="1850"/>
                    <a:pt x="10047" y="1850"/>
                  </a:cubicBezTo>
                  <a:cubicBezTo>
                    <a:pt x="9410" y="1930"/>
                    <a:pt x="8754" y="1950"/>
                    <a:pt x="8057" y="1950"/>
                  </a:cubicBezTo>
                  <a:lnTo>
                    <a:pt x="7620" y="1950"/>
                  </a:lnTo>
                  <a:cubicBezTo>
                    <a:pt x="6943" y="1930"/>
                    <a:pt x="6327" y="1910"/>
                    <a:pt x="5750" y="1830"/>
                  </a:cubicBezTo>
                  <a:cubicBezTo>
                    <a:pt x="5650" y="1830"/>
                    <a:pt x="5551" y="1830"/>
                    <a:pt x="5451" y="1810"/>
                  </a:cubicBezTo>
                  <a:cubicBezTo>
                    <a:pt x="4715" y="1711"/>
                    <a:pt x="4059" y="1611"/>
                    <a:pt x="3462" y="1492"/>
                  </a:cubicBezTo>
                  <a:cubicBezTo>
                    <a:pt x="2746" y="1333"/>
                    <a:pt x="2129" y="1154"/>
                    <a:pt x="1592" y="1015"/>
                  </a:cubicBezTo>
                  <a:cubicBezTo>
                    <a:pt x="558" y="716"/>
                    <a:pt x="1" y="438"/>
                    <a:pt x="1" y="438"/>
                  </a:cubicBezTo>
                  <a:lnTo>
                    <a:pt x="1" y="438"/>
                  </a:lnTo>
                  <a:cubicBezTo>
                    <a:pt x="1" y="438"/>
                    <a:pt x="657" y="3521"/>
                    <a:pt x="3482" y="5371"/>
                  </a:cubicBezTo>
                  <a:cubicBezTo>
                    <a:pt x="3959" y="5689"/>
                    <a:pt x="4477" y="5928"/>
                    <a:pt x="5073" y="6167"/>
                  </a:cubicBezTo>
                  <a:lnTo>
                    <a:pt x="5113" y="6167"/>
                  </a:lnTo>
                  <a:cubicBezTo>
                    <a:pt x="5869" y="6426"/>
                    <a:pt x="6764" y="6624"/>
                    <a:pt x="7799" y="6684"/>
                  </a:cubicBezTo>
                  <a:cubicBezTo>
                    <a:pt x="7933" y="6690"/>
                    <a:pt x="8066" y="6693"/>
                    <a:pt x="8197" y="6693"/>
                  </a:cubicBezTo>
                  <a:cubicBezTo>
                    <a:pt x="9727" y="6693"/>
                    <a:pt x="10990" y="6274"/>
                    <a:pt x="12016" y="5670"/>
                  </a:cubicBezTo>
                  <a:cubicBezTo>
                    <a:pt x="12016" y="5630"/>
                    <a:pt x="12036" y="5630"/>
                    <a:pt x="12036" y="5630"/>
                  </a:cubicBezTo>
                  <a:cubicBezTo>
                    <a:pt x="12493" y="5371"/>
                    <a:pt x="12891" y="5073"/>
                    <a:pt x="13269" y="4715"/>
                  </a:cubicBezTo>
                  <a:cubicBezTo>
                    <a:pt x="15398" y="2745"/>
                    <a:pt x="16114" y="0"/>
                    <a:pt x="161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1" name="Google Shape;1191;p35"/>
            <p:cNvSpPr/>
            <p:nvPr/>
          </p:nvSpPr>
          <p:spPr>
            <a:xfrm>
              <a:off x="3507774" y="1621828"/>
              <a:ext cx="155967" cy="95099"/>
            </a:xfrm>
            <a:custGeom>
              <a:rect b="b" l="l" r="r" t="t"/>
              <a:pathLst>
                <a:path extrusionOk="0" h="2742" w="4497">
                  <a:moveTo>
                    <a:pt x="3700" y="0"/>
                  </a:moveTo>
                  <a:cubicBezTo>
                    <a:pt x="3539" y="0"/>
                    <a:pt x="3378" y="47"/>
                    <a:pt x="3243" y="133"/>
                  </a:cubicBezTo>
                  <a:cubicBezTo>
                    <a:pt x="2785" y="411"/>
                    <a:pt x="2746" y="530"/>
                    <a:pt x="2865" y="1028"/>
                  </a:cubicBezTo>
                  <a:cubicBezTo>
                    <a:pt x="2967" y="1452"/>
                    <a:pt x="2924" y="1862"/>
                    <a:pt x="2637" y="1862"/>
                  </a:cubicBezTo>
                  <a:cubicBezTo>
                    <a:pt x="2588" y="1862"/>
                    <a:pt x="2531" y="1850"/>
                    <a:pt x="2467" y="1823"/>
                  </a:cubicBezTo>
                  <a:cubicBezTo>
                    <a:pt x="1970" y="1664"/>
                    <a:pt x="1970" y="1266"/>
                    <a:pt x="2049" y="709"/>
                  </a:cubicBezTo>
                  <a:cubicBezTo>
                    <a:pt x="2084" y="399"/>
                    <a:pt x="1893" y="176"/>
                    <a:pt x="1584" y="176"/>
                  </a:cubicBezTo>
                  <a:cubicBezTo>
                    <a:pt x="1357" y="176"/>
                    <a:pt x="1067" y="296"/>
                    <a:pt x="756" y="590"/>
                  </a:cubicBezTo>
                  <a:cubicBezTo>
                    <a:pt x="0" y="1286"/>
                    <a:pt x="577" y="2122"/>
                    <a:pt x="697" y="2321"/>
                  </a:cubicBezTo>
                  <a:cubicBezTo>
                    <a:pt x="898" y="2638"/>
                    <a:pt x="1457" y="2741"/>
                    <a:pt x="2062" y="2741"/>
                  </a:cubicBezTo>
                  <a:cubicBezTo>
                    <a:pt x="2710" y="2741"/>
                    <a:pt x="3410" y="2623"/>
                    <a:pt x="3780" y="2520"/>
                  </a:cubicBezTo>
                  <a:cubicBezTo>
                    <a:pt x="4476" y="2341"/>
                    <a:pt x="4496" y="1505"/>
                    <a:pt x="4456" y="769"/>
                  </a:cubicBezTo>
                  <a:cubicBezTo>
                    <a:pt x="4415" y="233"/>
                    <a:pt x="4060" y="0"/>
                    <a:pt x="3700" y="0"/>
                  </a:cubicBezTo>
                  <a:close/>
                </a:path>
              </a:pathLst>
            </a:custGeom>
            <a:solidFill>
              <a:srgbClr val="591B4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2" name="Google Shape;1192;p35"/>
            <p:cNvSpPr/>
            <p:nvPr/>
          </p:nvSpPr>
          <p:spPr>
            <a:xfrm>
              <a:off x="3368417" y="1533281"/>
              <a:ext cx="64197" cy="97180"/>
            </a:xfrm>
            <a:custGeom>
              <a:rect b="b" l="l" r="r" t="t"/>
              <a:pathLst>
                <a:path extrusionOk="0" h="2802" w="1851">
                  <a:moveTo>
                    <a:pt x="0" y="0"/>
                  </a:moveTo>
                  <a:lnTo>
                    <a:pt x="0" y="378"/>
                  </a:lnTo>
                  <a:cubicBezTo>
                    <a:pt x="0" y="1279"/>
                    <a:pt x="177" y="2801"/>
                    <a:pt x="498" y="2801"/>
                  </a:cubicBezTo>
                  <a:cubicBezTo>
                    <a:pt x="517" y="2801"/>
                    <a:pt x="537" y="2796"/>
                    <a:pt x="557" y="2785"/>
                  </a:cubicBezTo>
                  <a:cubicBezTo>
                    <a:pt x="895" y="2626"/>
                    <a:pt x="1353" y="1651"/>
                    <a:pt x="1651" y="955"/>
                  </a:cubicBezTo>
                  <a:cubicBezTo>
                    <a:pt x="1731" y="776"/>
                    <a:pt x="1810" y="637"/>
                    <a:pt x="1850" y="497"/>
                  </a:cubicBezTo>
                  <a:cubicBezTo>
                    <a:pt x="1114" y="358"/>
                    <a:pt x="497" y="199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3" name="Google Shape;1193;p35"/>
            <p:cNvSpPr/>
            <p:nvPr/>
          </p:nvSpPr>
          <p:spPr>
            <a:xfrm>
              <a:off x="3367029" y="1533940"/>
              <a:ext cx="65585" cy="32463"/>
            </a:xfrm>
            <a:custGeom>
              <a:rect b="b" l="l" r="r" t="t"/>
              <a:pathLst>
                <a:path extrusionOk="0" h="936" w="1891">
                  <a:moveTo>
                    <a:pt x="0" y="1"/>
                  </a:moveTo>
                  <a:lnTo>
                    <a:pt x="0" y="379"/>
                  </a:lnTo>
                  <a:cubicBezTo>
                    <a:pt x="378" y="538"/>
                    <a:pt x="955" y="737"/>
                    <a:pt x="1691" y="936"/>
                  </a:cubicBezTo>
                  <a:cubicBezTo>
                    <a:pt x="1771" y="757"/>
                    <a:pt x="1850" y="618"/>
                    <a:pt x="1890" y="478"/>
                  </a:cubicBezTo>
                  <a:cubicBezTo>
                    <a:pt x="1154" y="339"/>
                    <a:pt x="537" y="180"/>
                    <a:pt x="0" y="1"/>
                  </a:cubicBez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4" name="Google Shape;1194;p35"/>
            <p:cNvSpPr/>
            <p:nvPr/>
          </p:nvSpPr>
          <p:spPr>
            <a:xfrm>
              <a:off x="3430500" y="1549825"/>
              <a:ext cx="71099" cy="56151"/>
            </a:xfrm>
            <a:custGeom>
              <a:rect b="b" l="l" r="r" t="t"/>
              <a:pathLst>
                <a:path extrusionOk="0" h="1619" w="2050">
                  <a:moveTo>
                    <a:pt x="100" y="0"/>
                  </a:moveTo>
                  <a:cubicBezTo>
                    <a:pt x="60" y="160"/>
                    <a:pt x="20" y="319"/>
                    <a:pt x="20" y="498"/>
                  </a:cubicBezTo>
                  <a:cubicBezTo>
                    <a:pt x="0" y="876"/>
                    <a:pt x="100" y="1254"/>
                    <a:pt x="498" y="1353"/>
                  </a:cubicBezTo>
                  <a:cubicBezTo>
                    <a:pt x="1038" y="1482"/>
                    <a:pt x="1354" y="1619"/>
                    <a:pt x="1569" y="1619"/>
                  </a:cubicBezTo>
                  <a:cubicBezTo>
                    <a:pt x="1686" y="1619"/>
                    <a:pt x="1773" y="1578"/>
                    <a:pt x="1850" y="1473"/>
                  </a:cubicBezTo>
                  <a:cubicBezTo>
                    <a:pt x="1950" y="1353"/>
                    <a:pt x="2010" y="1114"/>
                    <a:pt x="2029" y="876"/>
                  </a:cubicBezTo>
                  <a:cubicBezTo>
                    <a:pt x="2049" y="697"/>
                    <a:pt x="2049" y="498"/>
                    <a:pt x="2049" y="359"/>
                  </a:cubicBezTo>
                  <a:cubicBezTo>
                    <a:pt x="1333" y="279"/>
                    <a:pt x="657" y="160"/>
                    <a:pt x="1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5" name="Google Shape;1195;p35"/>
            <p:cNvSpPr/>
            <p:nvPr/>
          </p:nvSpPr>
          <p:spPr>
            <a:xfrm>
              <a:off x="3431193" y="1550519"/>
              <a:ext cx="70405" cy="29688"/>
            </a:xfrm>
            <a:custGeom>
              <a:rect b="b" l="l" r="r" t="t"/>
              <a:pathLst>
                <a:path extrusionOk="0" h="856" w="2030">
                  <a:moveTo>
                    <a:pt x="40" y="0"/>
                  </a:moveTo>
                  <a:cubicBezTo>
                    <a:pt x="20" y="159"/>
                    <a:pt x="0" y="339"/>
                    <a:pt x="0" y="498"/>
                  </a:cubicBezTo>
                  <a:cubicBezTo>
                    <a:pt x="577" y="637"/>
                    <a:pt x="1234" y="756"/>
                    <a:pt x="2009" y="856"/>
                  </a:cubicBezTo>
                  <a:cubicBezTo>
                    <a:pt x="2029" y="677"/>
                    <a:pt x="2029" y="478"/>
                    <a:pt x="2029" y="339"/>
                  </a:cubicBezTo>
                  <a:cubicBezTo>
                    <a:pt x="1293" y="239"/>
                    <a:pt x="637" y="140"/>
                    <a:pt x="40" y="0"/>
                  </a:cubicBez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6" name="Google Shape;1196;p35"/>
            <p:cNvSpPr/>
            <p:nvPr/>
          </p:nvSpPr>
          <p:spPr>
            <a:xfrm>
              <a:off x="3511901" y="1563629"/>
              <a:ext cx="71793" cy="49353"/>
            </a:xfrm>
            <a:custGeom>
              <a:rect b="b" l="l" r="r" t="t"/>
              <a:pathLst>
                <a:path extrusionOk="0" h="1423" w="2070">
                  <a:moveTo>
                    <a:pt x="41" y="0"/>
                  </a:moveTo>
                  <a:cubicBezTo>
                    <a:pt x="1" y="159"/>
                    <a:pt x="1" y="319"/>
                    <a:pt x="1" y="518"/>
                  </a:cubicBezTo>
                  <a:cubicBezTo>
                    <a:pt x="1" y="856"/>
                    <a:pt x="80" y="1174"/>
                    <a:pt x="259" y="1273"/>
                  </a:cubicBezTo>
                  <a:cubicBezTo>
                    <a:pt x="439" y="1377"/>
                    <a:pt x="785" y="1423"/>
                    <a:pt x="1117" y="1423"/>
                  </a:cubicBezTo>
                  <a:cubicBezTo>
                    <a:pt x="1485" y="1423"/>
                    <a:pt x="1836" y="1367"/>
                    <a:pt x="1930" y="1273"/>
                  </a:cubicBezTo>
                  <a:cubicBezTo>
                    <a:pt x="2030" y="1194"/>
                    <a:pt x="2050" y="895"/>
                    <a:pt x="2070" y="597"/>
                  </a:cubicBezTo>
                  <a:cubicBezTo>
                    <a:pt x="2050" y="418"/>
                    <a:pt x="2030" y="259"/>
                    <a:pt x="1990" y="120"/>
                  </a:cubicBezTo>
                  <a:lnTo>
                    <a:pt x="1891" y="120"/>
                  </a:lnTo>
                  <a:cubicBezTo>
                    <a:pt x="1234" y="100"/>
                    <a:pt x="598" y="80"/>
                    <a:pt x="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7" name="Google Shape;1197;p35"/>
            <p:cNvSpPr/>
            <p:nvPr/>
          </p:nvSpPr>
          <p:spPr>
            <a:xfrm>
              <a:off x="3512595" y="1563629"/>
              <a:ext cx="70405" cy="20740"/>
            </a:xfrm>
            <a:custGeom>
              <a:rect b="b" l="l" r="r" t="t"/>
              <a:pathLst>
                <a:path extrusionOk="0" h="598" w="2030">
                  <a:moveTo>
                    <a:pt x="21" y="0"/>
                  </a:moveTo>
                  <a:cubicBezTo>
                    <a:pt x="1" y="159"/>
                    <a:pt x="1" y="319"/>
                    <a:pt x="1" y="518"/>
                  </a:cubicBezTo>
                  <a:cubicBezTo>
                    <a:pt x="617" y="577"/>
                    <a:pt x="1274" y="597"/>
                    <a:pt x="2030" y="597"/>
                  </a:cubicBezTo>
                  <a:cubicBezTo>
                    <a:pt x="2010" y="418"/>
                    <a:pt x="1990" y="259"/>
                    <a:pt x="1950" y="120"/>
                  </a:cubicBezTo>
                  <a:lnTo>
                    <a:pt x="1890" y="120"/>
                  </a:lnTo>
                  <a:cubicBezTo>
                    <a:pt x="1214" y="100"/>
                    <a:pt x="597" y="80"/>
                    <a:pt x="21" y="0"/>
                  </a:cubicBez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8" name="Google Shape;1198;p35"/>
            <p:cNvSpPr/>
            <p:nvPr/>
          </p:nvSpPr>
          <p:spPr>
            <a:xfrm>
              <a:off x="3590563" y="1565676"/>
              <a:ext cx="71793" cy="45538"/>
            </a:xfrm>
            <a:custGeom>
              <a:rect b="b" l="l" r="r" t="t"/>
              <a:pathLst>
                <a:path extrusionOk="0" h="1313" w="2070">
                  <a:moveTo>
                    <a:pt x="2069" y="1"/>
                  </a:moveTo>
                  <a:lnTo>
                    <a:pt x="2069" y="1"/>
                  </a:lnTo>
                  <a:cubicBezTo>
                    <a:pt x="1413" y="61"/>
                    <a:pt x="776" y="100"/>
                    <a:pt x="80" y="100"/>
                  </a:cubicBezTo>
                  <a:cubicBezTo>
                    <a:pt x="60" y="220"/>
                    <a:pt x="20" y="399"/>
                    <a:pt x="20" y="538"/>
                  </a:cubicBezTo>
                  <a:cubicBezTo>
                    <a:pt x="0" y="817"/>
                    <a:pt x="60" y="1095"/>
                    <a:pt x="120" y="1155"/>
                  </a:cubicBezTo>
                  <a:cubicBezTo>
                    <a:pt x="216" y="1251"/>
                    <a:pt x="574" y="1312"/>
                    <a:pt x="947" y="1312"/>
                  </a:cubicBezTo>
                  <a:cubicBezTo>
                    <a:pt x="1271" y="1312"/>
                    <a:pt x="1606" y="1266"/>
                    <a:pt x="1791" y="1155"/>
                  </a:cubicBezTo>
                  <a:cubicBezTo>
                    <a:pt x="1970" y="1055"/>
                    <a:pt x="2010" y="717"/>
                    <a:pt x="2049" y="399"/>
                  </a:cubicBezTo>
                  <a:cubicBezTo>
                    <a:pt x="2069" y="240"/>
                    <a:pt x="2069" y="100"/>
                    <a:pt x="20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9" name="Google Shape;1199;p35"/>
            <p:cNvSpPr/>
            <p:nvPr/>
          </p:nvSpPr>
          <p:spPr>
            <a:xfrm>
              <a:off x="3590563" y="1564323"/>
              <a:ext cx="71793" cy="20046"/>
            </a:xfrm>
            <a:custGeom>
              <a:rect b="b" l="l" r="r" t="t"/>
              <a:pathLst>
                <a:path extrusionOk="0" h="578" w="2070">
                  <a:moveTo>
                    <a:pt x="2049" y="0"/>
                  </a:moveTo>
                  <a:cubicBezTo>
                    <a:pt x="1413" y="80"/>
                    <a:pt x="756" y="139"/>
                    <a:pt x="60" y="139"/>
                  </a:cubicBezTo>
                  <a:cubicBezTo>
                    <a:pt x="20" y="259"/>
                    <a:pt x="0" y="438"/>
                    <a:pt x="0" y="577"/>
                  </a:cubicBezTo>
                  <a:cubicBezTo>
                    <a:pt x="657" y="557"/>
                    <a:pt x="1313" y="498"/>
                    <a:pt x="2049" y="438"/>
                  </a:cubicBezTo>
                  <a:cubicBezTo>
                    <a:pt x="2069" y="279"/>
                    <a:pt x="2049" y="139"/>
                    <a:pt x="2049" y="0"/>
                  </a:cubicBez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0" name="Google Shape;1200;p35"/>
            <p:cNvSpPr/>
            <p:nvPr/>
          </p:nvSpPr>
          <p:spPr>
            <a:xfrm>
              <a:off x="3670612" y="1549825"/>
              <a:ext cx="71064" cy="51816"/>
            </a:xfrm>
            <a:custGeom>
              <a:rect b="b" l="l" r="r" t="t"/>
              <a:pathLst>
                <a:path extrusionOk="0" h="1494" w="2049">
                  <a:moveTo>
                    <a:pt x="1989" y="0"/>
                  </a:moveTo>
                  <a:cubicBezTo>
                    <a:pt x="1412" y="179"/>
                    <a:pt x="736" y="299"/>
                    <a:pt x="0" y="398"/>
                  </a:cubicBezTo>
                  <a:cubicBezTo>
                    <a:pt x="0" y="518"/>
                    <a:pt x="0" y="677"/>
                    <a:pt x="40" y="816"/>
                  </a:cubicBezTo>
                  <a:cubicBezTo>
                    <a:pt x="60" y="1015"/>
                    <a:pt x="139" y="1254"/>
                    <a:pt x="199" y="1353"/>
                  </a:cubicBezTo>
                  <a:cubicBezTo>
                    <a:pt x="287" y="1455"/>
                    <a:pt x="379" y="1494"/>
                    <a:pt x="495" y="1494"/>
                  </a:cubicBezTo>
                  <a:cubicBezTo>
                    <a:pt x="720" y="1494"/>
                    <a:pt x="1033" y="1345"/>
                    <a:pt x="1572" y="1214"/>
                  </a:cubicBezTo>
                  <a:cubicBezTo>
                    <a:pt x="1930" y="1154"/>
                    <a:pt x="2049" y="816"/>
                    <a:pt x="2049" y="498"/>
                  </a:cubicBezTo>
                  <a:cubicBezTo>
                    <a:pt x="2049" y="319"/>
                    <a:pt x="2029" y="160"/>
                    <a:pt x="19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1" name="Google Shape;1201;p35"/>
            <p:cNvSpPr/>
            <p:nvPr/>
          </p:nvSpPr>
          <p:spPr>
            <a:xfrm>
              <a:off x="3670612" y="1549825"/>
              <a:ext cx="71064" cy="28336"/>
            </a:xfrm>
            <a:custGeom>
              <a:rect b="b" l="l" r="r" t="t"/>
              <a:pathLst>
                <a:path extrusionOk="0" h="817" w="2049">
                  <a:moveTo>
                    <a:pt x="1989" y="0"/>
                  </a:moveTo>
                  <a:cubicBezTo>
                    <a:pt x="1373" y="160"/>
                    <a:pt x="696" y="299"/>
                    <a:pt x="0" y="398"/>
                  </a:cubicBezTo>
                  <a:cubicBezTo>
                    <a:pt x="0" y="518"/>
                    <a:pt x="0" y="677"/>
                    <a:pt x="40" y="816"/>
                  </a:cubicBezTo>
                  <a:cubicBezTo>
                    <a:pt x="279" y="796"/>
                    <a:pt x="557" y="776"/>
                    <a:pt x="796" y="717"/>
                  </a:cubicBezTo>
                  <a:cubicBezTo>
                    <a:pt x="1253" y="657"/>
                    <a:pt x="1651" y="577"/>
                    <a:pt x="2049" y="498"/>
                  </a:cubicBezTo>
                  <a:cubicBezTo>
                    <a:pt x="2049" y="319"/>
                    <a:pt x="2029" y="160"/>
                    <a:pt x="1989" y="0"/>
                  </a:cubicBez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2" name="Google Shape;1202;p35"/>
            <p:cNvSpPr/>
            <p:nvPr/>
          </p:nvSpPr>
          <p:spPr>
            <a:xfrm>
              <a:off x="3744418" y="1527732"/>
              <a:ext cx="66278" cy="104152"/>
            </a:xfrm>
            <a:custGeom>
              <a:rect b="b" l="l" r="r" t="t"/>
              <a:pathLst>
                <a:path extrusionOk="0" h="3003" w="1911">
                  <a:moveTo>
                    <a:pt x="1851" y="1"/>
                  </a:moveTo>
                  <a:cubicBezTo>
                    <a:pt x="1333" y="200"/>
                    <a:pt x="717" y="399"/>
                    <a:pt x="1" y="598"/>
                  </a:cubicBezTo>
                  <a:cubicBezTo>
                    <a:pt x="40" y="717"/>
                    <a:pt x="120" y="856"/>
                    <a:pt x="199" y="1055"/>
                  </a:cubicBezTo>
                  <a:cubicBezTo>
                    <a:pt x="498" y="1751"/>
                    <a:pt x="995" y="2786"/>
                    <a:pt x="1313" y="2985"/>
                  </a:cubicBezTo>
                  <a:cubicBezTo>
                    <a:pt x="1333" y="2997"/>
                    <a:pt x="1353" y="3002"/>
                    <a:pt x="1372" y="3002"/>
                  </a:cubicBezTo>
                  <a:cubicBezTo>
                    <a:pt x="1675" y="3002"/>
                    <a:pt x="1853" y="1577"/>
                    <a:pt x="1890" y="697"/>
                  </a:cubicBezTo>
                  <a:cubicBezTo>
                    <a:pt x="1910" y="359"/>
                    <a:pt x="1890" y="100"/>
                    <a:pt x="18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3" name="Google Shape;1203;p35"/>
            <p:cNvSpPr/>
            <p:nvPr/>
          </p:nvSpPr>
          <p:spPr>
            <a:xfrm>
              <a:off x="3744418" y="1527732"/>
              <a:ext cx="66278" cy="36625"/>
            </a:xfrm>
            <a:custGeom>
              <a:rect b="b" l="l" r="r" t="t"/>
              <a:pathLst>
                <a:path extrusionOk="0" h="1056" w="1911">
                  <a:moveTo>
                    <a:pt x="1851" y="1"/>
                  </a:moveTo>
                  <a:cubicBezTo>
                    <a:pt x="1333" y="200"/>
                    <a:pt x="717" y="399"/>
                    <a:pt x="1" y="598"/>
                  </a:cubicBezTo>
                  <a:cubicBezTo>
                    <a:pt x="40" y="717"/>
                    <a:pt x="120" y="856"/>
                    <a:pt x="199" y="1055"/>
                  </a:cubicBezTo>
                  <a:cubicBezTo>
                    <a:pt x="836" y="936"/>
                    <a:pt x="1393" y="816"/>
                    <a:pt x="1890" y="697"/>
                  </a:cubicBezTo>
                  <a:cubicBezTo>
                    <a:pt x="1910" y="359"/>
                    <a:pt x="1890" y="100"/>
                    <a:pt x="1851" y="1"/>
                  </a:cubicBez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4" name="Google Shape;1204;p35"/>
            <p:cNvSpPr/>
            <p:nvPr/>
          </p:nvSpPr>
          <p:spPr>
            <a:xfrm>
              <a:off x="3433933" y="1629319"/>
              <a:ext cx="55249" cy="83377"/>
            </a:xfrm>
            <a:custGeom>
              <a:rect b="b" l="l" r="r" t="t"/>
              <a:pathLst>
                <a:path extrusionOk="0" h="2404" w="1593">
                  <a:moveTo>
                    <a:pt x="614" y="1"/>
                  </a:moveTo>
                  <a:cubicBezTo>
                    <a:pt x="594" y="1"/>
                    <a:pt x="576" y="6"/>
                    <a:pt x="558" y="16"/>
                  </a:cubicBezTo>
                  <a:cubicBezTo>
                    <a:pt x="359" y="155"/>
                    <a:pt x="200" y="692"/>
                    <a:pt x="100" y="1170"/>
                  </a:cubicBezTo>
                  <a:cubicBezTo>
                    <a:pt x="41" y="1349"/>
                    <a:pt x="21" y="1488"/>
                    <a:pt x="1" y="1607"/>
                  </a:cubicBezTo>
                  <a:cubicBezTo>
                    <a:pt x="458" y="1946"/>
                    <a:pt x="995" y="2184"/>
                    <a:pt x="1592" y="2403"/>
                  </a:cubicBezTo>
                  <a:cubicBezTo>
                    <a:pt x="1592" y="2264"/>
                    <a:pt x="1552" y="2065"/>
                    <a:pt x="1533" y="1866"/>
                  </a:cubicBezTo>
                  <a:cubicBezTo>
                    <a:pt x="1365" y="1047"/>
                    <a:pt x="901" y="1"/>
                    <a:pt x="6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5" name="Google Shape;1205;p35"/>
            <p:cNvSpPr/>
            <p:nvPr/>
          </p:nvSpPr>
          <p:spPr>
            <a:xfrm>
              <a:off x="3433933" y="1669864"/>
              <a:ext cx="55249" cy="42833"/>
            </a:xfrm>
            <a:custGeom>
              <a:rect b="b" l="l" r="r" t="t"/>
              <a:pathLst>
                <a:path extrusionOk="0" h="1235" w="1593">
                  <a:moveTo>
                    <a:pt x="100" y="1"/>
                  </a:moveTo>
                  <a:cubicBezTo>
                    <a:pt x="41" y="180"/>
                    <a:pt x="21" y="319"/>
                    <a:pt x="1" y="438"/>
                  </a:cubicBezTo>
                  <a:cubicBezTo>
                    <a:pt x="458" y="777"/>
                    <a:pt x="995" y="1015"/>
                    <a:pt x="1592" y="1234"/>
                  </a:cubicBezTo>
                  <a:cubicBezTo>
                    <a:pt x="1592" y="1095"/>
                    <a:pt x="1592" y="896"/>
                    <a:pt x="1533" y="697"/>
                  </a:cubicBezTo>
                  <a:cubicBezTo>
                    <a:pt x="995" y="478"/>
                    <a:pt x="438" y="200"/>
                    <a:pt x="100" y="1"/>
                  </a:cubicBezTo>
                  <a:close/>
                </a:path>
              </a:pathLst>
            </a:custGeom>
            <a:solidFill>
              <a:srgbClr val="FDDCC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6" name="Google Shape;1206;p35"/>
            <p:cNvSpPr/>
            <p:nvPr/>
          </p:nvSpPr>
          <p:spPr>
            <a:xfrm>
              <a:off x="3489149" y="1671182"/>
              <a:ext cx="239448" cy="60313"/>
            </a:xfrm>
            <a:custGeom>
              <a:rect b="b" l="l" r="r" t="t"/>
              <a:pathLst>
                <a:path extrusionOk="0" h="1739" w="6904">
                  <a:moveTo>
                    <a:pt x="6158" y="0"/>
                  </a:moveTo>
                  <a:cubicBezTo>
                    <a:pt x="6142" y="0"/>
                    <a:pt x="6125" y="1"/>
                    <a:pt x="6107" y="3"/>
                  </a:cubicBezTo>
                  <a:cubicBezTo>
                    <a:pt x="5769" y="42"/>
                    <a:pt x="5471" y="261"/>
                    <a:pt x="5272" y="838"/>
                  </a:cubicBezTo>
                  <a:cubicBezTo>
                    <a:pt x="5212" y="938"/>
                    <a:pt x="5192" y="1057"/>
                    <a:pt x="5172" y="1176"/>
                  </a:cubicBezTo>
                  <a:cubicBezTo>
                    <a:pt x="5152" y="1057"/>
                    <a:pt x="5113" y="957"/>
                    <a:pt x="5073" y="878"/>
                  </a:cubicBezTo>
                  <a:cubicBezTo>
                    <a:pt x="4869" y="423"/>
                    <a:pt x="4566" y="351"/>
                    <a:pt x="4261" y="351"/>
                  </a:cubicBezTo>
                  <a:cubicBezTo>
                    <a:pt x="4180" y="351"/>
                    <a:pt x="4098" y="356"/>
                    <a:pt x="4019" y="361"/>
                  </a:cubicBezTo>
                  <a:cubicBezTo>
                    <a:pt x="3820" y="381"/>
                    <a:pt x="3601" y="540"/>
                    <a:pt x="3481" y="1156"/>
                  </a:cubicBezTo>
                  <a:cubicBezTo>
                    <a:pt x="3481" y="1196"/>
                    <a:pt x="3442" y="1256"/>
                    <a:pt x="3442" y="1296"/>
                  </a:cubicBezTo>
                  <a:cubicBezTo>
                    <a:pt x="3442" y="1256"/>
                    <a:pt x="3422" y="1196"/>
                    <a:pt x="3422" y="1156"/>
                  </a:cubicBezTo>
                  <a:cubicBezTo>
                    <a:pt x="3332" y="561"/>
                    <a:pt x="3143" y="375"/>
                    <a:pt x="2768" y="375"/>
                  </a:cubicBezTo>
                  <a:cubicBezTo>
                    <a:pt x="2729" y="375"/>
                    <a:pt x="2689" y="377"/>
                    <a:pt x="2646" y="381"/>
                  </a:cubicBezTo>
                  <a:cubicBezTo>
                    <a:pt x="2208" y="440"/>
                    <a:pt x="2049" y="460"/>
                    <a:pt x="1910" y="1097"/>
                  </a:cubicBezTo>
                  <a:cubicBezTo>
                    <a:pt x="1890" y="1176"/>
                    <a:pt x="1890" y="1256"/>
                    <a:pt x="1850" y="1335"/>
                  </a:cubicBezTo>
                  <a:cubicBezTo>
                    <a:pt x="1850" y="1256"/>
                    <a:pt x="1850" y="1176"/>
                    <a:pt x="1830" y="1097"/>
                  </a:cubicBezTo>
                  <a:cubicBezTo>
                    <a:pt x="1711" y="639"/>
                    <a:pt x="1433" y="381"/>
                    <a:pt x="1035" y="341"/>
                  </a:cubicBezTo>
                  <a:cubicBezTo>
                    <a:pt x="911" y="319"/>
                    <a:pt x="807" y="289"/>
                    <a:pt x="709" y="289"/>
                  </a:cubicBezTo>
                  <a:cubicBezTo>
                    <a:pt x="538" y="289"/>
                    <a:pt x="389" y="379"/>
                    <a:pt x="199" y="758"/>
                  </a:cubicBezTo>
                  <a:cubicBezTo>
                    <a:pt x="120" y="878"/>
                    <a:pt x="60" y="1037"/>
                    <a:pt x="0" y="1196"/>
                  </a:cubicBezTo>
                  <a:cubicBezTo>
                    <a:pt x="756" y="1475"/>
                    <a:pt x="1651" y="1674"/>
                    <a:pt x="2686" y="1733"/>
                  </a:cubicBezTo>
                  <a:cubicBezTo>
                    <a:pt x="2794" y="1737"/>
                    <a:pt x="2902" y="1739"/>
                    <a:pt x="3007" y="1739"/>
                  </a:cubicBezTo>
                  <a:cubicBezTo>
                    <a:pt x="4572" y="1739"/>
                    <a:pt x="5860" y="1332"/>
                    <a:pt x="6903" y="699"/>
                  </a:cubicBezTo>
                  <a:cubicBezTo>
                    <a:pt x="6863" y="599"/>
                    <a:pt x="6764" y="400"/>
                    <a:pt x="6605" y="201"/>
                  </a:cubicBezTo>
                  <a:cubicBezTo>
                    <a:pt x="6496" y="92"/>
                    <a:pt x="6337" y="0"/>
                    <a:pt x="6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7" name="Google Shape;1207;p35"/>
            <p:cNvSpPr/>
            <p:nvPr/>
          </p:nvSpPr>
          <p:spPr>
            <a:xfrm>
              <a:off x="3489149" y="1680234"/>
              <a:ext cx="239448" cy="51261"/>
            </a:xfrm>
            <a:custGeom>
              <a:rect b="b" l="l" r="r" t="t"/>
              <a:pathLst>
                <a:path extrusionOk="0" h="1478" w="6904">
                  <a:moveTo>
                    <a:pt x="6605" y="0"/>
                  </a:moveTo>
                  <a:cubicBezTo>
                    <a:pt x="6406" y="120"/>
                    <a:pt x="6187" y="239"/>
                    <a:pt x="5968" y="378"/>
                  </a:cubicBezTo>
                  <a:cubicBezTo>
                    <a:pt x="5729" y="478"/>
                    <a:pt x="5491" y="537"/>
                    <a:pt x="5272" y="617"/>
                  </a:cubicBezTo>
                  <a:cubicBezTo>
                    <a:pt x="5212" y="716"/>
                    <a:pt x="5192" y="836"/>
                    <a:pt x="5172" y="975"/>
                  </a:cubicBezTo>
                  <a:cubicBezTo>
                    <a:pt x="5152" y="836"/>
                    <a:pt x="5113" y="736"/>
                    <a:pt x="5073" y="677"/>
                  </a:cubicBezTo>
                  <a:cubicBezTo>
                    <a:pt x="4516" y="816"/>
                    <a:pt x="3979" y="895"/>
                    <a:pt x="3481" y="915"/>
                  </a:cubicBezTo>
                  <a:cubicBezTo>
                    <a:pt x="3481" y="975"/>
                    <a:pt x="3462" y="1015"/>
                    <a:pt x="3462" y="1074"/>
                  </a:cubicBezTo>
                  <a:cubicBezTo>
                    <a:pt x="3462" y="1015"/>
                    <a:pt x="3422" y="975"/>
                    <a:pt x="3422" y="915"/>
                  </a:cubicBezTo>
                  <a:cubicBezTo>
                    <a:pt x="3278" y="921"/>
                    <a:pt x="3137" y="923"/>
                    <a:pt x="2998" y="923"/>
                  </a:cubicBezTo>
                  <a:cubicBezTo>
                    <a:pt x="2620" y="923"/>
                    <a:pt x="2259" y="905"/>
                    <a:pt x="1910" y="875"/>
                  </a:cubicBezTo>
                  <a:cubicBezTo>
                    <a:pt x="1890" y="935"/>
                    <a:pt x="1890" y="1015"/>
                    <a:pt x="1870" y="1094"/>
                  </a:cubicBezTo>
                  <a:cubicBezTo>
                    <a:pt x="1870" y="1015"/>
                    <a:pt x="1870" y="935"/>
                    <a:pt x="1830" y="875"/>
                  </a:cubicBezTo>
                  <a:cubicBezTo>
                    <a:pt x="1532" y="836"/>
                    <a:pt x="1254" y="796"/>
                    <a:pt x="1015" y="736"/>
                  </a:cubicBezTo>
                  <a:cubicBezTo>
                    <a:pt x="756" y="696"/>
                    <a:pt x="458" y="597"/>
                    <a:pt x="199" y="497"/>
                  </a:cubicBezTo>
                  <a:cubicBezTo>
                    <a:pt x="120" y="617"/>
                    <a:pt x="60" y="776"/>
                    <a:pt x="0" y="935"/>
                  </a:cubicBezTo>
                  <a:cubicBezTo>
                    <a:pt x="756" y="1214"/>
                    <a:pt x="1651" y="1413"/>
                    <a:pt x="2686" y="1472"/>
                  </a:cubicBezTo>
                  <a:cubicBezTo>
                    <a:pt x="2794" y="1476"/>
                    <a:pt x="2902" y="1478"/>
                    <a:pt x="3007" y="1478"/>
                  </a:cubicBezTo>
                  <a:cubicBezTo>
                    <a:pt x="4572" y="1478"/>
                    <a:pt x="5860" y="1071"/>
                    <a:pt x="6903" y="438"/>
                  </a:cubicBezTo>
                  <a:cubicBezTo>
                    <a:pt x="6863" y="338"/>
                    <a:pt x="6764" y="139"/>
                    <a:pt x="6605" y="0"/>
                  </a:cubicBez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8" name="Google Shape;1208;p35"/>
            <p:cNvSpPr/>
            <p:nvPr/>
          </p:nvSpPr>
          <p:spPr>
            <a:xfrm>
              <a:off x="3727874" y="1608197"/>
              <a:ext cx="44186" cy="87226"/>
            </a:xfrm>
            <a:custGeom>
              <a:rect b="b" l="l" r="r" t="t"/>
              <a:pathLst>
                <a:path extrusionOk="0" h="2515" w="1274">
                  <a:moveTo>
                    <a:pt x="323" y="1"/>
                  </a:moveTo>
                  <a:cubicBezTo>
                    <a:pt x="307" y="1"/>
                    <a:pt x="293" y="3"/>
                    <a:pt x="279" y="8"/>
                  </a:cubicBezTo>
                  <a:cubicBezTo>
                    <a:pt x="20" y="88"/>
                    <a:pt x="0" y="1122"/>
                    <a:pt x="20" y="1878"/>
                  </a:cubicBezTo>
                  <a:cubicBezTo>
                    <a:pt x="20" y="2177"/>
                    <a:pt x="40" y="2395"/>
                    <a:pt x="40" y="2515"/>
                  </a:cubicBezTo>
                  <a:cubicBezTo>
                    <a:pt x="497" y="2256"/>
                    <a:pt x="895" y="1958"/>
                    <a:pt x="1273" y="1600"/>
                  </a:cubicBezTo>
                  <a:cubicBezTo>
                    <a:pt x="1233" y="1460"/>
                    <a:pt x="1194" y="1301"/>
                    <a:pt x="1134" y="1162"/>
                  </a:cubicBezTo>
                  <a:cubicBezTo>
                    <a:pt x="892" y="529"/>
                    <a:pt x="545" y="1"/>
                    <a:pt x="3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9" name="Google Shape;1209;p35"/>
            <p:cNvSpPr/>
            <p:nvPr/>
          </p:nvSpPr>
          <p:spPr>
            <a:xfrm>
              <a:off x="3728568" y="1648499"/>
              <a:ext cx="43492" cy="46925"/>
            </a:xfrm>
            <a:custGeom>
              <a:rect b="b" l="l" r="r" t="t"/>
              <a:pathLst>
                <a:path extrusionOk="0" h="1353" w="1254">
                  <a:moveTo>
                    <a:pt x="1094" y="0"/>
                  </a:moveTo>
                  <a:cubicBezTo>
                    <a:pt x="816" y="199"/>
                    <a:pt x="477" y="418"/>
                    <a:pt x="0" y="716"/>
                  </a:cubicBezTo>
                  <a:cubicBezTo>
                    <a:pt x="0" y="1015"/>
                    <a:pt x="20" y="1233"/>
                    <a:pt x="20" y="1353"/>
                  </a:cubicBezTo>
                  <a:cubicBezTo>
                    <a:pt x="477" y="1094"/>
                    <a:pt x="875" y="796"/>
                    <a:pt x="1253" y="438"/>
                  </a:cubicBezTo>
                  <a:cubicBezTo>
                    <a:pt x="1213" y="298"/>
                    <a:pt x="1174" y="139"/>
                    <a:pt x="1094" y="0"/>
                  </a:cubicBezTo>
                  <a:close/>
                </a:path>
              </a:pathLst>
            </a:custGeom>
            <a:solidFill>
              <a:srgbClr val="FDDCC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0" name="Google Shape;1210;p35"/>
            <p:cNvSpPr/>
            <p:nvPr/>
          </p:nvSpPr>
          <p:spPr>
            <a:xfrm>
              <a:off x="3314137" y="1497350"/>
              <a:ext cx="558354" cy="245934"/>
            </a:xfrm>
            <a:custGeom>
              <a:rect b="b" l="l" r="r" t="t"/>
              <a:pathLst>
                <a:path extrusionOk="0" h="7091" w="16099">
                  <a:moveTo>
                    <a:pt x="15914" y="0"/>
                  </a:moveTo>
                  <a:cubicBezTo>
                    <a:pt x="15857" y="0"/>
                    <a:pt x="15804" y="31"/>
                    <a:pt x="15788" y="101"/>
                  </a:cubicBezTo>
                  <a:cubicBezTo>
                    <a:pt x="15490" y="877"/>
                    <a:pt x="15132" y="1633"/>
                    <a:pt x="14754" y="2369"/>
                  </a:cubicBezTo>
                  <a:cubicBezTo>
                    <a:pt x="14654" y="2528"/>
                    <a:pt x="14595" y="2727"/>
                    <a:pt x="14495" y="2886"/>
                  </a:cubicBezTo>
                  <a:cubicBezTo>
                    <a:pt x="14396" y="3085"/>
                    <a:pt x="14257" y="3264"/>
                    <a:pt x="14117" y="3423"/>
                  </a:cubicBezTo>
                  <a:cubicBezTo>
                    <a:pt x="13899" y="3682"/>
                    <a:pt x="13660" y="3920"/>
                    <a:pt x="13421" y="4159"/>
                  </a:cubicBezTo>
                  <a:cubicBezTo>
                    <a:pt x="12924" y="4656"/>
                    <a:pt x="12407" y="5074"/>
                    <a:pt x="11810" y="5412"/>
                  </a:cubicBezTo>
                  <a:cubicBezTo>
                    <a:pt x="11213" y="5770"/>
                    <a:pt x="10576" y="6009"/>
                    <a:pt x="9920" y="6188"/>
                  </a:cubicBezTo>
                  <a:cubicBezTo>
                    <a:pt x="9256" y="6382"/>
                    <a:pt x="8567" y="6482"/>
                    <a:pt x="7878" y="6482"/>
                  </a:cubicBezTo>
                  <a:cubicBezTo>
                    <a:pt x="7224" y="6482"/>
                    <a:pt x="6571" y="6392"/>
                    <a:pt x="5941" y="6208"/>
                  </a:cubicBezTo>
                  <a:cubicBezTo>
                    <a:pt x="4668" y="5870"/>
                    <a:pt x="3515" y="5154"/>
                    <a:pt x="2560" y="4298"/>
                  </a:cubicBezTo>
                  <a:cubicBezTo>
                    <a:pt x="1983" y="3801"/>
                    <a:pt x="1485" y="3284"/>
                    <a:pt x="1088" y="2627"/>
                  </a:cubicBezTo>
                  <a:cubicBezTo>
                    <a:pt x="690" y="1991"/>
                    <a:pt x="391" y="1295"/>
                    <a:pt x="173" y="539"/>
                  </a:cubicBezTo>
                  <a:cubicBezTo>
                    <a:pt x="158" y="503"/>
                    <a:pt x="131" y="488"/>
                    <a:pt x="103" y="488"/>
                  </a:cubicBezTo>
                  <a:cubicBezTo>
                    <a:pt x="53" y="488"/>
                    <a:pt x="1" y="535"/>
                    <a:pt x="13" y="598"/>
                  </a:cubicBezTo>
                  <a:cubicBezTo>
                    <a:pt x="212" y="1991"/>
                    <a:pt x="928" y="3284"/>
                    <a:pt x="1784" y="4378"/>
                  </a:cubicBezTo>
                  <a:cubicBezTo>
                    <a:pt x="2659" y="5492"/>
                    <a:pt x="3952" y="6308"/>
                    <a:pt x="5285" y="6745"/>
                  </a:cubicBezTo>
                  <a:cubicBezTo>
                    <a:pt x="6037" y="6981"/>
                    <a:pt x="6817" y="7090"/>
                    <a:pt x="7598" y="7090"/>
                  </a:cubicBezTo>
                  <a:cubicBezTo>
                    <a:pt x="8265" y="7090"/>
                    <a:pt x="8932" y="7011"/>
                    <a:pt x="9582" y="6865"/>
                  </a:cubicBezTo>
                  <a:cubicBezTo>
                    <a:pt x="10318" y="6686"/>
                    <a:pt x="10974" y="6407"/>
                    <a:pt x="11631" y="6089"/>
                  </a:cubicBezTo>
                  <a:cubicBezTo>
                    <a:pt x="12267" y="5770"/>
                    <a:pt x="12844" y="5353"/>
                    <a:pt x="13401" y="4875"/>
                  </a:cubicBezTo>
                  <a:cubicBezTo>
                    <a:pt x="14038" y="4279"/>
                    <a:pt x="14456" y="3562"/>
                    <a:pt x="14953" y="2826"/>
                  </a:cubicBezTo>
                  <a:cubicBezTo>
                    <a:pt x="15231" y="2429"/>
                    <a:pt x="15430" y="1991"/>
                    <a:pt x="15609" y="1533"/>
                  </a:cubicBezTo>
                  <a:cubicBezTo>
                    <a:pt x="15788" y="1096"/>
                    <a:pt x="15928" y="618"/>
                    <a:pt x="16087" y="181"/>
                  </a:cubicBezTo>
                  <a:cubicBezTo>
                    <a:pt x="16099" y="72"/>
                    <a:pt x="16001" y="0"/>
                    <a:pt x="159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1" name="Google Shape;1211;p35"/>
            <p:cNvSpPr/>
            <p:nvPr/>
          </p:nvSpPr>
          <p:spPr>
            <a:xfrm>
              <a:off x="3313201" y="1496552"/>
              <a:ext cx="560469" cy="75885"/>
            </a:xfrm>
            <a:custGeom>
              <a:rect b="b" l="l" r="r" t="t"/>
              <a:pathLst>
                <a:path extrusionOk="0" h="2188" w="16160">
                  <a:moveTo>
                    <a:pt x="15896" y="1"/>
                  </a:moveTo>
                  <a:cubicBezTo>
                    <a:pt x="15883" y="1"/>
                    <a:pt x="15869" y="2"/>
                    <a:pt x="15855" y="5"/>
                  </a:cubicBezTo>
                  <a:cubicBezTo>
                    <a:pt x="15616" y="44"/>
                    <a:pt x="15358" y="144"/>
                    <a:pt x="15119" y="224"/>
                  </a:cubicBezTo>
                  <a:cubicBezTo>
                    <a:pt x="14860" y="303"/>
                    <a:pt x="14622" y="363"/>
                    <a:pt x="14363" y="462"/>
                  </a:cubicBezTo>
                  <a:cubicBezTo>
                    <a:pt x="13866" y="621"/>
                    <a:pt x="13388" y="761"/>
                    <a:pt x="12891" y="920"/>
                  </a:cubicBezTo>
                  <a:cubicBezTo>
                    <a:pt x="11896" y="1198"/>
                    <a:pt x="10942" y="1477"/>
                    <a:pt x="9907" y="1636"/>
                  </a:cubicBezTo>
                  <a:cubicBezTo>
                    <a:pt x="9328" y="1713"/>
                    <a:pt x="8745" y="1748"/>
                    <a:pt x="8161" y="1748"/>
                  </a:cubicBezTo>
                  <a:cubicBezTo>
                    <a:pt x="6642" y="1748"/>
                    <a:pt x="5116" y="1514"/>
                    <a:pt x="3621" y="1198"/>
                  </a:cubicBezTo>
                  <a:cubicBezTo>
                    <a:pt x="3044" y="1059"/>
                    <a:pt x="2447" y="940"/>
                    <a:pt x="1890" y="800"/>
                  </a:cubicBezTo>
                  <a:cubicBezTo>
                    <a:pt x="1314" y="641"/>
                    <a:pt x="717" y="482"/>
                    <a:pt x="120" y="462"/>
                  </a:cubicBezTo>
                  <a:cubicBezTo>
                    <a:pt x="21" y="462"/>
                    <a:pt x="1" y="621"/>
                    <a:pt x="60" y="641"/>
                  </a:cubicBezTo>
                  <a:cubicBezTo>
                    <a:pt x="538" y="900"/>
                    <a:pt x="1055" y="1039"/>
                    <a:pt x="1592" y="1158"/>
                  </a:cubicBezTo>
                  <a:cubicBezTo>
                    <a:pt x="2109" y="1318"/>
                    <a:pt x="2626" y="1437"/>
                    <a:pt x="3144" y="1556"/>
                  </a:cubicBezTo>
                  <a:cubicBezTo>
                    <a:pt x="4198" y="1815"/>
                    <a:pt x="5272" y="2014"/>
                    <a:pt x="6327" y="2113"/>
                  </a:cubicBezTo>
                  <a:cubicBezTo>
                    <a:pt x="6864" y="2163"/>
                    <a:pt x="7406" y="2188"/>
                    <a:pt x="7948" y="2188"/>
                  </a:cubicBezTo>
                  <a:cubicBezTo>
                    <a:pt x="8490" y="2188"/>
                    <a:pt x="9032" y="2163"/>
                    <a:pt x="9569" y="2113"/>
                  </a:cubicBezTo>
                  <a:cubicBezTo>
                    <a:pt x="10603" y="2014"/>
                    <a:pt x="11658" y="1815"/>
                    <a:pt x="12652" y="1536"/>
                  </a:cubicBezTo>
                  <a:cubicBezTo>
                    <a:pt x="13229" y="1397"/>
                    <a:pt x="13766" y="1158"/>
                    <a:pt x="14323" y="960"/>
                  </a:cubicBezTo>
                  <a:lnTo>
                    <a:pt x="15139" y="661"/>
                  </a:lnTo>
                  <a:cubicBezTo>
                    <a:pt x="15417" y="542"/>
                    <a:pt x="15716" y="462"/>
                    <a:pt x="15974" y="323"/>
                  </a:cubicBezTo>
                  <a:cubicBezTo>
                    <a:pt x="16159" y="231"/>
                    <a:pt x="16069" y="1"/>
                    <a:pt x="1589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2" name="Google Shape;1212;p35"/>
            <p:cNvSpPr/>
            <p:nvPr/>
          </p:nvSpPr>
          <p:spPr>
            <a:xfrm>
              <a:off x="3411875" y="1695391"/>
              <a:ext cx="372594" cy="120105"/>
            </a:xfrm>
            <a:custGeom>
              <a:rect b="b" l="l" r="r" t="t"/>
              <a:pathLst>
                <a:path extrusionOk="0" h="3463" w="10743">
                  <a:moveTo>
                    <a:pt x="10742" y="1"/>
                  </a:moveTo>
                  <a:cubicBezTo>
                    <a:pt x="10742" y="1"/>
                    <a:pt x="9390" y="2090"/>
                    <a:pt x="5351" y="2388"/>
                  </a:cubicBezTo>
                  <a:cubicBezTo>
                    <a:pt x="5180" y="2403"/>
                    <a:pt x="5010" y="2410"/>
                    <a:pt x="4843" y="2410"/>
                  </a:cubicBezTo>
                  <a:cubicBezTo>
                    <a:pt x="2071" y="2410"/>
                    <a:pt x="0" y="498"/>
                    <a:pt x="0" y="498"/>
                  </a:cubicBezTo>
                  <a:lnTo>
                    <a:pt x="0" y="498"/>
                  </a:lnTo>
                  <a:cubicBezTo>
                    <a:pt x="0" y="498"/>
                    <a:pt x="697" y="3442"/>
                    <a:pt x="5113" y="3462"/>
                  </a:cubicBezTo>
                  <a:cubicBezTo>
                    <a:pt x="5125" y="3462"/>
                    <a:pt x="5136" y="3462"/>
                    <a:pt x="5148" y="3462"/>
                  </a:cubicBezTo>
                  <a:cubicBezTo>
                    <a:pt x="9298" y="3462"/>
                    <a:pt x="10742" y="1"/>
                    <a:pt x="107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3" name="Google Shape;1213;p35"/>
            <p:cNvSpPr/>
            <p:nvPr/>
          </p:nvSpPr>
          <p:spPr>
            <a:xfrm>
              <a:off x="3819993" y="1432111"/>
              <a:ext cx="132140" cy="46995"/>
            </a:xfrm>
            <a:custGeom>
              <a:rect b="b" l="l" r="r" t="t"/>
              <a:pathLst>
                <a:path extrusionOk="0" h="1355" w="3810">
                  <a:moveTo>
                    <a:pt x="3011" y="0"/>
                  </a:moveTo>
                  <a:cubicBezTo>
                    <a:pt x="1965" y="0"/>
                    <a:pt x="1" y="506"/>
                    <a:pt x="109" y="987"/>
                  </a:cubicBezTo>
                  <a:cubicBezTo>
                    <a:pt x="162" y="1261"/>
                    <a:pt x="568" y="1355"/>
                    <a:pt x="1065" y="1355"/>
                  </a:cubicBezTo>
                  <a:cubicBezTo>
                    <a:pt x="1686" y="1355"/>
                    <a:pt x="2448" y="1209"/>
                    <a:pt x="2835" y="1087"/>
                  </a:cubicBezTo>
                  <a:cubicBezTo>
                    <a:pt x="3531" y="868"/>
                    <a:pt x="3809" y="371"/>
                    <a:pt x="3610" y="132"/>
                  </a:cubicBezTo>
                  <a:cubicBezTo>
                    <a:pt x="3527" y="40"/>
                    <a:pt x="3306" y="0"/>
                    <a:pt x="3011" y="0"/>
                  </a:cubicBezTo>
                  <a:close/>
                </a:path>
              </a:pathLst>
            </a:custGeom>
            <a:solidFill>
              <a:srgbClr val="141447">
                <a:alpha val="2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4" name="Google Shape;1214;p35"/>
            <p:cNvSpPr/>
            <p:nvPr/>
          </p:nvSpPr>
          <p:spPr>
            <a:xfrm>
              <a:off x="3231799" y="1454516"/>
              <a:ext cx="132106" cy="46960"/>
            </a:xfrm>
            <a:custGeom>
              <a:rect b="b" l="l" r="r" t="t"/>
              <a:pathLst>
                <a:path extrusionOk="0" h="1354" w="3809">
                  <a:moveTo>
                    <a:pt x="827" y="0"/>
                  </a:moveTo>
                  <a:cubicBezTo>
                    <a:pt x="519" y="0"/>
                    <a:pt x="285" y="43"/>
                    <a:pt x="199" y="142"/>
                  </a:cubicBezTo>
                  <a:cubicBezTo>
                    <a:pt x="0" y="361"/>
                    <a:pt x="299" y="859"/>
                    <a:pt x="975" y="1077"/>
                  </a:cubicBezTo>
                  <a:cubicBezTo>
                    <a:pt x="1365" y="1200"/>
                    <a:pt x="2134" y="1353"/>
                    <a:pt x="2757" y="1353"/>
                  </a:cubicBezTo>
                  <a:cubicBezTo>
                    <a:pt x="3248" y="1353"/>
                    <a:pt x="3648" y="1258"/>
                    <a:pt x="3700" y="978"/>
                  </a:cubicBezTo>
                  <a:cubicBezTo>
                    <a:pt x="3808" y="501"/>
                    <a:pt x="1881" y="0"/>
                    <a:pt x="827" y="0"/>
                  </a:cubicBezTo>
                  <a:close/>
                </a:path>
              </a:pathLst>
            </a:custGeom>
            <a:solidFill>
              <a:srgbClr val="141447">
                <a:alpha val="223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5" name="Google Shape;1215;p35"/>
            <p:cNvSpPr/>
            <p:nvPr/>
          </p:nvSpPr>
          <p:spPr>
            <a:xfrm>
              <a:off x="3629200" y="1362154"/>
              <a:ext cx="163563" cy="139146"/>
            </a:xfrm>
            <a:custGeom>
              <a:rect b="b" l="l" r="r" t="t"/>
              <a:pathLst>
                <a:path extrusionOk="0" h="4012" w="4716">
                  <a:moveTo>
                    <a:pt x="2527" y="1"/>
                  </a:moveTo>
                  <a:cubicBezTo>
                    <a:pt x="1930" y="1"/>
                    <a:pt x="876" y="339"/>
                    <a:pt x="398" y="1314"/>
                  </a:cubicBezTo>
                  <a:cubicBezTo>
                    <a:pt x="398" y="1314"/>
                    <a:pt x="378" y="1333"/>
                    <a:pt x="378" y="1353"/>
                  </a:cubicBezTo>
                  <a:cubicBezTo>
                    <a:pt x="339" y="1453"/>
                    <a:pt x="279" y="1552"/>
                    <a:pt x="259" y="1692"/>
                  </a:cubicBezTo>
                  <a:cubicBezTo>
                    <a:pt x="0" y="2686"/>
                    <a:pt x="478" y="3880"/>
                    <a:pt x="2049" y="3999"/>
                  </a:cubicBezTo>
                  <a:cubicBezTo>
                    <a:pt x="2151" y="4007"/>
                    <a:pt x="2249" y="4011"/>
                    <a:pt x="2344" y="4011"/>
                  </a:cubicBezTo>
                  <a:cubicBezTo>
                    <a:pt x="3875" y="4011"/>
                    <a:pt x="4619" y="2996"/>
                    <a:pt x="4675" y="2229"/>
                  </a:cubicBezTo>
                  <a:cubicBezTo>
                    <a:pt x="4715" y="2050"/>
                    <a:pt x="4675" y="1890"/>
                    <a:pt x="4635" y="1711"/>
                  </a:cubicBezTo>
                  <a:cubicBezTo>
                    <a:pt x="4635" y="1632"/>
                    <a:pt x="4616" y="1592"/>
                    <a:pt x="4596" y="1512"/>
                  </a:cubicBezTo>
                  <a:cubicBezTo>
                    <a:pt x="4337" y="757"/>
                    <a:pt x="3661" y="1"/>
                    <a:pt x="25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6" name="Google Shape;1216;p35"/>
            <p:cNvSpPr/>
            <p:nvPr/>
          </p:nvSpPr>
          <p:spPr>
            <a:xfrm>
              <a:off x="3653340" y="1383103"/>
              <a:ext cx="106996" cy="99920"/>
            </a:xfrm>
            <a:custGeom>
              <a:rect b="b" l="l" r="r" t="t"/>
              <a:pathLst>
                <a:path extrusionOk="0" h="2881" w="3085">
                  <a:moveTo>
                    <a:pt x="1839" y="0"/>
                  </a:moveTo>
                  <a:cubicBezTo>
                    <a:pt x="964" y="0"/>
                    <a:pt x="172" y="669"/>
                    <a:pt x="80" y="1406"/>
                  </a:cubicBezTo>
                  <a:cubicBezTo>
                    <a:pt x="1" y="2022"/>
                    <a:pt x="379" y="2818"/>
                    <a:pt x="1334" y="2878"/>
                  </a:cubicBezTo>
                  <a:cubicBezTo>
                    <a:pt x="1368" y="2880"/>
                    <a:pt x="1401" y="2880"/>
                    <a:pt x="1434" y="2880"/>
                  </a:cubicBezTo>
                  <a:cubicBezTo>
                    <a:pt x="2553" y="2880"/>
                    <a:pt x="2985" y="1923"/>
                    <a:pt x="2985" y="1923"/>
                  </a:cubicBezTo>
                  <a:lnTo>
                    <a:pt x="1692" y="1286"/>
                  </a:lnTo>
                  <a:lnTo>
                    <a:pt x="3084" y="1127"/>
                  </a:lnTo>
                  <a:cubicBezTo>
                    <a:pt x="3084" y="1127"/>
                    <a:pt x="2985" y="133"/>
                    <a:pt x="2050" y="13"/>
                  </a:cubicBezTo>
                  <a:cubicBezTo>
                    <a:pt x="1979" y="4"/>
                    <a:pt x="1909" y="0"/>
                    <a:pt x="18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7" name="Google Shape;1217;p35"/>
            <p:cNvSpPr/>
            <p:nvPr/>
          </p:nvSpPr>
          <p:spPr>
            <a:xfrm>
              <a:off x="3629200" y="1413902"/>
              <a:ext cx="163563" cy="87400"/>
            </a:xfrm>
            <a:custGeom>
              <a:rect b="b" l="l" r="r" t="t"/>
              <a:pathLst>
                <a:path extrusionOk="0" h="2520" w="4716">
                  <a:moveTo>
                    <a:pt x="4576" y="1"/>
                  </a:moveTo>
                  <a:cubicBezTo>
                    <a:pt x="4536" y="955"/>
                    <a:pt x="3939" y="2189"/>
                    <a:pt x="2487" y="2189"/>
                  </a:cubicBezTo>
                  <a:cubicBezTo>
                    <a:pt x="697" y="2189"/>
                    <a:pt x="339" y="896"/>
                    <a:pt x="259" y="200"/>
                  </a:cubicBezTo>
                  <a:lnTo>
                    <a:pt x="259" y="200"/>
                  </a:lnTo>
                  <a:cubicBezTo>
                    <a:pt x="0" y="1194"/>
                    <a:pt x="478" y="2388"/>
                    <a:pt x="2049" y="2507"/>
                  </a:cubicBezTo>
                  <a:cubicBezTo>
                    <a:pt x="2151" y="2515"/>
                    <a:pt x="2249" y="2519"/>
                    <a:pt x="2344" y="2519"/>
                  </a:cubicBezTo>
                  <a:cubicBezTo>
                    <a:pt x="3875" y="2519"/>
                    <a:pt x="4619" y="1504"/>
                    <a:pt x="4675" y="737"/>
                  </a:cubicBezTo>
                  <a:cubicBezTo>
                    <a:pt x="4715" y="558"/>
                    <a:pt x="4675" y="398"/>
                    <a:pt x="4635" y="200"/>
                  </a:cubicBezTo>
                  <a:cubicBezTo>
                    <a:pt x="4635" y="120"/>
                    <a:pt x="4616" y="60"/>
                    <a:pt x="4576" y="1"/>
                  </a:cubicBez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8" name="Google Shape;1218;p35"/>
            <p:cNvSpPr/>
            <p:nvPr/>
          </p:nvSpPr>
          <p:spPr>
            <a:xfrm>
              <a:off x="3615396" y="1261608"/>
              <a:ext cx="210453" cy="126799"/>
            </a:xfrm>
            <a:custGeom>
              <a:rect b="b" l="l" r="r" t="t"/>
              <a:pathLst>
                <a:path extrusionOk="0" h="3656" w="6068">
                  <a:moveTo>
                    <a:pt x="5546" y="1"/>
                  </a:moveTo>
                  <a:cubicBezTo>
                    <a:pt x="4492" y="1"/>
                    <a:pt x="738" y="1289"/>
                    <a:pt x="299" y="1447"/>
                  </a:cubicBezTo>
                  <a:cubicBezTo>
                    <a:pt x="299" y="1447"/>
                    <a:pt x="111" y="770"/>
                    <a:pt x="64" y="770"/>
                  </a:cubicBezTo>
                  <a:cubicBezTo>
                    <a:pt x="63" y="770"/>
                    <a:pt x="61" y="770"/>
                    <a:pt x="60" y="771"/>
                  </a:cubicBezTo>
                  <a:cubicBezTo>
                    <a:pt x="40" y="811"/>
                    <a:pt x="1" y="1766"/>
                    <a:pt x="1" y="2561"/>
                  </a:cubicBezTo>
                  <a:cubicBezTo>
                    <a:pt x="40" y="3118"/>
                    <a:pt x="60" y="3616"/>
                    <a:pt x="100" y="3656"/>
                  </a:cubicBezTo>
                  <a:cubicBezTo>
                    <a:pt x="677" y="3556"/>
                    <a:pt x="5809" y="2641"/>
                    <a:pt x="5849" y="2502"/>
                  </a:cubicBezTo>
                  <a:cubicBezTo>
                    <a:pt x="5909" y="2343"/>
                    <a:pt x="5173" y="2164"/>
                    <a:pt x="5173" y="2164"/>
                  </a:cubicBezTo>
                  <a:cubicBezTo>
                    <a:pt x="5173" y="2164"/>
                    <a:pt x="6068" y="1706"/>
                    <a:pt x="5929" y="1567"/>
                  </a:cubicBezTo>
                  <a:cubicBezTo>
                    <a:pt x="5809" y="1447"/>
                    <a:pt x="5133" y="1408"/>
                    <a:pt x="5133" y="1408"/>
                  </a:cubicBezTo>
                  <a:cubicBezTo>
                    <a:pt x="5133" y="1408"/>
                    <a:pt x="5949" y="1030"/>
                    <a:pt x="5909" y="811"/>
                  </a:cubicBezTo>
                  <a:cubicBezTo>
                    <a:pt x="5869" y="572"/>
                    <a:pt x="5153" y="532"/>
                    <a:pt x="5153" y="532"/>
                  </a:cubicBezTo>
                  <a:cubicBezTo>
                    <a:pt x="5153" y="532"/>
                    <a:pt x="5869" y="234"/>
                    <a:pt x="5809" y="75"/>
                  </a:cubicBezTo>
                  <a:cubicBezTo>
                    <a:pt x="5779" y="23"/>
                    <a:pt x="5686" y="1"/>
                    <a:pt x="554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9" name="Google Shape;1219;p35"/>
            <p:cNvSpPr/>
            <p:nvPr/>
          </p:nvSpPr>
          <p:spPr>
            <a:xfrm>
              <a:off x="3615396" y="1309020"/>
              <a:ext cx="210453" cy="79388"/>
            </a:xfrm>
            <a:custGeom>
              <a:rect b="b" l="l" r="r" t="t"/>
              <a:pathLst>
                <a:path extrusionOk="0" h="2289" w="6068">
                  <a:moveTo>
                    <a:pt x="5133" y="1"/>
                  </a:moveTo>
                  <a:lnTo>
                    <a:pt x="1" y="1194"/>
                  </a:lnTo>
                  <a:cubicBezTo>
                    <a:pt x="40" y="1751"/>
                    <a:pt x="60" y="2249"/>
                    <a:pt x="100" y="2289"/>
                  </a:cubicBezTo>
                  <a:cubicBezTo>
                    <a:pt x="677" y="2189"/>
                    <a:pt x="5809" y="1274"/>
                    <a:pt x="5849" y="1135"/>
                  </a:cubicBezTo>
                  <a:cubicBezTo>
                    <a:pt x="5909" y="976"/>
                    <a:pt x="5173" y="797"/>
                    <a:pt x="5173" y="797"/>
                  </a:cubicBezTo>
                  <a:cubicBezTo>
                    <a:pt x="5173" y="797"/>
                    <a:pt x="6068" y="339"/>
                    <a:pt x="5929" y="180"/>
                  </a:cubicBezTo>
                  <a:cubicBezTo>
                    <a:pt x="5809" y="61"/>
                    <a:pt x="5133" y="1"/>
                    <a:pt x="51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0" name="Google Shape;1220;p35"/>
            <p:cNvSpPr/>
            <p:nvPr/>
          </p:nvSpPr>
          <p:spPr>
            <a:xfrm>
              <a:off x="3352532" y="1361461"/>
              <a:ext cx="165609" cy="145979"/>
            </a:xfrm>
            <a:custGeom>
              <a:rect b="b" l="l" r="r" t="t"/>
              <a:pathLst>
                <a:path extrusionOk="0" h="4209" w="4775">
                  <a:moveTo>
                    <a:pt x="2606" y="1"/>
                  </a:moveTo>
                  <a:cubicBezTo>
                    <a:pt x="2010" y="1"/>
                    <a:pt x="975" y="339"/>
                    <a:pt x="498" y="1314"/>
                  </a:cubicBezTo>
                  <a:lnTo>
                    <a:pt x="498" y="1334"/>
                  </a:lnTo>
                  <a:cubicBezTo>
                    <a:pt x="498" y="1334"/>
                    <a:pt x="478" y="1353"/>
                    <a:pt x="478" y="1373"/>
                  </a:cubicBezTo>
                  <a:cubicBezTo>
                    <a:pt x="1" y="2388"/>
                    <a:pt x="398" y="4039"/>
                    <a:pt x="2149" y="4198"/>
                  </a:cubicBezTo>
                  <a:cubicBezTo>
                    <a:pt x="2237" y="4205"/>
                    <a:pt x="2323" y="4209"/>
                    <a:pt x="2407" y="4209"/>
                  </a:cubicBezTo>
                  <a:cubicBezTo>
                    <a:pt x="3961" y="4209"/>
                    <a:pt x="4699" y="3023"/>
                    <a:pt x="4775" y="2249"/>
                  </a:cubicBezTo>
                  <a:cubicBezTo>
                    <a:pt x="4775" y="2070"/>
                    <a:pt x="4775" y="1910"/>
                    <a:pt x="4695" y="1731"/>
                  </a:cubicBezTo>
                  <a:cubicBezTo>
                    <a:pt x="4695" y="1652"/>
                    <a:pt x="4675" y="1572"/>
                    <a:pt x="4655" y="1493"/>
                  </a:cubicBezTo>
                  <a:cubicBezTo>
                    <a:pt x="4397" y="777"/>
                    <a:pt x="3740" y="1"/>
                    <a:pt x="26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1" name="Google Shape;1221;p35"/>
            <p:cNvSpPr/>
            <p:nvPr/>
          </p:nvSpPr>
          <p:spPr>
            <a:xfrm>
              <a:off x="3380140" y="1383103"/>
              <a:ext cx="106961" cy="99920"/>
            </a:xfrm>
            <a:custGeom>
              <a:rect b="b" l="l" r="r" t="t"/>
              <a:pathLst>
                <a:path extrusionOk="0" h="2881" w="3084">
                  <a:moveTo>
                    <a:pt x="1838" y="0"/>
                  </a:moveTo>
                  <a:cubicBezTo>
                    <a:pt x="964" y="0"/>
                    <a:pt x="172" y="669"/>
                    <a:pt x="80" y="1406"/>
                  </a:cubicBezTo>
                  <a:cubicBezTo>
                    <a:pt x="0" y="2022"/>
                    <a:pt x="378" y="2818"/>
                    <a:pt x="1333" y="2878"/>
                  </a:cubicBezTo>
                  <a:cubicBezTo>
                    <a:pt x="1367" y="2880"/>
                    <a:pt x="1401" y="2880"/>
                    <a:pt x="1434" y="2880"/>
                  </a:cubicBezTo>
                  <a:cubicBezTo>
                    <a:pt x="2552" y="2880"/>
                    <a:pt x="2984" y="1923"/>
                    <a:pt x="2984" y="1923"/>
                  </a:cubicBezTo>
                  <a:lnTo>
                    <a:pt x="1691" y="1286"/>
                  </a:lnTo>
                  <a:lnTo>
                    <a:pt x="3084" y="1127"/>
                  </a:lnTo>
                  <a:cubicBezTo>
                    <a:pt x="3084" y="1127"/>
                    <a:pt x="2984" y="133"/>
                    <a:pt x="2049" y="13"/>
                  </a:cubicBezTo>
                  <a:cubicBezTo>
                    <a:pt x="1979" y="4"/>
                    <a:pt x="1908" y="0"/>
                    <a:pt x="18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2" name="Google Shape;1222;p35"/>
            <p:cNvSpPr/>
            <p:nvPr/>
          </p:nvSpPr>
          <p:spPr>
            <a:xfrm>
              <a:off x="3352532" y="1407000"/>
              <a:ext cx="165609" cy="100441"/>
            </a:xfrm>
            <a:custGeom>
              <a:rect b="b" l="l" r="r" t="t"/>
              <a:pathLst>
                <a:path extrusionOk="0" h="2896" w="4775">
                  <a:moveTo>
                    <a:pt x="498" y="1"/>
                  </a:moveTo>
                  <a:lnTo>
                    <a:pt x="498" y="1"/>
                  </a:lnTo>
                  <a:cubicBezTo>
                    <a:pt x="497" y="8"/>
                    <a:pt x="497" y="15"/>
                    <a:pt x="496" y="22"/>
                  </a:cubicBezTo>
                  <a:lnTo>
                    <a:pt x="496" y="22"/>
                  </a:lnTo>
                  <a:cubicBezTo>
                    <a:pt x="497" y="21"/>
                    <a:pt x="498" y="21"/>
                    <a:pt x="498" y="21"/>
                  </a:cubicBezTo>
                  <a:lnTo>
                    <a:pt x="498" y="1"/>
                  </a:lnTo>
                  <a:close/>
                  <a:moveTo>
                    <a:pt x="496" y="22"/>
                  </a:moveTo>
                  <a:cubicBezTo>
                    <a:pt x="492" y="27"/>
                    <a:pt x="478" y="44"/>
                    <a:pt x="478" y="60"/>
                  </a:cubicBezTo>
                  <a:cubicBezTo>
                    <a:pt x="1" y="1075"/>
                    <a:pt x="398" y="2726"/>
                    <a:pt x="2149" y="2885"/>
                  </a:cubicBezTo>
                  <a:cubicBezTo>
                    <a:pt x="2237" y="2892"/>
                    <a:pt x="2323" y="2896"/>
                    <a:pt x="2407" y="2896"/>
                  </a:cubicBezTo>
                  <a:cubicBezTo>
                    <a:pt x="3961" y="2896"/>
                    <a:pt x="4699" y="1710"/>
                    <a:pt x="4775" y="936"/>
                  </a:cubicBezTo>
                  <a:cubicBezTo>
                    <a:pt x="4775" y="757"/>
                    <a:pt x="4775" y="597"/>
                    <a:pt x="4695" y="418"/>
                  </a:cubicBezTo>
                  <a:cubicBezTo>
                    <a:pt x="4695" y="339"/>
                    <a:pt x="4675" y="259"/>
                    <a:pt x="4655" y="200"/>
                  </a:cubicBezTo>
                  <a:cubicBezTo>
                    <a:pt x="4636" y="518"/>
                    <a:pt x="4536" y="995"/>
                    <a:pt x="4337" y="1393"/>
                  </a:cubicBezTo>
                  <a:cubicBezTo>
                    <a:pt x="4096" y="1848"/>
                    <a:pt x="3246" y="2444"/>
                    <a:pt x="2352" y="2444"/>
                  </a:cubicBezTo>
                  <a:cubicBezTo>
                    <a:pt x="1994" y="2444"/>
                    <a:pt x="1629" y="2348"/>
                    <a:pt x="1294" y="2109"/>
                  </a:cubicBezTo>
                  <a:cubicBezTo>
                    <a:pt x="527" y="1559"/>
                    <a:pt x="460" y="601"/>
                    <a:pt x="496" y="22"/>
                  </a:cubicBezTo>
                  <a:close/>
                </a:path>
              </a:pathLst>
            </a:custGeom>
            <a:solidFill>
              <a:srgbClr val="FBB041">
                <a:alpha val="107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3" name="Google Shape;1223;p35"/>
            <p:cNvSpPr/>
            <p:nvPr/>
          </p:nvSpPr>
          <p:spPr>
            <a:xfrm>
              <a:off x="3328392" y="1259284"/>
              <a:ext cx="209760" cy="138106"/>
            </a:xfrm>
            <a:custGeom>
              <a:rect b="b" l="l" r="r" t="t"/>
              <a:pathLst>
                <a:path extrusionOk="0" h="3982" w="6048">
                  <a:moveTo>
                    <a:pt x="325" y="0"/>
                  </a:moveTo>
                  <a:cubicBezTo>
                    <a:pt x="314" y="0"/>
                    <a:pt x="305" y="1"/>
                    <a:pt x="299" y="3"/>
                  </a:cubicBezTo>
                  <a:cubicBezTo>
                    <a:pt x="0" y="82"/>
                    <a:pt x="895" y="818"/>
                    <a:pt x="895" y="818"/>
                  </a:cubicBezTo>
                  <a:cubicBezTo>
                    <a:pt x="895" y="818"/>
                    <a:pt x="199" y="878"/>
                    <a:pt x="159" y="1097"/>
                  </a:cubicBezTo>
                  <a:cubicBezTo>
                    <a:pt x="100" y="1316"/>
                    <a:pt x="895" y="1693"/>
                    <a:pt x="915" y="1693"/>
                  </a:cubicBezTo>
                  <a:cubicBezTo>
                    <a:pt x="915" y="1693"/>
                    <a:pt x="259" y="1713"/>
                    <a:pt x="120" y="1873"/>
                  </a:cubicBezTo>
                  <a:cubicBezTo>
                    <a:pt x="0" y="2012"/>
                    <a:pt x="876" y="2489"/>
                    <a:pt x="876" y="2489"/>
                  </a:cubicBezTo>
                  <a:cubicBezTo>
                    <a:pt x="876" y="2489"/>
                    <a:pt x="159" y="2668"/>
                    <a:pt x="199" y="2807"/>
                  </a:cubicBezTo>
                  <a:cubicBezTo>
                    <a:pt x="219" y="2967"/>
                    <a:pt x="5351" y="3882"/>
                    <a:pt x="5948" y="3981"/>
                  </a:cubicBezTo>
                  <a:cubicBezTo>
                    <a:pt x="5988" y="3921"/>
                    <a:pt x="6048" y="3504"/>
                    <a:pt x="6048" y="3006"/>
                  </a:cubicBezTo>
                  <a:cubicBezTo>
                    <a:pt x="6048" y="2191"/>
                    <a:pt x="6028" y="1117"/>
                    <a:pt x="5988" y="1077"/>
                  </a:cubicBezTo>
                  <a:cubicBezTo>
                    <a:pt x="5985" y="1073"/>
                    <a:pt x="5982" y="1071"/>
                    <a:pt x="5978" y="1071"/>
                  </a:cubicBezTo>
                  <a:cubicBezTo>
                    <a:pt x="5910" y="1071"/>
                    <a:pt x="5749" y="1733"/>
                    <a:pt x="5749" y="1733"/>
                  </a:cubicBezTo>
                  <a:cubicBezTo>
                    <a:pt x="5749" y="1733"/>
                    <a:pt x="816" y="0"/>
                    <a:pt x="3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4" name="Google Shape;1224;p35"/>
            <p:cNvSpPr/>
            <p:nvPr/>
          </p:nvSpPr>
          <p:spPr>
            <a:xfrm>
              <a:off x="3328392" y="1318003"/>
              <a:ext cx="209760" cy="79388"/>
            </a:xfrm>
            <a:custGeom>
              <a:rect b="b" l="l" r="r" t="t"/>
              <a:pathLst>
                <a:path extrusionOk="0" h="2289" w="6048">
                  <a:moveTo>
                    <a:pt x="915" y="0"/>
                  </a:moveTo>
                  <a:cubicBezTo>
                    <a:pt x="915" y="0"/>
                    <a:pt x="259" y="20"/>
                    <a:pt x="120" y="180"/>
                  </a:cubicBezTo>
                  <a:cubicBezTo>
                    <a:pt x="0" y="319"/>
                    <a:pt x="876" y="796"/>
                    <a:pt x="876" y="796"/>
                  </a:cubicBezTo>
                  <a:cubicBezTo>
                    <a:pt x="876" y="796"/>
                    <a:pt x="159" y="975"/>
                    <a:pt x="199" y="1114"/>
                  </a:cubicBezTo>
                  <a:cubicBezTo>
                    <a:pt x="219" y="1274"/>
                    <a:pt x="5351" y="2189"/>
                    <a:pt x="5948" y="2288"/>
                  </a:cubicBezTo>
                  <a:cubicBezTo>
                    <a:pt x="5988" y="2228"/>
                    <a:pt x="6048" y="1811"/>
                    <a:pt x="6048" y="1313"/>
                  </a:cubicBezTo>
                  <a:lnTo>
                    <a:pt x="91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8" name="Shape 1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" name="Google Shape;1229;p36"/>
          <p:cNvSpPr/>
          <p:nvPr/>
        </p:nvSpPr>
        <p:spPr>
          <a:xfrm>
            <a:off x="2462426" y="4128700"/>
            <a:ext cx="4193195" cy="1199722"/>
          </a:xfrm>
          <a:custGeom>
            <a:rect b="b" l="l" r="r" t="t"/>
            <a:pathLst>
              <a:path extrusionOk="0" h="23375" w="83372">
                <a:moveTo>
                  <a:pt x="806" y="17898"/>
                </a:moveTo>
                <a:cubicBezTo>
                  <a:pt x="783" y="17920"/>
                  <a:pt x="760" y="17942"/>
                  <a:pt x="737" y="17964"/>
                </a:cubicBezTo>
                <a:cubicBezTo>
                  <a:pt x="498" y="18262"/>
                  <a:pt x="240" y="18580"/>
                  <a:pt x="1" y="18899"/>
                </a:cubicBezTo>
                <a:cubicBezTo>
                  <a:pt x="263" y="18561"/>
                  <a:pt x="532" y="18227"/>
                  <a:pt x="806" y="17898"/>
                </a:cubicBezTo>
                <a:close/>
                <a:moveTo>
                  <a:pt x="39130" y="0"/>
                </a:moveTo>
                <a:cubicBezTo>
                  <a:pt x="38414" y="199"/>
                  <a:pt x="37717" y="438"/>
                  <a:pt x="37021" y="677"/>
                </a:cubicBezTo>
                <a:cubicBezTo>
                  <a:pt x="32128" y="2388"/>
                  <a:pt x="27572" y="5073"/>
                  <a:pt x="23713" y="8534"/>
                </a:cubicBezTo>
                <a:cubicBezTo>
                  <a:pt x="23832" y="7699"/>
                  <a:pt x="23972" y="6824"/>
                  <a:pt x="24091" y="5968"/>
                </a:cubicBezTo>
                <a:lnTo>
                  <a:pt x="24091" y="5968"/>
                </a:lnTo>
                <a:cubicBezTo>
                  <a:pt x="23494" y="6127"/>
                  <a:pt x="22877" y="6306"/>
                  <a:pt x="22301" y="6505"/>
                </a:cubicBezTo>
                <a:cubicBezTo>
                  <a:pt x="21405" y="6804"/>
                  <a:pt x="20530" y="7122"/>
                  <a:pt x="19695" y="7500"/>
                </a:cubicBezTo>
                <a:cubicBezTo>
                  <a:pt x="18839" y="7858"/>
                  <a:pt x="18004" y="8296"/>
                  <a:pt x="17168" y="8753"/>
                </a:cubicBezTo>
                <a:cubicBezTo>
                  <a:pt x="16631" y="9052"/>
                  <a:pt x="16114" y="9410"/>
                  <a:pt x="15577" y="9748"/>
                </a:cubicBezTo>
                <a:cubicBezTo>
                  <a:pt x="15338" y="9927"/>
                  <a:pt x="15060" y="10106"/>
                  <a:pt x="14821" y="10285"/>
                </a:cubicBezTo>
                <a:cubicBezTo>
                  <a:pt x="14324" y="10643"/>
                  <a:pt x="13826" y="11021"/>
                  <a:pt x="13329" y="11419"/>
                </a:cubicBezTo>
                <a:cubicBezTo>
                  <a:pt x="12593" y="12016"/>
                  <a:pt x="11897" y="12672"/>
                  <a:pt x="11260" y="13329"/>
                </a:cubicBezTo>
                <a:cubicBezTo>
                  <a:pt x="11956" y="11479"/>
                  <a:pt x="12871" y="9708"/>
                  <a:pt x="13985" y="8057"/>
                </a:cubicBezTo>
                <a:lnTo>
                  <a:pt x="13985" y="8057"/>
                </a:lnTo>
                <a:cubicBezTo>
                  <a:pt x="11936" y="8932"/>
                  <a:pt x="9967" y="10006"/>
                  <a:pt x="8097" y="11280"/>
                </a:cubicBezTo>
                <a:cubicBezTo>
                  <a:pt x="7182" y="11896"/>
                  <a:pt x="6287" y="12573"/>
                  <a:pt x="5412" y="13289"/>
                </a:cubicBezTo>
                <a:cubicBezTo>
                  <a:pt x="3734" y="14684"/>
                  <a:pt x="2195" y="16232"/>
                  <a:pt x="806" y="17898"/>
                </a:cubicBezTo>
                <a:lnTo>
                  <a:pt x="806" y="17898"/>
                </a:lnTo>
                <a:cubicBezTo>
                  <a:pt x="3178" y="15656"/>
                  <a:pt x="5955" y="13591"/>
                  <a:pt x="8674" y="11936"/>
                </a:cubicBezTo>
                <a:lnTo>
                  <a:pt x="8674" y="11936"/>
                </a:lnTo>
                <a:cubicBezTo>
                  <a:pt x="7481" y="14104"/>
                  <a:pt x="6824" y="16551"/>
                  <a:pt x="6804" y="18998"/>
                </a:cubicBezTo>
                <a:cubicBezTo>
                  <a:pt x="10822" y="13925"/>
                  <a:pt x="16472" y="10126"/>
                  <a:pt x="22698" y="8276"/>
                </a:cubicBezTo>
                <a:lnTo>
                  <a:pt x="22698" y="8276"/>
                </a:lnTo>
                <a:cubicBezTo>
                  <a:pt x="21724" y="9708"/>
                  <a:pt x="21167" y="11399"/>
                  <a:pt x="21107" y="13090"/>
                </a:cubicBezTo>
                <a:cubicBezTo>
                  <a:pt x="24708" y="8753"/>
                  <a:pt x="29581" y="5511"/>
                  <a:pt x="34952" y="3840"/>
                </a:cubicBezTo>
                <a:lnTo>
                  <a:pt x="34952" y="3840"/>
                </a:lnTo>
                <a:cubicBezTo>
                  <a:pt x="34336" y="5292"/>
                  <a:pt x="33739" y="6784"/>
                  <a:pt x="33102" y="8256"/>
                </a:cubicBezTo>
                <a:cubicBezTo>
                  <a:pt x="37459" y="5809"/>
                  <a:pt x="42432" y="4476"/>
                  <a:pt x="47425" y="4417"/>
                </a:cubicBezTo>
                <a:lnTo>
                  <a:pt x="47425" y="4417"/>
                </a:lnTo>
                <a:cubicBezTo>
                  <a:pt x="45714" y="5650"/>
                  <a:pt x="44282" y="7261"/>
                  <a:pt x="43228" y="9131"/>
                </a:cubicBezTo>
                <a:cubicBezTo>
                  <a:pt x="46030" y="8028"/>
                  <a:pt x="49034" y="7472"/>
                  <a:pt x="52029" y="7472"/>
                </a:cubicBezTo>
                <a:cubicBezTo>
                  <a:pt x="53031" y="7472"/>
                  <a:pt x="54032" y="7534"/>
                  <a:pt x="55024" y="7659"/>
                </a:cubicBezTo>
                <a:cubicBezTo>
                  <a:pt x="54427" y="7997"/>
                  <a:pt x="53870" y="8395"/>
                  <a:pt x="53393" y="8892"/>
                </a:cubicBezTo>
                <a:cubicBezTo>
                  <a:pt x="53545" y="8867"/>
                  <a:pt x="53698" y="8855"/>
                  <a:pt x="53852" y="8855"/>
                </a:cubicBezTo>
                <a:cubicBezTo>
                  <a:pt x="54663" y="8855"/>
                  <a:pt x="55473" y="9196"/>
                  <a:pt x="56058" y="9748"/>
                </a:cubicBezTo>
                <a:cubicBezTo>
                  <a:pt x="54805" y="10424"/>
                  <a:pt x="53612" y="11240"/>
                  <a:pt x="52518" y="12195"/>
                </a:cubicBezTo>
                <a:cubicBezTo>
                  <a:pt x="57988" y="13289"/>
                  <a:pt x="63379" y="14880"/>
                  <a:pt x="68571" y="16949"/>
                </a:cubicBezTo>
                <a:cubicBezTo>
                  <a:pt x="67855" y="16760"/>
                  <a:pt x="67117" y="16667"/>
                  <a:pt x="66378" y="16667"/>
                </a:cubicBezTo>
                <a:cubicBezTo>
                  <a:pt x="64631" y="16667"/>
                  <a:pt x="62883" y="17184"/>
                  <a:pt x="61429" y="18162"/>
                </a:cubicBezTo>
                <a:cubicBezTo>
                  <a:pt x="69028" y="18680"/>
                  <a:pt x="76946" y="19296"/>
                  <a:pt x="83371" y="23374"/>
                </a:cubicBezTo>
                <a:cubicBezTo>
                  <a:pt x="83292" y="22738"/>
                  <a:pt x="83252" y="22081"/>
                  <a:pt x="83172" y="21445"/>
                </a:cubicBezTo>
                <a:cubicBezTo>
                  <a:pt x="83112" y="21047"/>
                  <a:pt x="83093" y="20649"/>
                  <a:pt x="82874" y="20331"/>
                </a:cubicBezTo>
                <a:cubicBezTo>
                  <a:pt x="82794" y="20231"/>
                  <a:pt x="82715" y="20132"/>
                  <a:pt x="82615" y="20052"/>
                </a:cubicBezTo>
                <a:cubicBezTo>
                  <a:pt x="82456" y="19893"/>
                  <a:pt x="82197" y="19794"/>
                  <a:pt x="81979" y="19694"/>
                </a:cubicBezTo>
                <a:cubicBezTo>
                  <a:pt x="81859" y="19654"/>
                  <a:pt x="81760" y="19595"/>
                  <a:pt x="81621" y="19575"/>
                </a:cubicBezTo>
                <a:cubicBezTo>
                  <a:pt x="78318" y="18401"/>
                  <a:pt x="75155" y="16869"/>
                  <a:pt x="72231" y="14980"/>
                </a:cubicBezTo>
                <a:cubicBezTo>
                  <a:pt x="73823" y="14582"/>
                  <a:pt x="75434" y="14204"/>
                  <a:pt x="77025" y="13806"/>
                </a:cubicBezTo>
                <a:cubicBezTo>
                  <a:pt x="74101" y="12394"/>
                  <a:pt x="70978" y="11319"/>
                  <a:pt x="67795" y="10643"/>
                </a:cubicBezTo>
                <a:cubicBezTo>
                  <a:pt x="67238" y="10524"/>
                  <a:pt x="66641" y="10424"/>
                  <a:pt x="66064" y="10325"/>
                </a:cubicBezTo>
                <a:cubicBezTo>
                  <a:pt x="65189" y="10185"/>
                  <a:pt x="64294" y="10046"/>
                  <a:pt x="63419" y="9987"/>
                </a:cubicBezTo>
                <a:cubicBezTo>
                  <a:pt x="64473" y="9390"/>
                  <a:pt x="65567" y="8932"/>
                  <a:pt x="66701" y="8594"/>
                </a:cubicBezTo>
                <a:cubicBezTo>
                  <a:pt x="67855" y="8256"/>
                  <a:pt x="69048" y="8057"/>
                  <a:pt x="70242" y="7997"/>
                </a:cubicBezTo>
                <a:cubicBezTo>
                  <a:pt x="69267" y="7619"/>
                  <a:pt x="68273" y="7321"/>
                  <a:pt x="67278" y="7042"/>
                </a:cubicBezTo>
                <a:lnTo>
                  <a:pt x="66681" y="6903"/>
                </a:lnTo>
                <a:cubicBezTo>
                  <a:pt x="66283" y="6804"/>
                  <a:pt x="65885" y="6724"/>
                  <a:pt x="65468" y="6625"/>
                </a:cubicBezTo>
                <a:cubicBezTo>
                  <a:pt x="65269" y="6565"/>
                  <a:pt x="65070" y="6545"/>
                  <a:pt x="64871" y="6505"/>
                </a:cubicBezTo>
                <a:cubicBezTo>
                  <a:pt x="64055" y="6346"/>
                  <a:pt x="63220" y="6227"/>
                  <a:pt x="62404" y="6147"/>
                </a:cubicBezTo>
                <a:cubicBezTo>
                  <a:pt x="61986" y="6107"/>
                  <a:pt x="61589" y="6048"/>
                  <a:pt x="61171" y="6028"/>
                </a:cubicBezTo>
                <a:cubicBezTo>
                  <a:pt x="60733" y="6008"/>
                  <a:pt x="60335" y="5948"/>
                  <a:pt x="59918" y="5928"/>
                </a:cubicBezTo>
                <a:cubicBezTo>
                  <a:pt x="59301" y="5869"/>
                  <a:pt x="58684" y="5849"/>
                  <a:pt x="58048" y="5829"/>
                </a:cubicBezTo>
                <a:cubicBezTo>
                  <a:pt x="57849" y="5829"/>
                  <a:pt x="57630" y="5809"/>
                  <a:pt x="57431" y="5809"/>
                </a:cubicBezTo>
                <a:cubicBezTo>
                  <a:pt x="57013" y="5809"/>
                  <a:pt x="56596" y="5769"/>
                  <a:pt x="56198" y="5769"/>
                </a:cubicBezTo>
                <a:lnTo>
                  <a:pt x="53671" y="5769"/>
                </a:lnTo>
                <a:cubicBezTo>
                  <a:pt x="52637" y="5809"/>
                  <a:pt x="51583" y="5809"/>
                  <a:pt x="50548" y="5829"/>
                </a:cubicBezTo>
                <a:cubicBezTo>
                  <a:pt x="51642" y="4834"/>
                  <a:pt x="52915" y="4039"/>
                  <a:pt x="54248" y="3442"/>
                </a:cubicBezTo>
                <a:cubicBezTo>
                  <a:pt x="51699" y="3062"/>
                  <a:pt x="49120" y="2872"/>
                  <a:pt x="46541" y="2872"/>
                </a:cubicBezTo>
                <a:cubicBezTo>
                  <a:pt x="43585" y="2872"/>
                  <a:pt x="40628" y="3122"/>
                  <a:pt x="37717" y="3621"/>
                </a:cubicBezTo>
                <a:cubicBezTo>
                  <a:pt x="38195" y="2427"/>
                  <a:pt x="38652" y="1194"/>
                  <a:pt x="3913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0" name="Google Shape;1230;p36"/>
          <p:cNvSpPr/>
          <p:nvPr/>
        </p:nvSpPr>
        <p:spPr>
          <a:xfrm>
            <a:off x="2462426" y="4130825"/>
            <a:ext cx="4193195" cy="1199722"/>
          </a:xfrm>
          <a:custGeom>
            <a:rect b="b" l="l" r="r" t="t"/>
            <a:pathLst>
              <a:path extrusionOk="0" h="23375" w="83372">
                <a:moveTo>
                  <a:pt x="806" y="17898"/>
                </a:moveTo>
                <a:cubicBezTo>
                  <a:pt x="783" y="17920"/>
                  <a:pt x="760" y="17942"/>
                  <a:pt x="737" y="17964"/>
                </a:cubicBezTo>
                <a:cubicBezTo>
                  <a:pt x="498" y="18262"/>
                  <a:pt x="240" y="18580"/>
                  <a:pt x="1" y="18899"/>
                </a:cubicBezTo>
                <a:cubicBezTo>
                  <a:pt x="263" y="18561"/>
                  <a:pt x="532" y="18227"/>
                  <a:pt x="806" y="17898"/>
                </a:cubicBezTo>
                <a:close/>
                <a:moveTo>
                  <a:pt x="39130" y="0"/>
                </a:moveTo>
                <a:cubicBezTo>
                  <a:pt x="38414" y="199"/>
                  <a:pt x="37717" y="438"/>
                  <a:pt x="37021" y="677"/>
                </a:cubicBezTo>
                <a:cubicBezTo>
                  <a:pt x="32128" y="2388"/>
                  <a:pt x="27572" y="5073"/>
                  <a:pt x="23713" y="8534"/>
                </a:cubicBezTo>
                <a:cubicBezTo>
                  <a:pt x="23832" y="7699"/>
                  <a:pt x="23972" y="6824"/>
                  <a:pt x="24091" y="5968"/>
                </a:cubicBezTo>
                <a:lnTo>
                  <a:pt x="24091" y="5968"/>
                </a:lnTo>
                <a:cubicBezTo>
                  <a:pt x="23494" y="6127"/>
                  <a:pt x="22877" y="6306"/>
                  <a:pt x="22301" y="6505"/>
                </a:cubicBezTo>
                <a:cubicBezTo>
                  <a:pt x="21405" y="6804"/>
                  <a:pt x="20530" y="7122"/>
                  <a:pt x="19695" y="7500"/>
                </a:cubicBezTo>
                <a:cubicBezTo>
                  <a:pt x="18839" y="7858"/>
                  <a:pt x="18004" y="8296"/>
                  <a:pt x="17168" y="8753"/>
                </a:cubicBezTo>
                <a:cubicBezTo>
                  <a:pt x="16631" y="9052"/>
                  <a:pt x="16114" y="9410"/>
                  <a:pt x="15577" y="9748"/>
                </a:cubicBezTo>
                <a:cubicBezTo>
                  <a:pt x="15338" y="9927"/>
                  <a:pt x="15060" y="10106"/>
                  <a:pt x="14821" y="10285"/>
                </a:cubicBezTo>
                <a:cubicBezTo>
                  <a:pt x="14324" y="10643"/>
                  <a:pt x="13826" y="11021"/>
                  <a:pt x="13329" y="11419"/>
                </a:cubicBezTo>
                <a:cubicBezTo>
                  <a:pt x="12593" y="12016"/>
                  <a:pt x="11897" y="12672"/>
                  <a:pt x="11260" y="13329"/>
                </a:cubicBezTo>
                <a:cubicBezTo>
                  <a:pt x="11956" y="11479"/>
                  <a:pt x="12871" y="9708"/>
                  <a:pt x="13985" y="8057"/>
                </a:cubicBezTo>
                <a:lnTo>
                  <a:pt x="13985" y="8057"/>
                </a:lnTo>
                <a:cubicBezTo>
                  <a:pt x="11936" y="8932"/>
                  <a:pt x="9967" y="10006"/>
                  <a:pt x="8097" y="11280"/>
                </a:cubicBezTo>
                <a:cubicBezTo>
                  <a:pt x="7182" y="11896"/>
                  <a:pt x="6287" y="12573"/>
                  <a:pt x="5412" y="13289"/>
                </a:cubicBezTo>
                <a:cubicBezTo>
                  <a:pt x="3734" y="14684"/>
                  <a:pt x="2195" y="16232"/>
                  <a:pt x="806" y="17898"/>
                </a:cubicBezTo>
                <a:lnTo>
                  <a:pt x="806" y="17898"/>
                </a:lnTo>
                <a:cubicBezTo>
                  <a:pt x="3178" y="15656"/>
                  <a:pt x="5955" y="13591"/>
                  <a:pt x="8674" y="11936"/>
                </a:cubicBezTo>
                <a:lnTo>
                  <a:pt x="8674" y="11936"/>
                </a:lnTo>
                <a:cubicBezTo>
                  <a:pt x="7481" y="14104"/>
                  <a:pt x="6824" y="16551"/>
                  <a:pt x="6804" y="18998"/>
                </a:cubicBezTo>
                <a:cubicBezTo>
                  <a:pt x="10822" y="13925"/>
                  <a:pt x="16472" y="10126"/>
                  <a:pt x="22698" y="8276"/>
                </a:cubicBezTo>
                <a:lnTo>
                  <a:pt x="22698" y="8276"/>
                </a:lnTo>
                <a:cubicBezTo>
                  <a:pt x="21724" y="9708"/>
                  <a:pt x="21167" y="11399"/>
                  <a:pt x="21107" y="13090"/>
                </a:cubicBezTo>
                <a:cubicBezTo>
                  <a:pt x="24708" y="8753"/>
                  <a:pt x="29581" y="5511"/>
                  <a:pt x="34952" y="3840"/>
                </a:cubicBezTo>
                <a:lnTo>
                  <a:pt x="34952" y="3840"/>
                </a:lnTo>
                <a:cubicBezTo>
                  <a:pt x="34336" y="5292"/>
                  <a:pt x="33739" y="6784"/>
                  <a:pt x="33102" y="8256"/>
                </a:cubicBezTo>
                <a:cubicBezTo>
                  <a:pt x="37459" y="5809"/>
                  <a:pt x="42432" y="4476"/>
                  <a:pt x="47425" y="4417"/>
                </a:cubicBezTo>
                <a:lnTo>
                  <a:pt x="47425" y="4417"/>
                </a:lnTo>
                <a:cubicBezTo>
                  <a:pt x="45714" y="5650"/>
                  <a:pt x="44282" y="7261"/>
                  <a:pt x="43228" y="9131"/>
                </a:cubicBezTo>
                <a:cubicBezTo>
                  <a:pt x="46030" y="8028"/>
                  <a:pt x="49034" y="7472"/>
                  <a:pt x="52029" y="7472"/>
                </a:cubicBezTo>
                <a:cubicBezTo>
                  <a:pt x="53031" y="7472"/>
                  <a:pt x="54032" y="7534"/>
                  <a:pt x="55024" y="7659"/>
                </a:cubicBezTo>
                <a:cubicBezTo>
                  <a:pt x="54427" y="7997"/>
                  <a:pt x="53870" y="8395"/>
                  <a:pt x="53393" y="8892"/>
                </a:cubicBezTo>
                <a:cubicBezTo>
                  <a:pt x="53545" y="8867"/>
                  <a:pt x="53698" y="8855"/>
                  <a:pt x="53852" y="8855"/>
                </a:cubicBezTo>
                <a:cubicBezTo>
                  <a:pt x="54663" y="8855"/>
                  <a:pt x="55473" y="9196"/>
                  <a:pt x="56058" y="9748"/>
                </a:cubicBezTo>
                <a:cubicBezTo>
                  <a:pt x="54805" y="10424"/>
                  <a:pt x="53612" y="11240"/>
                  <a:pt x="52518" y="12195"/>
                </a:cubicBezTo>
                <a:cubicBezTo>
                  <a:pt x="57988" y="13289"/>
                  <a:pt x="63379" y="14880"/>
                  <a:pt x="68571" y="16949"/>
                </a:cubicBezTo>
                <a:cubicBezTo>
                  <a:pt x="67855" y="16760"/>
                  <a:pt x="67117" y="16667"/>
                  <a:pt x="66378" y="16667"/>
                </a:cubicBezTo>
                <a:cubicBezTo>
                  <a:pt x="64631" y="16667"/>
                  <a:pt x="62883" y="17184"/>
                  <a:pt x="61429" y="18162"/>
                </a:cubicBezTo>
                <a:cubicBezTo>
                  <a:pt x="69028" y="18680"/>
                  <a:pt x="76946" y="19296"/>
                  <a:pt x="83371" y="23374"/>
                </a:cubicBezTo>
                <a:cubicBezTo>
                  <a:pt x="83292" y="22738"/>
                  <a:pt x="83252" y="22081"/>
                  <a:pt x="83172" y="21445"/>
                </a:cubicBezTo>
                <a:cubicBezTo>
                  <a:pt x="83112" y="21047"/>
                  <a:pt x="83093" y="20649"/>
                  <a:pt x="82874" y="20331"/>
                </a:cubicBezTo>
                <a:cubicBezTo>
                  <a:pt x="82794" y="20231"/>
                  <a:pt x="82715" y="20132"/>
                  <a:pt x="82615" y="20052"/>
                </a:cubicBezTo>
                <a:cubicBezTo>
                  <a:pt x="82456" y="19893"/>
                  <a:pt x="82197" y="19794"/>
                  <a:pt x="81979" y="19694"/>
                </a:cubicBezTo>
                <a:cubicBezTo>
                  <a:pt x="81859" y="19654"/>
                  <a:pt x="81760" y="19595"/>
                  <a:pt x="81621" y="19575"/>
                </a:cubicBezTo>
                <a:cubicBezTo>
                  <a:pt x="78318" y="18401"/>
                  <a:pt x="75155" y="16869"/>
                  <a:pt x="72231" y="14980"/>
                </a:cubicBezTo>
                <a:cubicBezTo>
                  <a:pt x="73823" y="14582"/>
                  <a:pt x="75434" y="14204"/>
                  <a:pt x="77025" y="13806"/>
                </a:cubicBezTo>
                <a:cubicBezTo>
                  <a:pt x="74101" y="12394"/>
                  <a:pt x="70978" y="11319"/>
                  <a:pt x="67795" y="10643"/>
                </a:cubicBezTo>
                <a:cubicBezTo>
                  <a:pt x="67238" y="10524"/>
                  <a:pt x="66641" y="10424"/>
                  <a:pt x="66064" y="10325"/>
                </a:cubicBezTo>
                <a:cubicBezTo>
                  <a:pt x="65189" y="10185"/>
                  <a:pt x="64294" y="10046"/>
                  <a:pt x="63419" y="9987"/>
                </a:cubicBezTo>
                <a:cubicBezTo>
                  <a:pt x="64473" y="9390"/>
                  <a:pt x="65567" y="8932"/>
                  <a:pt x="66701" y="8594"/>
                </a:cubicBezTo>
                <a:cubicBezTo>
                  <a:pt x="67855" y="8256"/>
                  <a:pt x="69048" y="8057"/>
                  <a:pt x="70242" y="7997"/>
                </a:cubicBezTo>
                <a:cubicBezTo>
                  <a:pt x="69267" y="7619"/>
                  <a:pt x="68273" y="7321"/>
                  <a:pt x="67278" y="7042"/>
                </a:cubicBezTo>
                <a:lnTo>
                  <a:pt x="66681" y="6903"/>
                </a:lnTo>
                <a:cubicBezTo>
                  <a:pt x="66283" y="6804"/>
                  <a:pt x="65885" y="6724"/>
                  <a:pt x="65468" y="6625"/>
                </a:cubicBezTo>
                <a:cubicBezTo>
                  <a:pt x="65269" y="6565"/>
                  <a:pt x="65070" y="6545"/>
                  <a:pt x="64871" y="6505"/>
                </a:cubicBezTo>
                <a:cubicBezTo>
                  <a:pt x="64055" y="6346"/>
                  <a:pt x="63220" y="6227"/>
                  <a:pt x="62404" y="6147"/>
                </a:cubicBezTo>
                <a:cubicBezTo>
                  <a:pt x="61986" y="6107"/>
                  <a:pt x="61589" y="6048"/>
                  <a:pt x="61171" y="6028"/>
                </a:cubicBezTo>
                <a:cubicBezTo>
                  <a:pt x="60733" y="6008"/>
                  <a:pt x="60335" y="5948"/>
                  <a:pt x="59918" y="5928"/>
                </a:cubicBezTo>
                <a:cubicBezTo>
                  <a:pt x="59301" y="5869"/>
                  <a:pt x="58684" y="5849"/>
                  <a:pt x="58048" y="5829"/>
                </a:cubicBezTo>
                <a:cubicBezTo>
                  <a:pt x="57849" y="5829"/>
                  <a:pt x="57630" y="5809"/>
                  <a:pt x="57431" y="5809"/>
                </a:cubicBezTo>
                <a:cubicBezTo>
                  <a:pt x="57013" y="5809"/>
                  <a:pt x="56596" y="5769"/>
                  <a:pt x="56198" y="5769"/>
                </a:cubicBezTo>
                <a:lnTo>
                  <a:pt x="53671" y="5769"/>
                </a:lnTo>
                <a:cubicBezTo>
                  <a:pt x="52637" y="5809"/>
                  <a:pt x="51583" y="5809"/>
                  <a:pt x="50548" y="5829"/>
                </a:cubicBezTo>
                <a:cubicBezTo>
                  <a:pt x="51642" y="4834"/>
                  <a:pt x="52915" y="4039"/>
                  <a:pt x="54248" y="3442"/>
                </a:cubicBezTo>
                <a:cubicBezTo>
                  <a:pt x="51699" y="3062"/>
                  <a:pt x="49120" y="2872"/>
                  <a:pt x="46541" y="2872"/>
                </a:cubicBezTo>
                <a:cubicBezTo>
                  <a:pt x="43585" y="2872"/>
                  <a:pt x="40628" y="3122"/>
                  <a:pt x="37717" y="3621"/>
                </a:cubicBezTo>
                <a:cubicBezTo>
                  <a:pt x="38195" y="2427"/>
                  <a:pt x="38652" y="1194"/>
                  <a:pt x="39130" y="0"/>
                </a:cubicBezTo>
                <a:close/>
              </a:path>
            </a:pathLst>
          </a:custGeom>
          <a:solidFill>
            <a:srgbClr val="3049B5">
              <a:alpha val="156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1" name="Google Shape;1231;p36"/>
          <p:cNvSpPr txBox="1"/>
          <p:nvPr>
            <p:ph type="ctrTitle"/>
          </p:nvPr>
        </p:nvSpPr>
        <p:spPr>
          <a:xfrm>
            <a:off x="2076888" y="594550"/>
            <a:ext cx="50157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800">
                <a:solidFill>
                  <a:schemeClr val="accent5"/>
                </a:solidFill>
              </a:rPr>
              <a:t>Lesson 4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232" name="Google Shape;1232;p36"/>
          <p:cNvSpPr txBox="1"/>
          <p:nvPr>
            <p:ph idx="1" type="subTitle"/>
          </p:nvPr>
        </p:nvSpPr>
        <p:spPr>
          <a:xfrm>
            <a:off x="707025" y="2476763"/>
            <a:ext cx="7704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Monday Week  3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Learning Intention: </a:t>
            </a:r>
            <a:r>
              <a:rPr lang="en"/>
              <a:t>I am learning about dice chance and different possible outcomes.  </a:t>
            </a:r>
            <a:endParaRPr/>
          </a:p>
        </p:txBody>
      </p:sp>
      <p:grpSp>
        <p:nvGrpSpPr>
          <p:cNvPr id="1233" name="Google Shape;1233;p36"/>
          <p:cNvGrpSpPr/>
          <p:nvPr/>
        </p:nvGrpSpPr>
        <p:grpSpPr>
          <a:xfrm>
            <a:off x="-2229200" y="-289925"/>
            <a:ext cx="3518729" cy="3440625"/>
            <a:chOff x="-2229200" y="-289925"/>
            <a:chExt cx="3518729" cy="3440625"/>
          </a:xfrm>
        </p:grpSpPr>
        <p:sp>
          <p:nvSpPr>
            <p:cNvPr id="1234" name="Google Shape;1234;p36"/>
            <p:cNvSpPr/>
            <p:nvPr/>
          </p:nvSpPr>
          <p:spPr>
            <a:xfrm>
              <a:off x="968874" y="2131669"/>
              <a:ext cx="320654" cy="342658"/>
            </a:xfrm>
            <a:custGeom>
              <a:rect b="b" l="l" r="r" t="t"/>
              <a:pathLst>
                <a:path extrusionOk="0" h="4636" w="4338">
                  <a:moveTo>
                    <a:pt x="1" y="1"/>
                  </a:moveTo>
                  <a:lnTo>
                    <a:pt x="239" y="4636"/>
                  </a:lnTo>
                  <a:lnTo>
                    <a:pt x="4337" y="127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5" name="Google Shape;1235;p36"/>
            <p:cNvSpPr/>
            <p:nvPr/>
          </p:nvSpPr>
          <p:spPr>
            <a:xfrm>
              <a:off x="778726" y="2396172"/>
              <a:ext cx="414751" cy="358845"/>
            </a:xfrm>
            <a:custGeom>
              <a:rect b="b" l="l" r="r" t="t"/>
              <a:pathLst>
                <a:path extrusionOk="0" h="4855" w="5611">
                  <a:moveTo>
                    <a:pt x="3044" y="1"/>
                  </a:moveTo>
                  <a:lnTo>
                    <a:pt x="0" y="4855"/>
                  </a:lnTo>
                  <a:lnTo>
                    <a:pt x="5610" y="4238"/>
                  </a:lnTo>
                  <a:lnTo>
                    <a:pt x="304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6" name="Google Shape;1236;p36"/>
            <p:cNvSpPr/>
            <p:nvPr/>
          </p:nvSpPr>
          <p:spPr>
            <a:xfrm>
              <a:off x="592491" y="2788898"/>
              <a:ext cx="425026" cy="361802"/>
            </a:xfrm>
            <a:custGeom>
              <a:rect b="b" l="l" r="r" t="t"/>
              <a:pathLst>
                <a:path extrusionOk="0" h="4895" w="5750">
                  <a:moveTo>
                    <a:pt x="3839" y="1"/>
                  </a:moveTo>
                  <a:lnTo>
                    <a:pt x="0" y="3084"/>
                  </a:lnTo>
                  <a:lnTo>
                    <a:pt x="5749" y="4894"/>
                  </a:lnTo>
                  <a:lnTo>
                    <a:pt x="383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7" name="Google Shape;1237;p36"/>
            <p:cNvSpPr/>
            <p:nvPr/>
          </p:nvSpPr>
          <p:spPr>
            <a:xfrm>
              <a:off x="-2229200" y="-289925"/>
              <a:ext cx="3373151" cy="3348458"/>
            </a:xfrm>
            <a:custGeom>
              <a:rect b="b" l="l" r="r" t="t"/>
              <a:pathLst>
                <a:path extrusionOk="0" h="45303" w="45634">
                  <a:moveTo>
                    <a:pt x="8614" y="0"/>
                  </a:moveTo>
                  <a:cubicBezTo>
                    <a:pt x="8614" y="0"/>
                    <a:pt x="0" y="10046"/>
                    <a:pt x="6923" y="27771"/>
                  </a:cubicBezTo>
                  <a:cubicBezTo>
                    <a:pt x="8534" y="31928"/>
                    <a:pt x="12194" y="35827"/>
                    <a:pt x="16591" y="38891"/>
                  </a:cubicBezTo>
                  <a:cubicBezTo>
                    <a:pt x="22156" y="42770"/>
                    <a:pt x="28865" y="45302"/>
                    <a:pt x="34105" y="45302"/>
                  </a:cubicBezTo>
                  <a:cubicBezTo>
                    <a:pt x="35233" y="45302"/>
                    <a:pt x="36293" y="45185"/>
                    <a:pt x="37259" y="44938"/>
                  </a:cubicBezTo>
                  <a:cubicBezTo>
                    <a:pt x="38353" y="44660"/>
                    <a:pt x="39348" y="44182"/>
                    <a:pt x="40163" y="43526"/>
                  </a:cubicBezTo>
                  <a:cubicBezTo>
                    <a:pt x="41834" y="42193"/>
                    <a:pt x="42948" y="40681"/>
                    <a:pt x="43545" y="39129"/>
                  </a:cubicBezTo>
                  <a:cubicBezTo>
                    <a:pt x="45634" y="33858"/>
                    <a:pt x="42073" y="28228"/>
                    <a:pt x="37040" y="27771"/>
                  </a:cubicBezTo>
                  <a:cubicBezTo>
                    <a:pt x="30516" y="27154"/>
                    <a:pt x="11697" y="23792"/>
                    <a:pt x="15477" y="6784"/>
                  </a:cubicBezTo>
                  <a:lnTo>
                    <a:pt x="12174" y="3502"/>
                  </a:lnTo>
                  <a:lnTo>
                    <a:pt x="861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8" name="Google Shape;1238;p36"/>
            <p:cNvSpPr/>
            <p:nvPr/>
          </p:nvSpPr>
          <p:spPr>
            <a:xfrm>
              <a:off x="-2229200" y="-289925"/>
              <a:ext cx="3218811" cy="3348458"/>
            </a:xfrm>
            <a:custGeom>
              <a:rect b="b" l="l" r="r" t="t"/>
              <a:pathLst>
                <a:path extrusionOk="0" h="45303" w="43546">
                  <a:moveTo>
                    <a:pt x="8614" y="0"/>
                  </a:moveTo>
                  <a:cubicBezTo>
                    <a:pt x="8614" y="0"/>
                    <a:pt x="0" y="10046"/>
                    <a:pt x="6923" y="27771"/>
                  </a:cubicBezTo>
                  <a:cubicBezTo>
                    <a:pt x="8534" y="31928"/>
                    <a:pt x="12194" y="35827"/>
                    <a:pt x="16591" y="38891"/>
                  </a:cubicBezTo>
                  <a:cubicBezTo>
                    <a:pt x="22156" y="42770"/>
                    <a:pt x="28865" y="45302"/>
                    <a:pt x="34105" y="45302"/>
                  </a:cubicBezTo>
                  <a:cubicBezTo>
                    <a:pt x="35233" y="45302"/>
                    <a:pt x="36293" y="45185"/>
                    <a:pt x="37259" y="44938"/>
                  </a:cubicBezTo>
                  <a:cubicBezTo>
                    <a:pt x="38353" y="44660"/>
                    <a:pt x="39348" y="44182"/>
                    <a:pt x="40163" y="43526"/>
                  </a:cubicBezTo>
                  <a:cubicBezTo>
                    <a:pt x="41834" y="42193"/>
                    <a:pt x="42948" y="40681"/>
                    <a:pt x="43545" y="39129"/>
                  </a:cubicBezTo>
                  <a:lnTo>
                    <a:pt x="43545" y="39129"/>
                  </a:lnTo>
                  <a:cubicBezTo>
                    <a:pt x="43267" y="39269"/>
                    <a:pt x="43028" y="39388"/>
                    <a:pt x="42809" y="39488"/>
                  </a:cubicBezTo>
                  <a:cubicBezTo>
                    <a:pt x="41391" y="40146"/>
                    <a:pt x="39918" y="40426"/>
                    <a:pt x="38422" y="40426"/>
                  </a:cubicBezTo>
                  <a:cubicBezTo>
                    <a:pt x="34044" y="40426"/>
                    <a:pt x="29477" y="38021"/>
                    <a:pt x="25562" y="35648"/>
                  </a:cubicBezTo>
                  <a:cubicBezTo>
                    <a:pt x="19853" y="32227"/>
                    <a:pt x="13726" y="28169"/>
                    <a:pt x="11896" y="21763"/>
                  </a:cubicBezTo>
                  <a:cubicBezTo>
                    <a:pt x="11001" y="18660"/>
                    <a:pt x="11220" y="15417"/>
                    <a:pt x="11478" y="12195"/>
                  </a:cubicBezTo>
                  <a:cubicBezTo>
                    <a:pt x="11677" y="9251"/>
                    <a:pt x="11976" y="6366"/>
                    <a:pt x="12174" y="3502"/>
                  </a:cubicBezTo>
                  <a:lnTo>
                    <a:pt x="8614" y="0"/>
                  </a:lnTo>
                  <a:close/>
                </a:path>
              </a:pathLst>
            </a:custGeom>
            <a:solidFill>
              <a:srgbClr val="3049B5">
                <a:alpha val="1562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39" name="Google Shape;1239;p36"/>
          <p:cNvGrpSpPr/>
          <p:nvPr/>
        </p:nvGrpSpPr>
        <p:grpSpPr>
          <a:xfrm>
            <a:off x="7700849" y="399876"/>
            <a:ext cx="2728371" cy="2670981"/>
            <a:chOff x="7700849" y="399876"/>
            <a:chExt cx="2728371" cy="2670981"/>
          </a:xfrm>
        </p:grpSpPr>
        <p:sp>
          <p:nvSpPr>
            <p:cNvPr id="1240" name="Google Shape;1240;p36"/>
            <p:cNvSpPr/>
            <p:nvPr/>
          </p:nvSpPr>
          <p:spPr>
            <a:xfrm>
              <a:off x="7749746" y="2280908"/>
              <a:ext cx="248410" cy="266640"/>
            </a:xfrm>
            <a:custGeom>
              <a:rect b="b" l="l" r="r" t="t"/>
              <a:pathLst>
                <a:path extrusionOk="0" h="3801" w="3541">
                  <a:moveTo>
                    <a:pt x="3541" y="1"/>
                  </a:moveTo>
                  <a:lnTo>
                    <a:pt x="0" y="1055"/>
                  </a:lnTo>
                  <a:lnTo>
                    <a:pt x="3342" y="3800"/>
                  </a:lnTo>
                  <a:lnTo>
                    <a:pt x="3541" y="1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1" name="Google Shape;1241;p36"/>
            <p:cNvSpPr/>
            <p:nvPr/>
          </p:nvSpPr>
          <p:spPr>
            <a:xfrm>
              <a:off x="7748343" y="2512609"/>
              <a:ext cx="321018" cy="277724"/>
            </a:xfrm>
            <a:custGeom>
              <a:rect b="b" l="l" r="r" t="t"/>
              <a:pathLst>
                <a:path extrusionOk="0" h="3959" w="4576">
                  <a:moveTo>
                    <a:pt x="2089" y="0"/>
                  </a:moveTo>
                  <a:lnTo>
                    <a:pt x="0" y="3461"/>
                  </a:lnTo>
                  <a:lnTo>
                    <a:pt x="4575" y="3959"/>
                  </a:lnTo>
                  <a:lnTo>
                    <a:pt x="4575" y="3959"/>
                  </a:lnTo>
                  <a:lnTo>
                    <a:pt x="2089" y="0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2" name="Google Shape;1242;p36"/>
            <p:cNvSpPr/>
            <p:nvPr/>
          </p:nvSpPr>
          <p:spPr>
            <a:xfrm>
              <a:off x="7960417" y="2790257"/>
              <a:ext cx="328033" cy="280600"/>
            </a:xfrm>
            <a:custGeom>
              <a:rect b="b" l="l" r="r" t="t"/>
              <a:pathLst>
                <a:path extrusionOk="0" h="4000" w="4676">
                  <a:moveTo>
                    <a:pt x="1552" y="1"/>
                  </a:moveTo>
                  <a:lnTo>
                    <a:pt x="1" y="3999"/>
                  </a:lnTo>
                  <a:lnTo>
                    <a:pt x="4676" y="2547"/>
                  </a:lnTo>
                  <a:lnTo>
                    <a:pt x="1552" y="1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3" name="Google Shape;1243;p36"/>
            <p:cNvSpPr/>
            <p:nvPr/>
          </p:nvSpPr>
          <p:spPr>
            <a:xfrm>
              <a:off x="7700849" y="399876"/>
              <a:ext cx="2728371" cy="2597514"/>
            </a:xfrm>
            <a:custGeom>
              <a:rect b="b" l="l" r="r" t="t"/>
              <a:pathLst>
                <a:path extrusionOk="0" h="37028" w="38892">
                  <a:moveTo>
                    <a:pt x="31849" y="1"/>
                  </a:moveTo>
                  <a:lnTo>
                    <a:pt x="26239" y="5551"/>
                  </a:lnTo>
                  <a:cubicBezTo>
                    <a:pt x="26458" y="6525"/>
                    <a:pt x="26577" y="7440"/>
                    <a:pt x="26637" y="8316"/>
                  </a:cubicBezTo>
                  <a:cubicBezTo>
                    <a:pt x="27234" y="19834"/>
                    <a:pt x="13588" y="22221"/>
                    <a:pt x="8634" y="22678"/>
                  </a:cubicBezTo>
                  <a:cubicBezTo>
                    <a:pt x="3283" y="23215"/>
                    <a:pt x="1" y="30794"/>
                    <a:pt x="6068" y="35589"/>
                  </a:cubicBezTo>
                  <a:cubicBezTo>
                    <a:pt x="6744" y="36146"/>
                    <a:pt x="7560" y="36504"/>
                    <a:pt x="8455" y="36742"/>
                  </a:cubicBezTo>
                  <a:cubicBezTo>
                    <a:pt x="9260" y="36934"/>
                    <a:pt x="10130" y="37027"/>
                    <a:pt x="11056" y="37027"/>
                  </a:cubicBezTo>
                  <a:cubicBezTo>
                    <a:pt x="11572" y="37027"/>
                    <a:pt x="12104" y="36998"/>
                    <a:pt x="12653" y="36941"/>
                  </a:cubicBezTo>
                  <a:cubicBezTo>
                    <a:pt x="16631" y="36484"/>
                    <a:pt x="21366" y="34574"/>
                    <a:pt x="25344" y="31789"/>
                  </a:cubicBezTo>
                  <a:cubicBezTo>
                    <a:pt x="28945" y="29303"/>
                    <a:pt x="31929" y="26120"/>
                    <a:pt x="33242" y="22718"/>
                  </a:cubicBezTo>
                  <a:cubicBezTo>
                    <a:pt x="38891" y="8216"/>
                    <a:pt x="31849" y="40"/>
                    <a:pt x="31849" y="1"/>
                  </a:cubicBez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4" name="Google Shape;1244;p36"/>
            <p:cNvSpPr/>
            <p:nvPr/>
          </p:nvSpPr>
          <p:spPr>
            <a:xfrm>
              <a:off x="7700849" y="983161"/>
              <a:ext cx="2126883" cy="2014778"/>
            </a:xfrm>
            <a:custGeom>
              <a:rect b="b" l="l" r="r" t="t"/>
              <a:pathLst>
                <a:path extrusionOk="0" h="28721" w="30318">
                  <a:moveTo>
                    <a:pt x="26637" y="1"/>
                  </a:moveTo>
                  <a:lnTo>
                    <a:pt x="26637" y="1"/>
                  </a:lnTo>
                  <a:cubicBezTo>
                    <a:pt x="27234" y="11519"/>
                    <a:pt x="13588" y="13906"/>
                    <a:pt x="8634" y="14383"/>
                  </a:cubicBezTo>
                  <a:cubicBezTo>
                    <a:pt x="3283" y="14900"/>
                    <a:pt x="1" y="22479"/>
                    <a:pt x="6068" y="27274"/>
                  </a:cubicBezTo>
                  <a:cubicBezTo>
                    <a:pt x="6744" y="27831"/>
                    <a:pt x="7560" y="28209"/>
                    <a:pt x="8455" y="28427"/>
                  </a:cubicBezTo>
                  <a:cubicBezTo>
                    <a:pt x="9262" y="28620"/>
                    <a:pt x="10136" y="28721"/>
                    <a:pt x="11064" y="28721"/>
                  </a:cubicBezTo>
                  <a:cubicBezTo>
                    <a:pt x="11577" y="28721"/>
                    <a:pt x="12107" y="28690"/>
                    <a:pt x="12653" y="28626"/>
                  </a:cubicBezTo>
                  <a:cubicBezTo>
                    <a:pt x="4755" y="23673"/>
                    <a:pt x="9410" y="18222"/>
                    <a:pt x="19476" y="13428"/>
                  </a:cubicBezTo>
                  <a:cubicBezTo>
                    <a:pt x="30317" y="8256"/>
                    <a:pt x="26836" y="200"/>
                    <a:pt x="26836" y="180"/>
                  </a:cubicBezTo>
                  <a:lnTo>
                    <a:pt x="26637" y="1"/>
                  </a:lnTo>
                  <a:close/>
                </a:path>
              </a:pathLst>
            </a:custGeom>
            <a:solidFill>
              <a:srgbClr val="3049B5">
                <a:alpha val="1562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45" name="Google Shape;1245;p36"/>
          <p:cNvSpPr/>
          <p:nvPr/>
        </p:nvSpPr>
        <p:spPr>
          <a:xfrm>
            <a:off x="2346924" y="4333149"/>
            <a:ext cx="4311162" cy="1505127"/>
          </a:xfrm>
          <a:custGeom>
            <a:rect b="b" l="l" r="r" t="t"/>
            <a:pathLst>
              <a:path extrusionOk="0" h="29684" w="86435">
                <a:moveTo>
                  <a:pt x="37697" y="1"/>
                </a:moveTo>
                <a:cubicBezTo>
                  <a:pt x="32326" y="1672"/>
                  <a:pt x="27453" y="4914"/>
                  <a:pt x="23832" y="9251"/>
                </a:cubicBezTo>
                <a:cubicBezTo>
                  <a:pt x="23912" y="7540"/>
                  <a:pt x="24469" y="5849"/>
                  <a:pt x="25424" y="4437"/>
                </a:cubicBezTo>
                <a:lnTo>
                  <a:pt x="25424" y="4437"/>
                </a:lnTo>
                <a:cubicBezTo>
                  <a:pt x="19217" y="6287"/>
                  <a:pt x="13587" y="10086"/>
                  <a:pt x="9549" y="15159"/>
                </a:cubicBezTo>
                <a:cubicBezTo>
                  <a:pt x="9569" y="12712"/>
                  <a:pt x="10246" y="10265"/>
                  <a:pt x="11399" y="8097"/>
                </a:cubicBezTo>
                <a:lnTo>
                  <a:pt x="11399" y="8097"/>
                </a:lnTo>
                <a:cubicBezTo>
                  <a:pt x="8674" y="9768"/>
                  <a:pt x="5869" y="11857"/>
                  <a:pt x="3402" y="14204"/>
                </a:cubicBezTo>
                <a:cubicBezTo>
                  <a:pt x="3144" y="14522"/>
                  <a:pt x="2905" y="14821"/>
                  <a:pt x="2647" y="15139"/>
                </a:cubicBezTo>
                <a:cubicBezTo>
                  <a:pt x="1" y="18600"/>
                  <a:pt x="3283" y="21465"/>
                  <a:pt x="6187" y="23295"/>
                </a:cubicBezTo>
                <a:cubicBezTo>
                  <a:pt x="8515" y="24767"/>
                  <a:pt x="10882" y="26259"/>
                  <a:pt x="13428" y="27333"/>
                </a:cubicBezTo>
                <a:cubicBezTo>
                  <a:pt x="17996" y="29227"/>
                  <a:pt x="22943" y="29684"/>
                  <a:pt x="27935" y="29684"/>
                </a:cubicBezTo>
                <a:cubicBezTo>
                  <a:pt x="30443" y="29684"/>
                  <a:pt x="32962" y="29568"/>
                  <a:pt x="35450" y="29462"/>
                </a:cubicBezTo>
                <a:cubicBezTo>
                  <a:pt x="49553" y="28845"/>
                  <a:pt x="63757" y="28587"/>
                  <a:pt x="77622" y="25901"/>
                </a:cubicBezTo>
                <a:cubicBezTo>
                  <a:pt x="80168" y="25404"/>
                  <a:pt x="82695" y="24847"/>
                  <a:pt x="85102" y="23952"/>
                </a:cubicBezTo>
                <a:cubicBezTo>
                  <a:pt x="85500" y="23792"/>
                  <a:pt x="85957" y="23613"/>
                  <a:pt x="86176" y="23255"/>
                </a:cubicBezTo>
                <a:cubicBezTo>
                  <a:pt x="86434" y="22838"/>
                  <a:pt x="86395" y="22340"/>
                  <a:pt x="86355" y="21903"/>
                </a:cubicBezTo>
                <a:cubicBezTo>
                  <a:pt x="86275" y="21107"/>
                  <a:pt x="86196" y="20331"/>
                  <a:pt x="86116" y="19535"/>
                </a:cubicBezTo>
                <a:cubicBezTo>
                  <a:pt x="79691" y="15457"/>
                  <a:pt x="71754" y="14841"/>
                  <a:pt x="64175" y="14323"/>
                </a:cubicBezTo>
                <a:cubicBezTo>
                  <a:pt x="65627" y="13346"/>
                  <a:pt x="67363" y="12819"/>
                  <a:pt x="69109" y="12819"/>
                </a:cubicBezTo>
                <a:cubicBezTo>
                  <a:pt x="69850" y="12819"/>
                  <a:pt x="70593" y="12914"/>
                  <a:pt x="71316" y="13110"/>
                </a:cubicBezTo>
                <a:cubicBezTo>
                  <a:pt x="66104" y="11041"/>
                  <a:pt x="60733" y="9450"/>
                  <a:pt x="55243" y="8356"/>
                </a:cubicBezTo>
                <a:cubicBezTo>
                  <a:pt x="56337" y="7401"/>
                  <a:pt x="57530" y="6585"/>
                  <a:pt x="58804" y="5909"/>
                </a:cubicBezTo>
                <a:cubicBezTo>
                  <a:pt x="58218" y="5357"/>
                  <a:pt x="57422" y="5016"/>
                  <a:pt x="56604" y="5016"/>
                </a:cubicBezTo>
                <a:cubicBezTo>
                  <a:pt x="56449" y="5016"/>
                  <a:pt x="56293" y="5028"/>
                  <a:pt x="56138" y="5053"/>
                </a:cubicBezTo>
                <a:cubicBezTo>
                  <a:pt x="56615" y="4556"/>
                  <a:pt x="57133" y="4119"/>
                  <a:pt x="57749" y="3820"/>
                </a:cubicBezTo>
                <a:cubicBezTo>
                  <a:pt x="56752" y="3695"/>
                  <a:pt x="55749" y="3633"/>
                  <a:pt x="54746" y="3633"/>
                </a:cubicBezTo>
                <a:cubicBezTo>
                  <a:pt x="51749" y="3633"/>
                  <a:pt x="48760" y="4189"/>
                  <a:pt x="45973" y="5292"/>
                </a:cubicBezTo>
                <a:cubicBezTo>
                  <a:pt x="47007" y="3422"/>
                  <a:pt x="48459" y="1811"/>
                  <a:pt x="50170" y="578"/>
                </a:cubicBezTo>
                <a:lnTo>
                  <a:pt x="50170" y="578"/>
                </a:lnTo>
                <a:cubicBezTo>
                  <a:pt x="45177" y="617"/>
                  <a:pt x="40204" y="1970"/>
                  <a:pt x="35847" y="4417"/>
                </a:cubicBezTo>
                <a:cubicBezTo>
                  <a:pt x="36464" y="2965"/>
                  <a:pt x="37061" y="1473"/>
                  <a:pt x="37697" y="1"/>
                </a:cubicBezTo>
                <a:close/>
              </a:path>
            </a:pathLst>
          </a:custGeom>
          <a:solidFill>
            <a:schemeClr val="dk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6" name="Google Shape;1246;p36"/>
          <p:cNvSpPr/>
          <p:nvPr/>
        </p:nvSpPr>
        <p:spPr>
          <a:xfrm>
            <a:off x="5425927" y="3833424"/>
            <a:ext cx="769463" cy="973943"/>
          </a:xfrm>
          <a:custGeom>
            <a:rect b="b" l="l" r="r" t="t"/>
            <a:pathLst>
              <a:path extrusionOk="0" h="18976" w="15299">
                <a:moveTo>
                  <a:pt x="9913" y="0"/>
                </a:moveTo>
                <a:cubicBezTo>
                  <a:pt x="8843" y="0"/>
                  <a:pt x="8455" y="1457"/>
                  <a:pt x="8455" y="1457"/>
                </a:cubicBezTo>
                <a:cubicBezTo>
                  <a:pt x="7302" y="5893"/>
                  <a:pt x="1" y="12974"/>
                  <a:pt x="1" y="12974"/>
                </a:cubicBezTo>
                <a:cubicBezTo>
                  <a:pt x="1876" y="18181"/>
                  <a:pt x="6085" y="18976"/>
                  <a:pt x="8423" y="18976"/>
                </a:cubicBezTo>
                <a:cubicBezTo>
                  <a:pt x="9408" y="18976"/>
                  <a:pt x="10061" y="18835"/>
                  <a:pt x="10067" y="18823"/>
                </a:cubicBezTo>
                <a:cubicBezTo>
                  <a:pt x="15298" y="13671"/>
                  <a:pt x="12414" y="1218"/>
                  <a:pt x="10723" y="243"/>
                </a:cubicBezTo>
                <a:cubicBezTo>
                  <a:pt x="10418" y="71"/>
                  <a:pt x="10149" y="0"/>
                  <a:pt x="991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7" name="Google Shape;1247;p36"/>
          <p:cNvSpPr/>
          <p:nvPr/>
        </p:nvSpPr>
        <p:spPr>
          <a:xfrm>
            <a:off x="5508009" y="4345139"/>
            <a:ext cx="525281" cy="382936"/>
          </a:xfrm>
          <a:custGeom>
            <a:rect b="b" l="l" r="r" t="t"/>
            <a:pathLst>
              <a:path extrusionOk="0" h="7461" w="10444">
                <a:moveTo>
                  <a:pt x="1234" y="1"/>
                </a:moveTo>
                <a:cubicBezTo>
                  <a:pt x="776" y="498"/>
                  <a:pt x="378" y="936"/>
                  <a:pt x="0" y="1333"/>
                </a:cubicBezTo>
                <a:cubicBezTo>
                  <a:pt x="1094" y="3024"/>
                  <a:pt x="3879" y="6287"/>
                  <a:pt x="9588" y="7460"/>
                </a:cubicBezTo>
                <a:cubicBezTo>
                  <a:pt x="9927" y="6903"/>
                  <a:pt x="10225" y="6307"/>
                  <a:pt x="10444" y="5690"/>
                </a:cubicBezTo>
                <a:cubicBezTo>
                  <a:pt x="7957" y="5093"/>
                  <a:pt x="4058" y="3621"/>
                  <a:pt x="1234" y="1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8" name="Google Shape;1248;p36"/>
          <p:cNvSpPr/>
          <p:nvPr/>
        </p:nvSpPr>
        <p:spPr>
          <a:xfrm>
            <a:off x="5653060" y="4164422"/>
            <a:ext cx="427256" cy="316573"/>
          </a:xfrm>
          <a:custGeom>
            <a:rect b="b" l="l" r="r" t="t"/>
            <a:pathLst>
              <a:path extrusionOk="0" h="6168" w="8495">
                <a:moveTo>
                  <a:pt x="1194" y="1"/>
                </a:moveTo>
                <a:cubicBezTo>
                  <a:pt x="796" y="538"/>
                  <a:pt x="398" y="1055"/>
                  <a:pt x="1" y="1552"/>
                </a:cubicBezTo>
                <a:cubicBezTo>
                  <a:pt x="1493" y="3223"/>
                  <a:pt x="4079" y="5272"/>
                  <a:pt x="8316" y="6167"/>
                </a:cubicBezTo>
                <a:cubicBezTo>
                  <a:pt x="8415" y="5531"/>
                  <a:pt x="8455" y="4874"/>
                  <a:pt x="8495" y="4218"/>
                </a:cubicBezTo>
                <a:cubicBezTo>
                  <a:pt x="6366" y="3621"/>
                  <a:pt x="3561" y="2428"/>
                  <a:pt x="1194" y="1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9" name="Google Shape;1249;p36"/>
          <p:cNvSpPr/>
          <p:nvPr/>
        </p:nvSpPr>
        <p:spPr>
          <a:xfrm>
            <a:off x="5777139" y="3978624"/>
            <a:ext cx="299205" cy="229782"/>
          </a:xfrm>
          <a:custGeom>
            <a:rect b="b" l="l" r="r" t="t"/>
            <a:pathLst>
              <a:path extrusionOk="0" h="4477" w="5949">
                <a:moveTo>
                  <a:pt x="975" y="0"/>
                </a:moveTo>
                <a:cubicBezTo>
                  <a:pt x="697" y="577"/>
                  <a:pt x="378" y="1194"/>
                  <a:pt x="0" y="1791"/>
                </a:cubicBezTo>
                <a:cubicBezTo>
                  <a:pt x="1413" y="2865"/>
                  <a:pt x="3362" y="3899"/>
                  <a:pt x="5948" y="4476"/>
                </a:cubicBezTo>
                <a:cubicBezTo>
                  <a:pt x="5869" y="3720"/>
                  <a:pt x="5769" y="2984"/>
                  <a:pt x="5630" y="2288"/>
                </a:cubicBezTo>
                <a:cubicBezTo>
                  <a:pt x="4158" y="1830"/>
                  <a:pt x="2507" y="1114"/>
                  <a:pt x="975" y="0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0" name="Google Shape;1250;p36"/>
          <p:cNvSpPr/>
          <p:nvPr/>
        </p:nvSpPr>
        <p:spPr>
          <a:xfrm>
            <a:off x="5306878" y="4500860"/>
            <a:ext cx="694423" cy="459667"/>
          </a:xfrm>
          <a:custGeom>
            <a:rect b="b" l="l" r="r" t="t"/>
            <a:pathLst>
              <a:path extrusionOk="0" h="8956" w="13807">
                <a:moveTo>
                  <a:pt x="1857" y="0"/>
                </a:moveTo>
                <a:cubicBezTo>
                  <a:pt x="1767" y="0"/>
                  <a:pt x="1679" y="3"/>
                  <a:pt x="1592" y="10"/>
                </a:cubicBezTo>
                <a:cubicBezTo>
                  <a:pt x="1" y="169"/>
                  <a:pt x="558" y="2000"/>
                  <a:pt x="1155" y="2994"/>
                </a:cubicBezTo>
                <a:cubicBezTo>
                  <a:pt x="1692" y="3969"/>
                  <a:pt x="2547" y="4725"/>
                  <a:pt x="3422" y="5421"/>
                </a:cubicBezTo>
                <a:cubicBezTo>
                  <a:pt x="4715" y="6456"/>
                  <a:pt x="6068" y="7470"/>
                  <a:pt x="7600" y="8146"/>
                </a:cubicBezTo>
                <a:cubicBezTo>
                  <a:pt x="8707" y="8642"/>
                  <a:pt x="9920" y="8955"/>
                  <a:pt x="11138" y="8955"/>
                </a:cubicBezTo>
                <a:cubicBezTo>
                  <a:pt x="11584" y="8955"/>
                  <a:pt x="12031" y="8913"/>
                  <a:pt x="12473" y="8823"/>
                </a:cubicBezTo>
                <a:cubicBezTo>
                  <a:pt x="13090" y="8664"/>
                  <a:pt x="13806" y="8306"/>
                  <a:pt x="13786" y="7649"/>
                </a:cubicBezTo>
                <a:cubicBezTo>
                  <a:pt x="12135" y="6913"/>
                  <a:pt x="10425" y="6416"/>
                  <a:pt x="8654" y="6117"/>
                </a:cubicBezTo>
                <a:cubicBezTo>
                  <a:pt x="9748" y="5879"/>
                  <a:pt x="10802" y="5580"/>
                  <a:pt x="11837" y="5222"/>
                </a:cubicBezTo>
                <a:cubicBezTo>
                  <a:pt x="9131" y="4148"/>
                  <a:pt x="6347" y="3293"/>
                  <a:pt x="3482" y="2736"/>
                </a:cubicBezTo>
                <a:cubicBezTo>
                  <a:pt x="4178" y="1880"/>
                  <a:pt x="5153" y="1283"/>
                  <a:pt x="6227" y="1045"/>
                </a:cubicBezTo>
                <a:lnTo>
                  <a:pt x="6227" y="1045"/>
                </a:lnTo>
                <a:cubicBezTo>
                  <a:pt x="6197" y="1051"/>
                  <a:pt x="6163" y="1054"/>
                  <a:pt x="6125" y="1054"/>
                </a:cubicBezTo>
                <a:cubicBezTo>
                  <a:pt x="5599" y="1054"/>
                  <a:pt x="4424" y="441"/>
                  <a:pt x="3959" y="348"/>
                </a:cubicBezTo>
                <a:cubicBezTo>
                  <a:pt x="3325" y="190"/>
                  <a:pt x="2551" y="0"/>
                  <a:pt x="185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1" name="Google Shape;1251;p36"/>
          <p:cNvSpPr/>
          <p:nvPr/>
        </p:nvSpPr>
        <p:spPr>
          <a:xfrm>
            <a:off x="2939678" y="3851234"/>
            <a:ext cx="769463" cy="973225"/>
          </a:xfrm>
          <a:custGeom>
            <a:rect b="b" l="l" r="r" t="t"/>
            <a:pathLst>
              <a:path extrusionOk="0" h="18962" w="15299">
                <a:moveTo>
                  <a:pt x="5374" y="0"/>
                </a:moveTo>
                <a:cubicBezTo>
                  <a:pt x="5141" y="0"/>
                  <a:pt x="4876" y="68"/>
                  <a:pt x="4576" y="234"/>
                </a:cubicBezTo>
                <a:cubicBezTo>
                  <a:pt x="2885" y="1209"/>
                  <a:pt x="1" y="13662"/>
                  <a:pt x="5213" y="18814"/>
                </a:cubicBezTo>
                <a:cubicBezTo>
                  <a:pt x="5224" y="18820"/>
                  <a:pt x="5888" y="18962"/>
                  <a:pt x="6885" y="18962"/>
                </a:cubicBezTo>
                <a:cubicBezTo>
                  <a:pt x="9233" y="18962"/>
                  <a:pt x="13427" y="18174"/>
                  <a:pt x="15298" y="12966"/>
                </a:cubicBezTo>
                <a:cubicBezTo>
                  <a:pt x="15298" y="12966"/>
                  <a:pt x="7978" y="5884"/>
                  <a:pt x="6844" y="1468"/>
                </a:cubicBezTo>
                <a:cubicBezTo>
                  <a:pt x="6844" y="1468"/>
                  <a:pt x="6453" y="0"/>
                  <a:pt x="5374" y="0"/>
                </a:cubicBezTo>
                <a:close/>
              </a:path>
            </a:pathLst>
          </a:custGeom>
          <a:solidFill>
            <a:srgbClr val="00D9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2" name="Google Shape;1252;p36"/>
          <p:cNvSpPr/>
          <p:nvPr/>
        </p:nvSpPr>
        <p:spPr>
          <a:xfrm>
            <a:off x="3100774" y="4362487"/>
            <a:ext cx="525331" cy="382936"/>
          </a:xfrm>
          <a:custGeom>
            <a:rect b="b" l="l" r="r" t="t"/>
            <a:pathLst>
              <a:path extrusionOk="0" h="7461" w="10445">
                <a:moveTo>
                  <a:pt x="9231" y="1"/>
                </a:moveTo>
                <a:cubicBezTo>
                  <a:pt x="6386" y="3601"/>
                  <a:pt x="2487" y="5093"/>
                  <a:pt x="0" y="5690"/>
                </a:cubicBezTo>
                <a:cubicBezTo>
                  <a:pt x="219" y="6327"/>
                  <a:pt x="518" y="6924"/>
                  <a:pt x="876" y="7461"/>
                </a:cubicBezTo>
                <a:cubicBezTo>
                  <a:pt x="6565" y="6287"/>
                  <a:pt x="9350" y="3044"/>
                  <a:pt x="10444" y="1354"/>
                </a:cubicBezTo>
                <a:cubicBezTo>
                  <a:pt x="10066" y="956"/>
                  <a:pt x="9668" y="498"/>
                  <a:pt x="9231" y="1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3" name="Google Shape;1253;p36"/>
          <p:cNvSpPr/>
          <p:nvPr/>
        </p:nvSpPr>
        <p:spPr>
          <a:xfrm>
            <a:off x="3054754" y="4182796"/>
            <a:ext cx="426250" cy="316573"/>
          </a:xfrm>
          <a:custGeom>
            <a:rect b="b" l="l" r="r" t="t"/>
            <a:pathLst>
              <a:path extrusionOk="0" h="6168" w="8475">
                <a:moveTo>
                  <a:pt x="7281" y="1"/>
                </a:moveTo>
                <a:cubicBezTo>
                  <a:pt x="4914" y="2388"/>
                  <a:pt x="2109" y="3601"/>
                  <a:pt x="0" y="4198"/>
                </a:cubicBezTo>
                <a:cubicBezTo>
                  <a:pt x="20" y="4874"/>
                  <a:pt x="80" y="5511"/>
                  <a:pt x="179" y="6167"/>
                </a:cubicBezTo>
                <a:cubicBezTo>
                  <a:pt x="4397" y="5272"/>
                  <a:pt x="6983" y="3203"/>
                  <a:pt x="8475" y="1532"/>
                </a:cubicBezTo>
                <a:cubicBezTo>
                  <a:pt x="8077" y="1035"/>
                  <a:pt x="7679" y="518"/>
                  <a:pt x="7281" y="1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4" name="Google Shape;1254;p36"/>
          <p:cNvSpPr/>
          <p:nvPr/>
        </p:nvSpPr>
        <p:spPr>
          <a:xfrm>
            <a:off x="3058727" y="3995972"/>
            <a:ext cx="298199" cy="229782"/>
          </a:xfrm>
          <a:custGeom>
            <a:rect b="b" l="l" r="r" t="t"/>
            <a:pathLst>
              <a:path extrusionOk="0" h="4477" w="5929">
                <a:moveTo>
                  <a:pt x="4974" y="0"/>
                </a:moveTo>
                <a:cubicBezTo>
                  <a:pt x="3422" y="1134"/>
                  <a:pt x="1791" y="1850"/>
                  <a:pt x="319" y="2288"/>
                </a:cubicBezTo>
                <a:cubicBezTo>
                  <a:pt x="180" y="2984"/>
                  <a:pt x="61" y="3740"/>
                  <a:pt x="1" y="4476"/>
                </a:cubicBezTo>
                <a:cubicBezTo>
                  <a:pt x="2587" y="3919"/>
                  <a:pt x="4517" y="2865"/>
                  <a:pt x="5929" y="1791"/>
                </a:cubicBezTo>
                <a:cubicBezTo>
                  <a:pt x="5571" y="1194"/>
                  <a:pt x="5233" y="577"/>
                  <a:pt x="4974" y="0"/>
                </a:cubicBezTo>
                <a:close/>
              </a:path>
            </a:pathLst>
          </a:custGeom>
          <a:solidFill>
            <a:srgbClr val="3049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5" name="Google Shape;1255;p36"/>
          <p:cNvSpPr/>
          <p:nvPr/>
        </p:nvSpPr>
        <p:spPr>
          <a:xfrm>
            <a:off x="4572516" y="5808272"/>
            <a:ext cx="200074" cy="9187"/>
          </a:xfrm>
          <a:custGeom>
            <a:rect b="b" l="l" r="r" t="t"/>
            <a:pathLst>
              <a:path extrusionOk="0" h="179" w="3978">
                <a:moveTo>
                  <a:pt x="3977" y="0"/>
                </a:moveTo>
                <a:cubicBezTo>
                  <a:pt x="2665" y="60"/>
                  <a:pt x="1333" y="139"/>
                  <a:pt x="1" y="179"/>
                </a:cubicBezTo>
                <a:cubicBezTo>
                  <a:pt x="1353" y="139"/>
                  <a:pt x="2665" y="60"/>
                  <a:pt x="3977" y="0"/>
                </a:cubicBezTo>
                <a:close/>
              </a:path>
            </a:pathLst>
          </a:custGeom>
          <a:solidFill>
            <a:srgbClr val="2345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6" name="Google Shape;1256;p36"/>
          <p:cNvSpPr/>
          <p:nvPr/>
        </p:nvSpPr>
        <p:spPr>
          <a:xfrm>
            <a:off x="4439434" y="5817408"/>
            <a:ext cx="133131" cy="5184"/>
          </a:xfrm>
          <a:custGeom>
            <a:rect b="b" l="l" r="r" t="t"/>
            <a:pathLst>
              <a:path extrusionOk="0" h="101" w="2647">
                <a:moveTo>
                  <a:pt x="2647" y="1"/>
                </a:moveTo>
                <a:cubicBezTo>
                  <a:pt x="1751" y="21"/>
                  <a:pt x="896" y="81"/>
                  <a:pt x="1" y="100"/>
                </a:cubicBezTo>
                <a:cubicBezTo>
                  <a:pt x="896" y="81"/>
                  <a:pt x="1791" y="21"/>
                  <a:pt x="2647" y="1"/>
                </a:cubicBezTo>
                <a:close/>
              </a:path>
            </a:pathLst>
          </a:custGeom>
          <a:solidFill>
            <a:srgbClr val="2345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7" name="Google Shape;1257;p36"/>
          <p:cNvSpPr/>
          <p:nvPr/>
        </p:nvSpPr>
        <p:spPr>
          <a:xfrm>
            <a:off x="4057240" y="5113942"/>
            <a:ext cx="890523" cy="221673"/>
          </a:xfrm>
          <a:custGeom>
            <a:rect b="b" l="l" r="r" t="t"/>
            <a:pathLst>
              <a:path extrusionOk="0" h="4319" w="17706">
                <a:moveTo>
                  <a:pt x="17705" y="1"/>
                </a:moveTo>
                <a:cubicBezTo>
                  <a:pt x="17703" y="3"/>
                  <a:pt x="17702" y="5"/>
                  <a:pt x="17700" y="7"/>
                </a:cubicBezTo>
                <a:lnTo>
                  <a:pt x="17700" y="7"/>
                </a:lnTo>
                <a:cubicBezTo>
                  <a:pt x="17702" y="5"/>
                  <a:pt x="17704" y="3"/>
                  <a:pt x="17705" y="1"/>
                </a:cubicBezTo>
                <a:close/>
                <a:moveTo>
                  <a:pt x="17700" y="7"/>
                </a:moveTo>
                <a:lnTo>
                  <a:pt x="17700" y="7"/>
                </a:lnTo>
                <a:cubicBezTo>
                  <a:pt x="17622" y="82"/>
                  <a:pt x="17185" y="102"/>
                  <a:pt x="17069" y="160"/>
                </a:cubicBezTo>
                <a:cubicBezTo>
                  <a:pt x="16890" y="240"/>
                  <a:pt x="16770" y="339"/>
                  <a:pt x="16611" y="439"/>
                </a:cubicBezTo>
                <a:cubicBezTo>
                  <a:pt x="16273" y="657"/>
                  <a:pt x="15855" y="797"/>
                  <a:pt x="15477" y="996"/>
                </a:cubicBezTo>
                <a:cubicBezTo>
                  <a:pt x="14005" y="1751"/>
                  <a:pt x="12314" y="1990"/>
                  <a:pt x="10683" y="2070"/>
                </a:cubicBezTo>
                <a:cubicBezTo>
                  <a:pt x="10202" y="2096"/>
                  <a:pt x="9719" y="2108"/>
                  <a:pt x="9236" y="2108"/>
                </a:cubicBezTo>
                <a:cubicBezTo>
                  <a:pt x="7863" y="2108"/>
                  <a:pt x="6487" y="2008"/>
                  <a:pt x="5133" y="1831"/>
                </a:cubicBezTo>
                <a:cubicBezTo>
                  <a:pt x="4337" y="1692"/>
                  <a:pt x="3562" y="1652"/>
                  <a:pt x="2865" y="1254"/>
                </a:cubicBezTo>
                <a:cubicBezTo>
                  <a:pt x="2547" y="1075"/>
                  <a:pt x="2189" y="936"/>
                  <a:pt x="1851" y="777"/>
                </a:cubicBezTo>
                <a:cubicBezTo>
                  <a:pt x="1611" y="684"/>
                  <a:pt x="1063" y="353"/>
                  <a:pt x="794" y="353"/>
                </a:cubicBezTo>
                <a:cubicBezTo>
                  <a:pt x="773" y="353"/>
                  <a:pt x="754" y="355"/>
                  <a:pt x="737" y="359"/>
                </a:cubicBezTo>
                <a:cubicBezTo>
                  <a:pt x="1" y="498"/>
                  <a:pt x="1194" y="1155"/>
                  <a:pt x="1393" y="1274"/>
                </a:cubicBezTo>
                <a:cubicBezTo>
                  <a:pt x="1891" y="1592"/>
                  <a:pt x="2448" y="1851"/>
                  <a:pt x="2985" y="2070"/>
                </a:cubicBezTo>
                <a:cubicBezTo>
                  <a:pt x="4138" y="2547"/>
                  <a:pt x="5332" y="2826"/>
                  <a:pt x="6526" y="3025"/>
                </a:cubicBezTo>
                <a:cubicBezTo>
                  <a:pt x="7242" y="3064"/>
                  <a:pt x="7938" y="3144"/>
                  <a:pt x="8634" y="3184"/>
                </a:cubicBezTo>
                <a:cubicBezTo>
                  <a:pt x="8992" y="3214"/>
                  <a:pt x="9360" y="3228"/>
                  <a:pt x="9728" y="3228"/>
                </a:cubicBezTo>
                <a:cubicBezTo>
                  <a:pt x="10096" y="3228"/>
                  <a:pt x="10464" y="3214"/>
                  <a:pt x="10822" y="3184"/>
                </a:cubicBezTo>
                <a:cubicBezTo>
                  <a:pt x="11439" y="3144"/>
                  <a:pt x="12076" y="3005"/>
                  <a:pt x="12672" y="2925"/>
                </a:cubicBezTo>
                <a:cubicBezTo>
                  <a:pt x="12728" y="2907"/>
                  <a:pt x="12796" y="2893"/>
                  <a:pt x="12863" y="2893"/>
                </a:cubicBezTo>
                <a:cubicBezTo>
                  <a:pt x="12941" y="2893"/>
                  <a:pt x="13017" y="2912"/>
                  <a:pt x="13070" y="2965"/>
                </a:cubicBezTo>
                <a:cubicBezTo>
                  <a:pt x="13130" y="3025"/>
                  <a:pt x="13170" y="3124"/>
                  <a:pt x="13190" y="3184"/>
                </a:cubicBezTo>
                <a:cubicBezTo>
                  <a:pt x="13309" y="3562"/>
                  <a:pt x="13408" y="3940"/>
                  <a:pt x="13468" y="4318"/>
                </a:cubicBezTo>
                <a:cubicBezTo>
                  <a:pt x="13478" y="4318"/>
                  <a:pt x="13488" y="4318"/>
                  <a:pt x="13497" y="4318"/>
                </a:cubicBezTo>
                <a:cubicBezTo>
                  <a:pt x="14135" y="4318"/>
                  <a:pt x="14487" y="3674"/>
                  <a:pt x="14781" y="3224"/>
                </a:cubicBezTo>
                <a:cubicBezTo>
                  <a:pt x="15179" y="2587"/>
                  <a:pt x="15597" y="2050"/>
                  <a:pt x="15855" y="1354"/>
                </a:cubicBezTo>
                <a:cubicBezTo>
                  <a:pt x="16549" y="1036"/>
                  <a:pt x="17184" y="581"/>
                  <a:pt x="17700" y="7"/>
                </a:cubicBezTo>
                <a:close/>
              </a:path>
            </a:pathLst>
          </a:custGeom>
          <a:solidFill>
            <a:srgbClr val="00D9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8" name="Google Shape;1258;p36"/>
          <p:cNvSpPr/>
          <p:nvPr/>
        </p:nvSpPr>
        <p:spPr>
          <a:xfrm>
            <a:off x="3810139" y="4553109"/>
            <a:ext cx="536296" cy="512839"/>
          </a:xfrm>
          <a:custGeom>
            <a:rect b="b" l="l" r="r" t="t"/>
            <a:pathLst>
              <a:path extrusionOk="0" h="9992" w="10663">
                <a:moveTo>
                  <a:pt x="5831" y="0"/>
                </a:moveTo>
                <a:cubicBezTo>
                  <a:pt x="4788" y="0"/>
                  <a:pt x="3722" y="751"/>
                  <a:pt x="3024" y="1379"/>
                </a:cubicBezTo>
                <a:cubicBezTo>
                  <a:pt x="1870" y="2434"/>
                  <a:pt x="796" y="3667"/>
                  <a:pt x="398" y="5199"/>
                </a:cubicBezTo>
                <a:cubicBezTo>
                  <a:pt x="0" y="6711"/>
                  <a:pt x="418" y="8521"/>
                  <a:pt x="1711" y="9396"/>
                </a:cubicBezTo>
                <a:cubicBezTo>
                  <a:pt x="2411" y="9859"/>
                  <a:pt x="3253" y="9991"/>
                  <a:pt x="4118" y="9991"/>
                </a:cubicBezTo>
                <a:cubicBezTo>
                  <a:pt x="4629" y="9991"/>
                  <a:pt x="5148" y="9945"/>
                  <a:pt x="5650" y="9893"/>
                </a:cubicBezTo>
                <a:cubicBezTo>
                  <a:pt x="6684" y="9754"/>
                  <a:pt x="7739" y="9635"/>
                  <a:pt x="8753" y="9396"/>
                </a:cubicBezTo>
                <a:cubicBezTo>
                  <a:pt x="9051" y="9336"/>
                  <a:pt x="9330" y="9257"/>
                  <a:pt x="9549" y="9058"/>
                </a:cubicBezTo>
                <a:cubicBezTo>
                  <a:pt x="10046" y="8620"/>
                  <a:pt x="9927" y="7825"/>
                  <a:pt x="9768" y="7168"/>
                </a:cubicBezTo>
                <a:cubicBezTo>
                  <a:pt x="10026" y="7168"/>
                  <a:pt x="10285" y="7208"/>
                  <a:pt x="10543" y="7208"/>
                </a:cubicBezTo>
                <a:cubicBezTo>
                  <a:pt x="10444" y="6611"/>
                  <a:pt x="10225" y="6014"/>
                  <a:pt x="9927" y="5477"/>
                </a:cubicBezTo>
                <a:cubicBezTo>
                  <a:pt x="10165" y="5477"/>
                  <a:pt x="10424" y="5517"/>
                  <a:pt x="10663" y="5517"/>
                </a:cubicBezTo>
                <a:cubicBezTo>
                  <a:pt x="10563" y="4264"/>
                  <a:pt x="9947" y="3110"/>
                  <a:pt x="9091" y="2175"/>
                </a:cubicBezTo>
                <a:cubicBezTo>
                  <a:pt x="8435" y="1439"/>
                  <a:pt x="7281" y="265"/>
                  <a:pt x="6266" y="47"/>
                </a:cubicBezTo>
                <a:cubicBezTo>
                  <a:pt x="6123" y="15"/>
                  <a:pt x="5977" y="0"/>
                  <a:pt x="5831" y="0"/>
                </a:cubicBezTo>
                <a:close/>
              </a:path>
            </a:pathLst>
          </a:custGeom>
          <a:solidFill>
            <a:srgbClr val="00D9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9" name="Google Shape;1259;p36"/>
          <p:cNvSpPr/>
          <p:nvPr/>
        </p:nvSpPr>
        <p:spPr>
          <a:xfrm>
            <a:off x="3700093" y="4497216"/>
            <a:ext cx="566322" cy="554515"/>
          </a:xfrm>
          <a:custGeom>
            <a:rect b="b" l="l" r="r" t="t"/>
            <a:pathLst>
              <a:path extrusionOk="0" h="10804" w="11260">
                <a:moveTo>
                  <a:pt x="5975" y="1"/>
                </a:moveTo>
                <a:cubicBezTo>
                  <a:pt x="4962" y="1"/>
                  <a:pt x="3954" y="308"/>
                  <a:pt x="3123" y="877"/>
                </a:cubicBezTo>
                <a:cubicBezTo>
                  <a:pt x="577" y="2707"/>
                  <a:pt x="0" y="6845"/>
                  <a:pt x="398" y="9709"/>
                </a:cubicBezTo>
                <a:cubicBezTo>
                  <a:pt x="1979" y="10455"/>
                  <a:pt x="3745" y="10803"/>
                  <a:pt x="5523" y="10803"/>
                </a:cubicBezTo>
                <a:cubicBezTo>
                  <a:pt x="7301" y="10803"/>
                  <a:pt x="9091" y="10455"/>
                  <a:pt x="10722" y="9809"/>
                </a:cubicBezTo>
                <a:cubicBezTo>
                  <a:pt x="10881" y="9769"/>
                  <a:pt x="11060" y="9670"/>
                  <a:pt x="11160" y="9510"/>
                </a:cubicBezTo>
                <a:cubicBezTo>
                  <a:pt x="11259" y="9371"/>
                  <a:pt x="11259" y="9212"/>
                  <a:pt x="11259" y="9033"/>
                </a:cubicBezTo>
                <a:cubicBezTo>
                  <a:pt x="11259" y="8118"/>
                  <a:pt x="11239" y="7203"/>
                  <a:pt x="11160" y="6288"/>
                </a:cubicBezTo>
                <a:cubicBezTo>
                  <a:pt x="11060" y="4856"/>
                  <a:pt x="10842" y="3403"/>
                  <a:pt x="10046" y="2210"/>
                </a:cubicBezTo>
                <a:cubicBezTo>
                  <a:pt x="9330" y="1116"/>
                  <a:pt x="8156" y="340"/>
                  <a:pt x="6863" y="81"/>
                </a:cubicBezTo>
                <a:cubicBezTo>
                  <a:pt x="6570" y="27"/>
                  <a:pt x="6272" y="1"/>
                  <a:pt x="597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0" name="Google Shape;1260;p36"/>
          <p:cNvSpPr/>
          <p:nvPr/>
        </p:nvSpPr>
        <p:spPr>
          <a:xfrm>
            <a:off x="3768092" y="4497216"/>
            <a:ext cx="491332" cy="427024"/>
          </a:xfrm>
          <a:custGeom>
            <a:rect b="b" l="l" r="r" t="t"/>
            <a:pathLst>
              <a:path extrusionOk="0" h="8320" w="9769">
                <a:moveTo>
                  <a:pt x="4643" y="1"/>
                </a:moveTo>
                <a:cubicBezTo>
                  <a:pt x="3631" y="1"/>
                  <a:pt x="2626" y="308"/>
                  <a:pt x="1811" y="877"/>
                </a:cubicBezTo>
                <a:cubicBezTo>
                  <a:pt x="1035" y="1434"/>
                  <a:pt x="438" y="2210"/>
                  <a:pt x="1" y="3065"/>
                </a:cubicBezTo>
                <a:cubicBezTo>
                  <a:pt x="41" y="4000"/>
                  <a:pt x="240" y="4856"/>
                  <a:pt x="617" y="5592"/>
                </a:cubicBezTo>
                <a:cubicBezTo>
                  <a:pt x="1453" y="7183"/>
                  <a:pt x="3204" y="8277"/>
                  <a:pt x="5014" y="8317"/>
                </a:cubicBezTo>
                <a:cubicBezTo>
                  <a:pt x="5066" y="8319"/>
                  <a:pt x="5119" y="8319"/>
                  <a:pt x="5171" y="8319"/>
                </a:cubicBezTo>
                <a:cubicBezTo>
                  <a:pt x="6927" y="8319"/>
                  <a:pt x="8642" y="7357"/>
                  <a:pt x="9569" y="5850"/>
                </a:cubicBezTo>
                <a:cubicBezTo>
                  <a:pt x="9629" y="5731"/>
                  <a:pt x="9689" y="5631"/>
                  <a:pt x="9768" y="5512"/>
                </a:cubicBezTo>
                <a:cubicBezTo>
                  <a:pt x="9609" y="4338"/>
                  <a:pt x="9370" y="3165"/>
                  <a:pt x="8714" y="2210"/>
                </a:cubicBezTo>
                <a:cubicBezTo>
                  <a:pt x="7978" y="1116"/>
                  <a:pt x="6804" y="340"/>
                  <a:pt x="5531" y="81"/>
                </a:cubicBezTo>
                <a:cubicBezTo>
                  <a:pt x="5237" y="27"/>
                  <a:pt x="4940" y="1"/>
                  <a:pt x="4643" y="1"/>
                </a:cubicBezTo>
                <a:close/>
              </a:path>
            </a:pathLst>
          </a:custGeom>
          <a:solidFill>
            <a:srgbClr val="141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1" name="Google Shape;1261;p36"/>
          <p:cNvSpPr/>
          <p:nvPr/>
        </p:nvSpPr>
        <p:spPr>
          <a:xfrm>
            <a:off x="4727576" y="4553109"/>
            <a:ext cx="537352" cy="512839"/>
          </a:xfrm>
          <a:custGeom>
            <a:rect b="b" l="l" r="r" t="t"/>
            <a:pathLst>
              <a:path extrusionOk="0" h="9992" w="10684">
                <a:moveTo>
                  <a:pt x="4846" y="0"/>
                </a:moveTo>
                <a:cubicBezTo>
                  <a:pt x="4702" y="0"/>
                  <a:pt x="4559" y="15"/>
                  <a:pt x="4417" y="47"/>
                </a:cubicBezTo>
                <a:cubicBezTo>
                  <a:pt x="3383" y="265"/>
                  <a:pt x="2249" y="1439"/>
                  <a:pt x="1572" y="2175"/>
                </a:cubicBezTo>
                <a:cubicBezTo>
                  <a:pt x="737" y="3110"/>
                  <a:pt x="100" y="4264"/>
                  <a:pt x="1" y="5517"/>
                </a:cubicBezTo>
                <a:cubicBezTo>
                  <a:pt x="259" y="5517"/>
                  <a:pt x="498" y="5477"/>
                  <a:pt x="757" y="5477"/>
                </a:cubicBezTo>
                <a:cubicBezTo>
                  <a:pt x="458" y="6014"/>
                  <a:pt x="240" y="6611"/>
                  <a:pt x="140" y="7208"/>
                </a:cubicBezTo>
                <a:cubicBezTo>
                  <a:pt x="379" y="7208"/>
                  <a:pt x="657" y="7168"/>
                  <a:pt x="896" y="7168"/>
                </a:cubicBezTo>
                <a:cubicBezTo>
                  <a:pt x="757" y="7825"/>
                  <a:pt x="637" y="8620"/>
                  <a:pt x="1135" y="9058"/>
                </a:cubicBezTo>
                <a:cubicBezTo>
                  <a:pt x="1354" y="9257"/>
                  <a:pt x="1632" y="9336"/>
                  <a:pt x="1930" y="9396"/>
                </a:cubicBezTo>
                <a:cubicBezTo>
                  <a:pt x="2945" y="9635"/>
                  <a:pt x="3979" y="9754"/>
                  <a:pt x="5034" y="9893"/>
                </a:cubicBezTo>
                <a:cubicBezTo>
                  <a:pt x="5529" y="9945"/>
                  <a:pt x="6043" y="9991"/>
                  <a:pt x="6551" y="9991"/>
                </a:cubicBezTo>
                <a:cubicBezTo>
                  <a:pt x="7410" y="9991"/>
                  <a:pt x="8252" y="9859"/>
                  <a:pt x="8953" y="9396"/>
                </a:cubicBezTo>
                <a:cubicBezTo>
                  <a:pt x="10266" y="8521"/>
                  <a:pt x="10683" y="6711"/>
                  <a:pt x="10285" y="5199"/>
                </a:cubicBezTo>
                <a:cubicBezTo>
                  <a:pt x="9888" y="3667"/>
                  <a:pt x="8813" y="2434"/>
                  <a:pt x="7640" y="1379"/>
                </a:cubicBezTo>
                <a:cubicBezTo>
                  <a:pt x="6942" y="751"/>
                  <a:pt x="5876" y="0"/>
                  <a:pt x="4846" y="0"/>
                </a:cubicBezTo>
                <a:close/>
              </a:path>
            </a:pathLst>
          </a:custGeom>
          <a:solidFill>
            <a:srgbClr val="00D9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2" name="Google Shape;1262;p36"/>
          <p:cNvSpPr/>
          <p:nvPr/>
        </p:nvSpPr>
        <p:spPr>
          <a:xfrm>
            <a:off x="4821628" y="4497216"/>
            <a:ext cx="566372" cy="554515"/>
          </a:xfrm>
          <a:custGeom>
            <a:rect b="b" l="l" r="r" t="t"/>
            <a:pathLst>
              <a:path extrusionOk="0" h="10804" w="11261">
                <a:moveTo>
                  <a:pt x="5285" y="1"/>
                </a:moveTo>
                <a:cubicBezTo>
                  <a:pt x="4988" y="1"/>
                  <a:pt x="4691" y="27"/>
                  <a:pt x="4397" y="81"/>
                </a:cubicBezTo>
                <a:cubicBezTo>
                  <a:pt x="3104" y="340"/>
                  <a:pt x="1950" y="1116"/>
                  <a:pt x="1214" y="2210"/>
                </a:cubicBezTo>
                <a:cubicBezTo>
                  <a:pt x="419" y="3403"/>
                  <a:pt x="200" y="4856"/>
                  <a:pt x="100" y="6288"/>
                </a:cubicBezTo>
                <a:cubicBezTo>
                  <a:pt x="21" y="7203"/>
                  <a:pt x="1" y="8118"/>
                  <a:pt x="1" y="9033"/>
                </a:cubicBezTo>
                <a:cubicBezTo>
                  <a:pt x="1" y="9212"/>
                  <a:pt x="1" y="9371"/>
                  <a:pt x="100" y="9510"/>
                </a:cubicBezTo>
                <a:cubicBezTo>
                  <a:pt x="200" y="9670"/>
                  <a:pt x="379" y="9769"/>
                  <a:pt x="558" y="9809"/>
                </a:cubicBezTo>
                <a:cubicBezTo>
                  <a:pt x="2179" y="10455"/>
                  <a:pt x="3969" y="10803"/>
                  <a:pt x="5747" y="10803"/>
                </a:cubicBezTo>
                <a:cubicBezTo>
                  <a:pt x="7525" y="10803"/>
                  <a:pt x="9291" y="10455"/>
                  <a:pt x="10862" y="9709"/>
                </a:cubicBezTo>
                <a:cubicBezTo>
                  <a:pt x="11260" y="6845"/>
                  <a:pt x="10703" y="2707"/>
                  <a:pt x="8137" y="877"/>
                </a:cubicBezTo>
                <a:cubicBezTo>
                  <a:pt x="7307" y="308"/>
                  <a:pt x="6298" y="1"/>
                  <a:pt x="528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3" name="Google Shape;1263;p36"/>
          <p:cNvSpPr/>
          <p:nvPr/>
        </p:nvSpPr>
        <p:spPr>
          <a:xfrm>
            <a:off x="4830631" y="4497216"/>
            <a:ext cx="491332" cy="427024"/>
          </a:xfrm>
          <a:custGeom>
            <a:rect b="b" l="l" r="r" t="t"/>
            <a:pathLst>
              <a:path extrusionOk="0" h="8320" w="9769">
                <a:moveTo>
                  <a:pt x="5106" y="1"/>
                </a:moveTo>
                <a:cubicBezTo>
                  <a:pt x="4809" y="1"/>
                  <a:pt x="4512" y="27"/>
                  <a:pt x="4218" y="81"/>
                </a:cubicBezTo>
                <a:cubicBezTo>
                  <a:pt x="2925" y="340"/>
                  <a:pt x="1771" y="1116"/>
                  <a:pt x="1035" y="2210"/>
                </a:cubicBezTo>
                <a:cubicBezTo>
                  <a:pt x="399" y="3165"/>
                  <a:pt x="140" y="4338"/>
                  <a:pt x="1" y="5512"/>
                </a:cubicBezTo>
                <a:cubicBezTo>
                  <a:pt x="80" y="5631"/>
                  <a:pt x="120" y="5731"/>
                  <a:pt x="200" y="5850"/>
                </a:cubicBezTo>
                <a:cubicBezTo>
                  <a:pt x="1108" y="7357"/>
                  <a:pt x="2822" y="8319"/>
                  <a:pt x="4596" y="8319"/>
                </a:cubicBezTo>
                <a:cubicBezTo>
                  <a:pt x="4649" y="8319"/>
                  <a:pt x="4702" y="8319"/>
                  <a:pt x="4755" y="8317"/>
                </a:cubicBezTo>
                <a:cubicBezTo>
                  <a:pt x="6565" y="8277"/>
                  <a:pt x="8296" y="7183"/>
                  <a:pt x="9151" y="5592"/>
                </a:cubicBezTo>
                <a:cubicBezTo>
                  <a:pt x="9529" y="4856"/>
                  <a:pt x="9728" y="4000"/>
                  <a:pt x="9768" y="3065"/>
                </a:cubicBezTo>
                <a:cubicBezTo>
                  <a:pt x="9331" y="2210"/>
                  <a:pt x="8734" y="1434"/>
                  <a:pt x="7958" y="877"/>
                </a:cubicBezTo>
                <a:cubicBezTo>
                  <a:pt x="7128" y="308"/>
                  <a:pt x="6119" y="1"/>
                  <a:pt x="5106" y="1"/>
                </a:cubicBezTo>
                <a:close/>
              </a:path>
            </a:pathLst>
          </a:custGeom>
          <a:solidFill>
            <a:srgbClr val="141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4" name="Google Shape;1264;p36"/>
          <p:cNvSpPr/>
          <p:nvPr/>
        </p:nvSpPr>
        <p:spPr>
          <a:xfrm>
            <a:off x="4732606" y="5166037"/>
            <a:ext cx="113113" cy="160339"/>
          </a:xfrm>
          <a:custGeom>
            <a:rect b="b" l="l" r="r" t="t"/>
            <a:pathLst>
              <a:path extrusionOk="0" h="3124" w="2249">
                <a:moveTo>
                  <a:pt x="2248" y="0"/>
                </a:moveTo>
                <a:lnTo>
                  <a:pt x="0" y="816"/>
                </a:lnTo>
                <a:lnTo>
                  <a:pt x="577" y="3124"/>
                </a:lnTo>
                <a:cubicBezTo>
                  <a:pt x="577" y="3124"/>
                  <a:pt x="1751" y="2467"/>
                  <a:pt x="224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5" name="Google Shape;1265;p36"/>
          <p:cNvSpPr/>
          <p:nvPr/>
        </p:nvSpPr>
        <p:spPr>
          <a:xfrm>
            <a:off x="4051255" y="5094746"/>
            <a:ext cx="933525" cy="145866"/>
          </a:xfrm>
          <a:custGeom>
            <a:rect b="b" l="l" r="r" t="t"/>
            <a:pathLst>
              <a:path extrusionOk="0" h="2842" w="18561">
                <a:moveTo>
                  <a:pt x="18424" y="0"/>
                </a:moveTo>
                <a:cubicBezTo>
                  <a:pt x="18408" y="0"/>
                  <a:pt x="18393" y="5"/>
                  <a:pt x="18381" y="17"/>
                </a:cubicBezTo>
                <a:cubicBezTo>
                  <a:pt x="16969" y="653"/>
                  <a:pt x="15477" y="1171"/>
                  <a:pt x="13945" y="1549"/>
                </a:cubicBezTo>
                <a:cubicBezTo>
                  <a:pt x="12433" y="1887"/>
                  <a:pt x="10902" y="2086"/>
                  <a:pt x="9330" y="2125"/>
                </a:cubicBezTo>
                <a:cubicBezTo>
                  <a:pt x="9252" y="2126"/>
                  <a:pt x="9173" y="2127"/>
                  <a:pt x="9095" y="2127"/>
                </a:cubicBezTo>
                <a:cubicBezTo>
                  <a:pt x="7622" y="2127"/>
                  <a:pt x="6149" y="1951"/>
                  <a:pt x="4695" y="1668"/>
                </a:cubicBezTo>
                <a:cubicBezTo>
                  <a:pt x="3939" y="1509"/>
                  <a:pt x="3183" y="1330"/>
                  <a:pt x="2447" y="1071"/>
                </a:cubicBezTo>
                <a:cubicBezTo>
                  <a:pt x="1691" y="852"/>
                  <a:pt x="955" y="574"/>
                  <a:pt x="259" y="256"/>
                </a:cubicBezTo>
                <a:cubicBezTo>
                  <a:pt x="238" y="250"/>
                  <a:pt x="215" y="248"/>
                  <a:pt x="193" y="248"/>
                </a:cubicBezTo>
                <a:cubicBezTo>
                  <a:pt x="132" y="248"/>
                  <a:pt x="75" y="266"/>
                  <a:pt x="60" y="295"/>
                </a:cubicBezTo>
                <a:cubicBezTo>
                  <a:pt x="0" y="375"/>
                  <a:pt x="20" y="454"/>
                  <a:pt x="100" y="494"/>
                </a:cubicBezTo>
                <a:cubicBezTo>
                  <a:pt x="1472" y="1350"/>
                  <a:pt x="2984" y="1927"/>
                  <a:pt x="4556" y="2304"/>
                </a:cubicBezTo>
                <a:cubicBezTo>
                  <a:pt x="5332" y="2503"/>
                  <a:pt x="6127" y="2623"/>
                  <a:pt x="6923" y="2722"/>
                </a:cubicBezTo>
                <a:cubicBezTo>
                  <a:pt x="7719" y="2822"/>
                  <a:pt x="8534" y="2842"/>
                  <a:pt x="9330" y="2842"/>
                </a:cubicBezTo>
                <a:cubicBezTo>
                  <a:pt x="10941" y="2822"/>
                  <a:pt x="12553" y="2563"/>
                  <a:pt x="14104" y="2125"/>
                </a:cubicBezTo>
                <a:cubicBezTo>
                  <a:pt x="15636" y="1668"/>
                  <a:pt x="17108" y="1031"/>
                  <a:pt x="18481" y="216"/>
                </a:cubicBezTo>
                <a:cubicBezTo>
                  <a:pt x="18521" y="156"/>
                  <a:pt x="18560" y="116"/>
                  <a:pt x="18521" y="57"/>
                </a:cubicBezTo>
                <a:cubicBezTo>
                  <a:pt x="18506" y="28"/>
                  <a:pt x="18463" y="0"/>
                  <a:pt x="18424" y="0"/>
                </a:cubicBezTo>
                <a:close/>
              </a:path>
            </a:pathLst>
          </a:custGeom>
          <a:solidFill>
            <a:srgbClr val="141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6" name="Google Shape;1266;p36"/>
          <p:cNvSpPr/>
          <p:nvPr/>
        </p:nvSpPr>
        <p:spPr>
          <a:xfrm>
            <a:off x="5159814" y="4931480"/>
            <a:ext cx="325207" cy="245282"/>
          </a:xfrm>
          <a:custGeom>
            <a:rect b="b" l="l" r="r" t="t"/>
            <a:pathLst>
              <a:path extrusionOk="0" h="4779" w="6466">
                <a:moveTo>
                  <a:pt x="3944" y="0"/>
                </a:moveTo>
                <a:cubicBezTo>
                  <a:pt x="3539" y="0"/>
                  <a:pt x="3129" y="84"/>
                  <a:pt x="2746" y="234"/>
                </a:cubicBezTo>
                <a:cubicBezTo>
                  <a:pt x="1851" y="572"/>
                  <a:pt x="1134" y="1268"/>
                  <a:pt x="538" y="2044"/>
                </a:cubicBezTo>
                <a:cubicBezTo>
                  <a:pt x="339" y="2323"/>
                  <a:pt x="180" y="2581"/>
                  <a:pt x="1" y="2860"/>
                </a:cubicBezTo>
                <a:lnTo>
                  <a:pt x="359" y="3417"/>
                </a:lnTo>
                <a:cubicBezTo>
                  <a:pt x="1075" y="4335"/>
                  <a:pt x="2283" y="4779"/>
                  <a:pt x="3435" y="4779"/>
                </a:cubicBezTo>
                <a:cubicBezTo>
                  <a:pt x="3531" y="4779"/>
                  <a:pt x="3626" y="4775"/>
                  <a:pt x="3720" y="4769"/>
                </a:cubicBezTo>
                <a:cubicBezTo>
                  <a:pt x="4118" y="4749"/>
                  <a:pt x="4516" y="4710"/>
                  <a:pt x="4894" y="4531"/>
                </a:cubicBezTo>
                <a:cubicBezTo>
                  <a:pt x="5650" y="4212"/>
                  <a:pt x="6207" y="3476"/>
                  <a:pt x="6326" y="2681"/>
                </a:cubicBezTo>
                <a:cubicBezTo>
                  <a:pt x="6466" y="1885"/>
                  <a:pt x="6167" y="1030"/>
                  <a:pt x="5511" y="532"/>
                </a:cubicBezTo>
                <a:cubicBezTo>
                  <a:pt x="5060" y="162"/>
                  <a:pt x="4507" y="0"/>
                  <a:pt x="394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7" name="Google Shape;1267;p36"/>
          <p:cNvSpPr/>
          <p:nvPr/>
        </p:nvSpPr>
        <p:spPr>
          <a:xfrm>
            <a:off x="5171835" y="4871994"/>
            <a:ext cx="311175" cy="189954"/>
          </a:xfrm>
          <a:custGeom>
            <a:rect b="b" l="l" r="r" t="t"/>
            <a:pathLst>
              <a:path extrusionOk="0" fill="none" h="3701" w="6187">
                <a:moveTo>
                  <a:pt x="0" y="3700"/>
                </a:moveTo>
                <a:cubicBezTo>
                  <a:pt x="0" y="3700"/>
                  <a:pt x="1791" y="0"/>
                  <a:pt x="6187" y="1472"/>
                </a:cubicBezTo>
              </a:path>
            </a:pathLst>
          </a:custGeom>
          <a:noFill/>
          <a:ln cap="flat" cmpd="sng" w="6475">
            <a:solidFill>
              <a:srgbClr val="00D9E2"/>
            </a:solidFill>
            <a:prstDash val="solid"/>
            <a:miter lim="19892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8" name="Google Shape;1268;p36"/>
          <p:cNvSpPr/>
          <p:nvPr/>
        </p:nvSpPr>
        <p:spPr>
          <a:xfrm>
            <a:off x="3624047" y="4931480"/>
            <a:ext cx="325207" cy="245282"/>
          </a:xfrm>
          <a:custGeom>
            <a:rect b="b" l="l" r="r" t="t"/>
            <a:pathLst>
              <a:path extrusionOk="0" h="4779" w="6466">
                <a:moveTo>
                  <a:pt x="2510" y="0"/>
                </a:moveTo>
                <a:cubicBezTo>
                  <a:pt x="1945" y="0"/>
                  <a:pt x="1386" y="162"/>
                  <a:pt x="935" y="532"/>
                </a:cubicBezTo>
                <a:cubicBezTo>
                  <a:pt x="299" y="1030"/>
                  <a:pt x="0" y="1885"/>
                  <a:pt x="120" y="2681"/>
                </a:cubicBezTo>
                <a:cubicBezTo>
                  <a:pt x="239" y="3476"/>
                  <a:pt x="816" y="4212"/>
                  <a:pt x="1552" y="4531"/>
                </a:cubicBezTo>
                <a:cubicBezTo>
                  <a:pt x="1930" y="4710"/>
                  <a:pt x="2328" y="4749"/>
                  <a:pt x="2726" y="4769"/>
                </a:cubicBezTo>
                <a:cubicBezTo>
                  <a:pt x="2822" y="4775"/>
                  <a:pt x="2918" y="4779"/>
                  <a:pt x="3015" y="4779"/>
                </a:cubicBezTo>
                <a:cubicBezTo>
                  <a:pt x="4180" y="4779"/>
                  <a:pt x="5371" y="4335"/>
                  <a:pt x="6087" y="3417"/>
                </a:cubicBezTo>
                <a:lnTo>
                  <a:pt x="6465" y="2860"/>
                </a:lnTo>
                <a:cubicBezTo>
                  <a:pt x="6286" y="2581"/>
                  <a:pt x="6107" y="2323"/>
                  <a:pt x="5908" y="2044"/>
                </a:cubicBezTo>
                <a:cubicBezTo>
                  <a:pt x="5312" y="1268"/>
                  <a:pt x="4595" y="572"/>
                  <a:pt x="3700" y="234"/>
                </a:cubicBezTo>
                <a:cubicBezTo>
                  <a:pt x="3326" y="84"/>
                  <a:pt x="2916" y="0"/>
                  <a:pt x="251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9" name="Google Shape;1269;p36"/>
          <p:cNvSpPr/>
          <p:nvPr/>
        </p:nvSpPr>
        <p:spPr>
          <a:xfrm>
            <a:off x="3626058" y="4871994"/>
            <a:ext cx="311175" cy="189954"/>
          </a:xfrm>
          <a:custGeom>
            <a:rect b="b" l="l" r="r" t="t"/>
            <a:pathLst>
              <a:path extrusionOk="0" fill="none" h="3701" w="6187">
                <a:moveTo>
                  <a:pt x="6187" y="3700"/>
                </a:moveTo>
                <a:cubicBezTo>
                  <a:pt x="6187" y="3700"/>
                  <a:pt x="4396" y="0"/>
                  <a:pt x="0" y="1472"/>
                </a:cubicBezTo>
              </a:path>
            </a:pathLst>
          </a:custGeom>
          <a:noFill/>
          <a:ln cap="flat" cmpd="sng" w="6475">
            <a:solidFill>
              <a:srgbClr val="00D9E2"/>
            </a:solidFill>
            <a:prstDash val="solid"/>
            <a:miter lim="19892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0" name="Google Shape;1270;p36"/>
          <p:cNvSpPr/>
          <p:nvPr/>
        </p:nvSpPr>
        <p:spPr>
          <a:xfrm>
            <a:off x="4941683" y="4534273"/>
            <a:ext cx="184180" cy="157722"/>
          </a:xfrm>
          <a:custGeom>
            <a:rect b="b" l="l" r="r" t="t"/>
            <a:pathLst>
              <a:path extrusionOk="0" h="3073" w="3662">
                <a:moveTo>
                  <a:pt x="2097" y="1"/>
                </a:moveTo>
                <a:cubicBezTo>
                  <a:pt x="1185" y="1"/>
                  <a:pt x="394" y="640"/>
                  <a:pt x="100" y="1587"/>
                </a:cubicBezTo>
                <a:cubicBezTo>
                  <a:pt x="1" y="1906"/>
                  <a:pt x="1" y="2283"/>
                  <a:pt x="180" y="2582"/>
                </a:cubicBezTo>
                <a:cubicBezTo>
                  <a:pt x="319" y="2801"/>
                  <a:pt x="578" y="2920"/>
                  <a:pt x="856" y="3000"/>
                </a:cubicBezTo>
                <a:cubicBezTo>
                  <a:pt x="1030" y="3049"/>
                  <a:pt x="1209" y="3072"/>
                  <a:pt x="1387" y="3072"/>
                </a:cubicBezTo>
                <a:cubicBezTo>
                  <a:pt x="2294" y="3072"/>
                  <a:pt x="3210" y="2474"/>
                  <a:pt x="3542" y="1627"/>
                </a:cubicBezTo>
                <a:cubicBezTo>
                  <a:pt x="3602" y="1428"/>
                  <a:pt x="3661" y="1229"/>
                  <a:pt x="3641" y="1010"/>
                </a:cubicBezTo>
                <a:cubicBezTo>
                  <a:pt x="3562" y="553"/>
                  <a:pt x="3164" y="215"/>
                  <a:pt x="2706" y="95"/>
                </a:cubicBezTo>
                <a:cubicBezTo>
                  <a:pt x="2500" y="31"/>
                  <a:pt x="2295" y="1"/>
                  <a:pt x="209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1" name="Google Shape;1271;p36"/>
          <p:cNvSpPr/>
          <p:nvPr/>
        </p:nvSpPr>
        <p:spPr>
          <a:xfrm>
            <a:off x="5085779" y="4652065"/>
            <a:ext cx="71067" cy="60615"/>
          </a:xfrm>
          <a:custGeom>
            <a:rect b="b" l="l" r="r" t="t"/>
            <a:pathLst>
              <a:path extrusionOk="0" h="1181" w="1413">
                <a:moveTo>
                  <a:pt x="843" y="1"/>
                </a:moveTo>
                <a:cubicBezTo>
                  <a:pt x="473" y="1"/>
                  <a:pt x="158" y="256"/>
                  <a:pt x="40" y="625"/>
                </a:cubicBezTo>
                <a:cubicBezTo>
                  <a:pt x="20" y="744"/>
                  <a:pt x="0" y="904"/>
                  <a:pt x="80" y="1003"/>
                </a:cubicBezTo>
                <a:cubicBezTo>
                  <a:pt x="120" y="1083"/>
                  <a:pt x="219" y="1122"/>
                  <a:pt x="319" y="1142"/>
                </a:cubicBezTo>
                <a:cubicBezTo>
                  <a:pt x="397" y="1168"/>
                  <a:pt x="476" y="1180"/>
                  <a:pt x="556" y="1180"/>
                </a:cubicBezTo>
                <a:cubicBezTo>
                  <a:pt x="903" y="1180"/>
                  <a:pt x="1244" y="949"/>
                  <a:pt x="1373" y="625"/>
                </a:cubicBezTo>
                <a:cubicBezTo>
                  <a:pt x="1393" y="545"/>
                  <a:pt x="1413" y="486"/>
                  <a:pt x="1393" y="386"/>
                </a:cubicBezTo>
                <a:cubicBezTo>
                  <a:pt x="1373" y="207"/>
                  <a:pt x="1214" y="88"/>
                  <a:pt x="1055" y="28"/>
                </a:cubicBezTo>
                <a:cubicBezTo>
                  <a:pt x="983" y="9"/>
                  <a:pt x="912" y="1"/>
                  <a:pt x="84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2" name="Google Shape;1272;p36"/>
          <p:cNvSpPr/>
          <p:nvPr/>
        </p:nvSpPr>
        <p:spPr>
          <a:xfrm>
            <a:off x="3995226" y="4534273"/>
            <a:ext cx="184130" cy="157722"/>
          </a:xfrm>
          <a:custGeom>
            <a:rect b="b" l="l" r="r" t="t"/>
            <a:pathLst>
              <a:path extrusionOk="0" h="3073" w="3661">
                <a:moveTo>
                  <a:pt x="1565" y="1"/>
                </a:moveTo>
                <a:cubicBezTo>
                  <a:pt x="1366" y="1"/>
                  <a:pt x="1162" y="31"/>
                  <a:pt x="955" y="95"/>
                </a:cubicBezTo>
                <a:cubicBezTo>
                  <a:pt x="498" y="215"/>
                  <a:pt x="100" y="553"/>
                  <a:pt x="20" y="1010"/>
                </a:cubicBezTo>
                <a:cubicBezTo>
                  <a:pt x="0" y="1229"/>
                  <a:pt x="40" y="1428"/>
                  <a:pt x="120" y="1627"/>
                </a:cubicBezTo>
                <a:cubicBezTo>
                  <a:pt x="452" y="2474"/>
                  <a:pt x="1353" y="3072"/>
                  <a:pt x="2267" y="3072"/>
                </a:cubicBezTo>
                <a:cubicBezTo>
                  <a:pt x="2448" y="3072"/>
                  <a:pt x="2628" y="3049"/>
                  <a:pt x="2805" y="3000"/>
                </a:cubicBezTo>
                <a:cubicBezTo>
                  <a:pt x="3084" y="2920"/>
                  <a:pt x="3323" y="2801"/>
                  <a:pt x="3482" y="2582"/>
                </a:cubicBezTo>
                <a:cubicBezTo>
                  <a:pt x="3661" y="2283"/>
                  <a:pt x="3661" y="1906"/>
                  <a:pt x="3561" y="1587"/>
                </a:cubicBezTo>
                <a:cubicBezTo>
                  <a:pt x="3267" y="640"/>
                  <a:pt x="2477" y="1"/>
                  <a:pt x="156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3" name="Google Shape;1273;p36"/>
          <p:cNvSpPr/>
          <p:nvPr/>
        </p:nvSpPr>
        <p:spPr>
          <a:xfrm>
            <a:off x="3964194" y="4652065"/>
            <a:ext cx="71117" cy="60615"/>
          </a:xfrm>
          <a:custGeom>
            <a:rect b="b" l="l" r="r" t="t"/>
            <a:pathLst>
              <a:path extrusionOk="0" h="1181" w="1414">
                <a:moveTo>
                  <a:pt x="571" y="1"/>
                </a:moveTo>
                <a:cubicBezTo>
                  <a:pt x="502" y="1"/>
                  <a:pt x="431" y="9"/>
                  <a:pt x="359" y="28"/>
                </a:cubicBezTo>
                <a:cubicBezTo>
                  <a:pt x="200" y="88"/>
                  <a:pt x="41" y="207"/>
                  <a:pt x="21" y="386"/>
                </a:cubicBezTo>
                <a:cubicBezTo>
                  <a:pt x="1" y="486"/>
                  <a:pt x="21" y="545"/>
                  <a:pt x="41" y="625"/>
                </a:cubicBezTo>
                <a:cubicBezTo>
                  <a:pt x="170" y="949"/>
                  <a:pt x="497" y="1180"/>
                  <a:pt x="850" y="1180"/>
                </a:cubicBezTo>
                <a:cubicBezTo>
                  <a:pt x="931" y="1180"/>
                  <a:pt x="1013" y="1168"/>
                  <a:pt x="1095" y="1142"/>
                </a:cubicBezTo>
                <a:cubicBezTo>
                  <a:pt x="1194" y="1122"/>
                  <a:pt x="1294" y="1083"/>
                  <a:pt x="1334" y="1003"/>
                </a:cubicBezTo>
                <a:cubicBezTo>
                  <a:pt x="1413" y="904"/>
                  <a:pt x="1393" y="744"/>
                  <a:pt x="1353" y="625"/>
                </a:cubicBezTo>
                <a:cubicBezTo>
                  <a:pt x="1253" y="256"/>
                  <a:pt x="941" y="1"/>
                  <a:pt x="57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4" name="Google Shape;1274;p36"/>
          <p:cNvSpPr/>
          <p:nvPr/>
        </p:nvSpPr>
        <p:spPr>
          <a:xfrm>
            <a:off x="4979161" y="4429366"/>
            <a:ext cx="394263" cy="214487"/>
          </a:xfrm>
          <a:custGeom>
            <a:rect b="b" l="l" r="r" t="t"/>
            <a:pathLst>
              <a:path extrusionOk="0" h="4179" w="7839">
                <a:moveTo>
                  <a:pt x="978" y="0"/>
                </a:moveTo>
                <a:cubicBezTo>
                  <a:pt x="759" y="0"/>
                  <a:pt x="532" y="10"/>
                  <a:pt x="299" y="33"/>
                </a:cubicBezTo>
                <a:cubicBezTo>
                  <a:pt x="120" y="73"/>
                  <a:pt x="1" y="212"/>
                  <a:pt x="21" y="391"/>
                </a:cubicBezTo>
                <a:cubicBezTo>
                  <a:pt x="21" y="520"/>
                  <a:pt x="157" y="632"/>
                  <a:pt x="320" y="632"/>
                </a:cubicBezTo>
                <a:cubicBezTo>
                  <a:pt x="333" y="632"/>
                  <a:pt x="346" y="631"/>
                  <a:pt x="359" y="630"/>
                </a:cubicBezTo>
                <a:lnTo>
                  <a:pt x="379" y="630"/>
                </a:lnTo>
                <a:cubicBezTo>
                  <a:pt x="684" y="585"/>
                  <a:pt x="1000" y="565"/>
                  <a:pt x="1320" y="565"/>
                </a:cubicBezTo>
                <a:cubicBezTo>
                  <a:pt x="1710" y="565"/>
                  <a:pt x="2105" y="595"/>
                  <a:pt x="2488" y="650"/>
                </a:cubicBezTo>
                <a:cubicBezTo>
                  <a:pt x="3184" y="749"/>
                  <a:pt x="3880" y="948"/>
                  <a:pt x="4536" y="1247"/>
                </a:cubicBezTo>
                <a:cubicBezTo>
                  <a:pt x="4875" y="1406"/>
                  <a:pt x="5173" y="1605"/>
                  <a:pt x="5471" y="1784"/>
                </a:cubicBezTo>
                <a:cubicBezTo>
                  <a:pt x="5770" y="2003"/>
                  <a:pt x="6068" y="2201"/>
                  <a:pt x="6327" y="2440"/>
                </a:cubicBezTo>
                <a:cubicBezTo>
                  <a:pt x="6446" y="2579"/>
                  <a:pt x="6585" y="2679"/>
                  <a:pt x="6685" y="2818"/>
                </a:cubicBezTo>
                <a:lnTo>
                  <a:pt x="7043" y="3236"/>
                </a:lnTo>
                <a:cubicBezTo>
                  <a:pt x="7162" y="3395"/>
                  <a:pt x="7262" y="3534"/>
                  <a:pt x="7361" y="3693"/>
                </a:cubicBezTo>
                <a:lnTo>
                  <a:pt x="7660" y="4131"/>
                </a:lnTo>
                <a:cubicBezTo>
                  <a:pt x="7674" y="4160"/>
                  <a:pt x="7710" y="4179"/>
                  <a:pt x="7744" y="4179"/>
                </a:cubicBezTo>
                <a:cubicBezTo>
                  <a:pt x="7756" y="4179"/>
                  <a:pt x="7768" y="4176"/>
                  <a:pt x="7779" y="4171"/>
                </a:cubicBezTo>
                <a:cubicBezTo>
                  <a:pt x="7819" y="4131"/>
                  <a:pt x="7839" y="4091"/>
                  <a:pt x="7819" y="4032"/>
                </a:cubicBezTo>
                <a:lnTo>
                  <a:pt x="7540" y="3574"/>
                </a:lnTo>
                <a:cubicBezTo>
                  <a:pt x="7441" y="3395"/>
                  <a:pt x="7361" y="3236"/>
                  <a:pt x="7242" y="3097"/>
                </a:cubicBezTo>
                <a:lnTo>
                  <a:pt x="6884" y="2639"/>
                </a:lnTo>
                <a:cubicBezTo>
                  <a:pt x="6784" y="2480"/>
                  <a:pt x="6645" y="2380"/>
                  <a:pt x="6506" y="2221"/>
                </a:cubicBezTo>
                <a:cubicBezTo>
                  <a:pt x="6267" y="1943"/>
                  <a:pt x="5969" y="1724"/>
                  <a:pt x="5670" y="1485"/>
                </a:cubicBezTo>
                <a:cubicBezTo>
                  <a:pt x="5352" y="1247"/>
                  <a:pt x="5054" y="1028"/>
                  <a:pt x="4696" y="889"/>
                </a:cubicBezTo>
                <a:cubicBezTo>
                  <a:pt x="4019" y="570"/>
                  <a:pt x="3303" y="312"/>
                  <a:pt x="2567" y="172"/>
                </a:cubicBezTo>
                <a:cubicBezTo>
                  <a:pt x="2388" y="113"/>
                  <a:pt x="2209" y="93"/>
                  <a:pt x="2010" y="73"/>
                </a:cubicBezTo>
                <a:cubicBezTo>
                  <a:pt x="1811" y="33"/>
                  <a:pt x="1632" y="13"/>
                  <a:pt x="1433" y="13"/>
                </a:cubicBezTo>
                <a:cubicBezTo>
                  <a:pt x="1285" y="5"/>
                  <a:pt x="1133" y="0"/>
                  <a:pt x="978" y="0"/>
                </a:cubicBezTo>
                <a:close/>
              </a:path>
            </a:pathLst>
          </a:custGeom>
          <a:solidFill>
            <a:srgbClr val="141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5" name="Google Shape;1275;p36"/>
          <p:cNvSpPr/>
          <p:nvPr/>
        </p:nvSpPr>
        <p:spPr>
          <a:xfrm>
            <a:off x="3700088" y="4429241"/>
            <a:ext cx="393257" cy="214744"/>
          </a:xfrm>
          <a:custGeom>
            <a:rect b="b" l="l" r="r" t="t"/>
            <a:pathLst>
              <a:path extrusionOk="0" h="4184" w="7819">
                <a:moveTo>
                  <a:pt x="6807" y="0"/>
                </a:moveTo>
                <a:cubicBezTo>
                  <a:pt x="6671" y="0"/>
                  <a:pt x="6537" y="5"/>
                  <a:pt x="6406" y="12"/>
                </a:cubicBezTo>
                <a:cubicBezTo>
                  <a:pt x="6207" y="12"/>
                  <a:pt x="6028" y="52"/>
                  <a:pt x="5829" y="72"/>
                </a:cubicBezTo>
                <a:cubicBezTo>
                  <a:pt x="5650" y="92"/>
                  <a:pt x="5451" y="152"/>
                  <a:pt x="5272" y="172"/>
                </a:cubicBezTo>
                <a:cubicBezTo>
                  <a:pt x="4536" y="291"/>
                  <a:pt x="3820" y="549"/>
                  <a:pt x="3144" y="888"/>
                </a:cubicBezTo>
                <a:cubicBezTo>
                  <a:pt x="2786" y="1067"/>
                  <a:pt x="2487" y="1286"/>
                  <a:pt x="2169" y="1484"/>
                </a:cubicBezTo>
                <a:cubicBezTo>
                  <a:pt x="1871" y="1743"/>
                  <a:pt x="1572" y="1962"/>
                  <a:pt x="1334" y="2240"/>
                </a:cubicBezTo>
                <a:cubicBezTo>
                  <a:pt x="1194" y="2380"/>
                  <a:pt x="1055" y="2499"/>
                  <a:pt x="956" y="2658"/>
                </a:cubicBezTo>
                <a:lnTo>
                  <a:pt x="617" y="3096"/>
                </a:lnTo>
                <a:cubicBezTo>
                  <a:pt x="478" y="3255"/>
                  <a:pt x="399" y="3434"/>
                  <a:pt x="299" y="3573"/>
                </a:cubicBezTo>
                <a:lnTo>
                  <a:pt x="41" y="4051"/>
                </a:lnTo>
                <a:cubicBezTo>
                  <a:pt x="1" y="4090"/>
                  <a:pt x="1" y="4150"/>
                  <a:pt x="60" y="4170"/>
                </a:cubicBezTo>
                <a:cubicBezTo>
                  <a:pt x="85" y="4178"/>
                  <a:pt x="107" y="4183"/>
                  <a:pt x="124" y="4183"/>
                </a:cubicBezTo>
                <a:cubicBezTo>
                  <a:pt x="150" y="4183"/>
                  <a:pt x="168" y="4173"/>
                  <a:pt x="180" y="4150"/>
                </a:cubicBezTo>
                <a:lnTo>
                  <a:pt x="478" y="3693"/>
                </a:lnTo>
                <a:cubicBezTo>
                  <a:pt x="578" y="3553"/>
                  <a:pt x="677" y="3374"/>
                  <a:pt x="797" y="3255"/>
                </a:cubicBezTo>
                <a:lnTo>
                  <a:pt x="1155" y="2837"/>
                </a:lnTo>
                <a:cubicBezTo>
                  <a:pt x="1254" y="2678"/>
                  <a:pt x="1393" y="2579"/>
                  <a:pt x="1533" y="2459"/>
                </a:cubicBezTo>
                <a:cubicBezTo>
                  <a:pt x="1771" y="2201"/>
                  <a:pt x="2090" y="2002"/>
                  <a:pt x="2368" y="1783"/>
                </a:cubicBezTo>
                <a:cubicBezTo>
                  <a:pt x="2686" y="1584"/>
                  <a:pt x="2985" y="1385"/>
                  <a:pt x="3323" y="1266"/>
                </a:cubicBezTo>
                <a:cubicBezTo>
                  <a:pt x="3959" y="967"/>
                  <a:pt x="4656" y="768"/>
                  <a:pt x="5352" y="669"/>
                </a:cubicBezTo>
                <a:cubicBezTo>
                  <a:pt x="5745" y="614"/>
                  <a:pt x="6145" y="584"/>
                  <a:pt x="6534" y="584"/>
                </a:cubicBezTo>
                <a:cubicBezTo>
                  <a:pt x="6853" y="584"/>
                  <a:pt x="7165" y="604"/>
                  <a:pt x="7461" y="649"/>
                </a:cubicBezTo>
                <a:cubicBezTo>
                  <a:pt x="7480" y="659"/>
                  <a:pt x="7490" y="664"/>
                  <a:pt x="7495" y="664"/>
                </a:cubicBezTo>
                <a:cubicBezTo>
                  <a:pt x="7500" y="664"/>
                  <a:pt x="7500" y="659"/>
                  <a:pt x="7500" y="649"/>
                </a:cubicBezTo>
                <a:cubicBezTo>
                  <a:pt x="7660" y="649"/>
                  <a:pt x="7819" y="549"/>
                  <a:pt x="7819" y="370"/>
                </a:cubicBezTo>
                <a:cubicBezTo>
                  <a:pt x="7819" y="191"/>
                  <a:pt x="7719" y="72"/>
                  <a:pt x="7540" y="52"/>
                </a:cubicBezTo>
                <a:cubicBezTo>
                  <a:pt x="7288" y="14"/>
                  <a:pt x="7044" y="0"/>
                  <a:pt x="6807" y="0"/>
                </a:cubicBezTo>
                <a:close/>
              </a:path>
            </a:pathLst>
          </a:custGeom>
          <a:solidFill>
            <a:srgbClr val="1414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6" name="Google Shape;1276;p36"/>
          <p:cNvSpPr/>
          <p:nvPr/>
        </p:nvSpPr>
        <p:spPr>
          <a:xfrm>
            <a:off x="1138859" y="1020789"/>
            <a:ext cx="30045" cy="30045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7" name="Google Shape;1277;p36"/>
          <p:cNvSpPr/>
          <p:nvPr/>
        </p:nvSpPr>
        <p:spPr>
          <a:xfrm>
            <a:off x="1225077" y="540001"/>
            <a:ext cx="64457" cy="63026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8" name="Google Shape;1278;p36"/>
          <p:cNvSpPr/>
          <p:nvPr/>
        </p:nvSpPr>
        <p:spPr>
          <a:xfrm>
            <a:off x="7944394" y="761275"/>
            <a:ext cx="142392" cy="140811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9" name="Google Shape;1279;p36"/>
          <p:cNvSpPr/>
          <p:nvPr/>
        </p:nvSpPr>
        <p:spPr>
          <a:xfrm>
            <a:off x="1082675" y="1209246"/>
            <a:ext cx="142392" cy="142392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0" name="Google Shape;1280;p36"/>
          <p:cNvSpPr/>
          <p:nvPr/>
        </p:nvSpPr>
        <p:spPr>
          <a:xfrm>
            <a:off x="7739456" y="3304923"/>
            <a:ext cx="20360" cy="20292"/>
          </a:xfrm>
          <a:custGeom>
            <a:rect b="b" l="l" r="r" t="t"/>
            <a:pathLst>
              <a:path extrusionOk="0" h="299" w="300">
                <a:moveTo>
                  <a:pt x="160" y="0"/>
                </a:moveTo>
                <a:cubicBezTo>
                  <a:pt x="80" y="0"/>
                  <a:pt x="1" y="60"/>
                  <a:pt x="1" y="139"/>
                </a:cubicBezTo>
                <a:cubicBezTo>
                  <a:pt x="1" y="219"/>
                  <a:pt x="80" y="299"/>
                  <a:pt x="160" y="299"/>
                </a:cubicBezTo>
                <a:cubicBezTo>
                  <a:pt x="220" y="299"/>
                  <a:pt x="299" y="219"/>
                  <a:pt x="299" y="139"/>
                </a:cubicBezTo>
                <a:cubicBezTo>
                  <a:pt x="299" y="60"/>
                  <a:pt x="220" y="0"/>
                  <a:pt x="16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1" name="Google Shape;1281;p36"/>
          <p:cNvSpPr/>
          <p:nvPr/>
        </p:nvSpPr>
        <p:spPr>
          <a:xfrm>
            <a:off x="7210235" y="2180308"/>
            <a:ext cx="128337" cy="128337"/>
          </a:xfrm>
          <a:custGeom>
            <a:rect b="b" l="l" r="r" t="t"/>
            <a:pathLst>
              <a:path extrusionOk="0" h="1891" w="1891">
                <a:moveTo>
                  <a:pt x="936" y="1"/>
                </a:moveTo>
                <a:cubicBezTo>
                  <a:pt x="419" y="1"/>
                  <a:pt x="1" y="438"/>
                  <a:pt x="1" y="955"/>
                </a:cubicBezTo>
                <a:cubicBezTo>
                  <a:pt x="1" y="1473"/>
                  <a:pt x="419" y="1890"/>
                  <a:pt x="936" y="1890"/>
                </a:cubicBezTo>
                <a:cubicBezTo>
                  <a:pt x="1453" y="1890"/>
                  <a:pt x="1891" y="1473"/>
                  <a:pt x="1891" y="955"/>
                </a:cubicBezTo>
                <a:cubicBezTo>
                  <a:pt x="1891" y="438"/>
                  <a:pt x="1453" y="1"/>
                  <a:pt x="936" y="1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2" name="Google Shape;1282;p36"/>
          <p:cNvSpPr/>
          <p:nvPr/>
        </p:nvSpPr>
        <p:spPr>
          <a:xfrm>
            <a:off x="7442473" y="2074980"/>
            <a:ext cx="58095" cy="56805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0" y="160"/>
                  <a:pt x="0" y="419"/>
                </a:cubicBezTo>
                <a:cubicBezTo>
                  <a:pt x="0" y="637"/>
                  <a:pt x="179" y="836"/>
                  <a:pt x="418" y="836"/>
                </a:cubicBezTo>
                <a:cubicBezTo>
                  <a:pt x="657" y="836"/>
                  <a:pt x="856" y="657"/>
                  <a:pt x="856" y="419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1B75B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3" name="Google Shape;1283;p36"/>
          <p:cNvSpPr/>
          <p:nvPr/>
        </p:nvSpPr>
        <p:spPr>
          <a:xfrm>
            <a:off x="6702663" y="3549242"/>
            <a:ext cx="27079" cy="27079"/>
          </a:xfrm>
          <a:custGeom>
            <a:rect b="b" l="l" r="r" t="t"/>
            <a:pathLst>
              <a:path extrusionOk="0" h="399" w="399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319"/>
                  <a:pt x="80" y="399"/>
                  <a:pt x="199" y="399"/>
                </a:cubicBezTo>
                <a:cubicBezTo>
                  <a:pt x="299" y="399"/>
                  <a:pt x="398" y="319"/>
                  <a:pt x="398" y="200"/>
                </a:cubicBezTo>
                <a:cubicBezTo>
                  <a:pt x="398" y="80"/>
                  <a:pt x="299" y="1"/>
                  <a:pt x="199" y="1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4" name="Google Shape;1284;p36"/>
          <p:cNvSpPr/>
          <p:nvPr/>
        </p:nvSpPr>
        <p:spPr>
          <a:xfrm>
            <a:off x="7605828" y="4175649"/>
            <a:ext cx="27079" cy="27079"/>
          </a:xfrm>
          <a:custGeom>
            <a:rect b="b" l="l" r="r" t="t"/>
            <a:pathLst>
              <a:path extrusionOk="0" h="399" w="399">
                <a:moveTo>
                  <a:pt x="199" y="1"/>
                </a:moveTo>
                <a:cubicBezTo>
                  <a:pt x="100" y="1"/>
                  <a:pt x="0" y="81"/>
                  <a:pt x="0" y="200"/>
                </a:cubicBezTo>
                <a:cubicBezTo>
                  <a:pt x="0" y="299"/>
                  <a:pt x="100" y="399"/>
                  <a:pt x="199" y="399"/>
                </a:cubicBezTo>
                <a:cubicBezTo>
                  <a:pt x="319" y="399"/>
                  <a:pt x="398" y="299"/>
                  <a:pt x="398" y="200"/>
                </a:cubicBezTo>
                <a:cubicBezTo>
                  <a:pt x="398" y="81"/>
                  <a:pt x="319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5" name="Google Shape;1285;p36"/>
          <p:cNvSpPr/>
          <p:nvPr/>
        </p:nvSpPr>
        <p:spPr>
          <a:xfrm>
            <a:off x="6967274" y="1961575"/>
            <a:ext cx="27079" cy="27079"/>
          </a:xfrm>
          <a:custGeom>
            <a:rect b="b" l="l" r="r" t="t"/>
            <a:pathLst>
              <a:path extrusionOk="0" h="399" w="399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9" y="399"/>
                  <a:pt x="398" y="299"/>
                  <a:pt x="398" y="200"/>
                </a:cubicBezTo>
                <a:cubicBezTo>
                  <a:pt x="398" y="80"/>
                  <a:pt x="299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6" name="Google Shape;1286;p36"/>
          <p:cNvSpPr/>
          <p:nvPr/>
        </p:nvSpPr>
        <p:spPr>
          <a:xfrm>
            <a:off x="6658075" y="3751687"/>
            <a:ext cx="56805" cy="56873"/>
          </a:xfrm>
          <a:custGeom>
            <a:rect b="b" l="l" r="r" t="t"/>
            <a:pathLst>
              <a:path extrusionOk="0" h="838" w="837">
                <a:moveTo>
                  <a:pt x="449" y="0"/>
                </a:moveTo>
                <a:cubicBezTo>
                  <a:pt x="439" y="0"/>
                  <a:pt x="429" y="1"/>
                  <a:pt x="419" y="2"/>
                </a:cubicBezTo>
                <a:cubicBezTo>
                  <a:pt x="200" y="2"/>
                  <a:pt x="1" y="181"/>
                  <a:pt x="1" y="419"/>
                </a:cubicBezTo>
                <a:cubicBezTo>
                  <a:pt x="1" y="638"/>
                  <a:pt x="180" y="837"/>
                  <a:pt x="419" y="837"/>
                </a:cubicBezTo>
                <a:cubicBezTo>
                  <a:pt x="657" y="837"/>
                  <a:pt x="836" y="678"/>
                  <a:pt x="836" y="419"/>
                </a:cubicBezTo>
                <a:cubicBezTo>
                  <a:pt x="836" y="192"/>
                  <a:pt x="655" y="0"/>
                  <a:pt x="44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7" name="Google Shape;1287;p36"/>
          <p:cNvSpPr/>
          <p:nvPr/>
        </p:nvSpPr>
        <p:spPr>
          <a:xfrm>
            <a:off x="7670640" y="4345790"/>
            <a:ext cx="128337" cy="128337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3"/>
                  <a:pt x="418" y="1890"/>
                  <a:pt x="935" y="1890"/>
                </a:cubicBezTo>
                <a:cubicBezTo>
                  <a:pt x="1472" y="1890"/>
                  <a:pt x="1890" y="1473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8" name="Google Shape;1288;p36"/>
          <p:cNvSpPr/>
          <p:nvPr/>
        </p:nvSpPr>
        <p:spPr>
          <a:xfrm>
            <a:off x="2209734" y="4332473"/>
            <a:ext cx="22366" cy="2236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9" name="Google Shape;1289;p36"/>
          <p:cNvSpPr/>
          <p:nvPr/>
        </p:nvSpPr>
        <p:spPr>
          <a:xfrm>
            <a:off x="1865160" y="4072657"/>
            <a:ext cx="22366" cy="2236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100" y="0"/>
                  <a:pt x="1" y="80"/>
                  <a:pt x="1" y="199"/>
                </a:cubicBezTo>
                <a:cubicBezTo>
                  <a:pt x="1" y="299"/>
                  <a:pt x="100" y="398"/>
                  <a:pt x="200" y="398"/>
                </a:cubicBezTo>
                <a:cubicBezTo>
                  <a:pt x="319" y="398"/>
                  <a:pt x="399" y="299"/>
                  <a:pt x="399" y="199"/>
                </a:cubicBezTo>
                <a:cubicBezTo>
                  <a:pt x="399" y="80"/>
                  <a:pt x="319" y="0"/>
                  <a:pt x="20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0" name="Google Shape;1290;p36"/>
          <p:cNvSpPr/>
          <p:nvPr/>
        </p:nvSpPr>
        <p:spPr>
          <a:xfrm>
            <a:off x="969784" y="4451759"/>
            <a:ext cx="22310" cy="22366"/>
          </a:xfrm>
          <a:custGeom>
            <a:rect b="b" l="l" r="r" t="t"/>
            <a:pathLst>
              <a:path extrusionOk="0" h="399" w="398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8" y="399"/>
                  <a:pt x="398" y="299"/>
                  <a:pt x="398" y="200"/>
                </a:cubicBezTo>
                <a:cubicBezTo>
                  <a:pt x="398" y="80"/>
                  <a:pt x="298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1" name="Google Shape;1291;p36"/>
          <p:cNvSpPr/>
          <p:nvPr/>
        </p:nvSpPr>
        <p:spPr>
          <a:xfrm>
            <a:off x="720000" y="4314648"/>
            <a:ext cx="46862" cy="47983"/>
          </a:xfrm>
          <a:custGeom>
            <a:rect b="b" l="l" r="r" t="t"/>
            <a:pathLst>
              <a:path extrusionOk="0" h="856" w="836">
                <a:moveTo>
                  <a:pt x="418" y="0"/>
                </a:moveTo>
                <a:cubicBezTo>
                  <a:pt x="199" y="0"/>
                  <a:pt x="0" y="179"/>
                  <a:pt x="0" y="418"/>
                </a:cubicBezTo>
                <a:cubicBezTo>
                  <a:pt x="0" y="657"/>
                  <a:pt x="159" y="855"/>
                  <a:pt x="418" y="855"/>
                </a:cubicBezTo>
                <a:cubicBezTo>
                  <a:pt x="637" y="855"/>
                  <a:pt x="836" y="676"/>
                  <a:pt x="836" y="418"/>
                </a:cubicBezTo>
                <a:cubicBezTo>
                  <a:pt x="836" y="199"/>
                  <a:pt x="637" y="0"/>
                  <a:pt x="418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2" name="Google Shape;1292;p36"/>
          <p:cNvSpPr/>
          <p:nvPr/>
        </p:nvSpPr>
        <p:spPr>
          <a:xfrm>
            <a:off x="1942124" y="3734700"/>
            <a:ext cx="46862" cy="48095"/>
          </a:xfrm>
          <a:custGeom>
            <a:rect b="b" l="l" r="r" t="t"/>
            <a:pathLst>
              <a:path extrusionOk="0" h="858" w="836">
                <a:moveTo>
                  <a:pt x="449" y="0"/>
                </a:moveTo>
                <a:cubicBezTo>
                  <a:pt x="438" y="0"/>
                  <a:pt x="428" y="1"/>
                  <a:pt x="418" y="2"/>
                </a:cubicBezTo>
                <a:cubicBezTo>
                  <a:pt x="199" y="2"/>
                  <a:pt x="0" y="181"/>
                  <a:pt x="0" y="420"/>
                </a:cubicBezTo>
                <a:cubicBezTo>
                  <a:pt x="0" y="658"/>
                  <a:pt x="180" y="857"/>
                  <a:pt x="418" y="857"/>
                </a:cubicBezTo>
                <a:cubicBezTo>
                  <a:pt x="657" y="857"/>
                  <a:pt x="836" y="678"/>
                  <a:pt x="836" y="420"/>
                </a:cubicBezTo>
                <a:cubicBezTo>
                  <a:pt x="836" y="192"/>
                  <a:pt x="655" y="0"/>
                  <a:pt x="44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3" name="Google Shape;1293;p36"/>
          <p:cNvSpPr/>
          <p:nvPr/>
        </p:nvSpPr>
        <p:spPr>
          <a:xfrm>
            <a:off x="829252" y="4146258"/>
            <a:ext cx="47983" cy="46862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4" name="Google Shape;1294;p36"/>
          <p:cNvSpPr/>
          <p:nvPr/>
        </p:nvSpPr>
        <p:spPr>
          <a:xfrm>
            <a:off x="6568757" y="2418190"/>
            <a:ext cx="294917" cy="250209"/>
          </a:xfrm>
          <a:custGeom>
            <a:rect b="b" l="l" r="r" t="t"/>
            <a:pathLst>
              <a:path extrusionOk="0" h="4119" w="4855">
                <a:moveTo>
                  <a:pt x="2984" y="0"/>
                </a:moveTo>
                <a:lnTo>
                  <a:pt x="0" y="4118"/>
                </a:lnTo>
                <a:lnTo>
                  <a:pt x="4854" y="3979"/>
                </a:lnTo>
                <a:lnTo>
                  <a:pt x="2984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5" name="Google Shape;1295;p36"/>
          <p:cNvSpPr/>
          <p:nvPr/>
        </p:nvSpPr>
        <p:spPr>
          <a:xfrm>
            <a:off x="6613465" y="2131776"/>
            <a:ext cx="234476" cy="309435"/>
          </a:xfrm>
          <a:custGeom>
            <a:rect b="b" l="l" r="r" t="t"/>
            <a:pathLst>
              <a:path extrusionOk="0" h="5094" w="3860">
                <a:moveTo>
                  <a:pt x="1632" y="1"/>
                </a:moveTo>
                <a:lnTo>
                  <a:pt x="0" y="5093"/>
                </a:lnTo>
                <a:lnTo>
                  <a:pt x="3860" y="876"/>
                </a:lnTo>
                <a:lnTo>
                  <a:pt x="1632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6" name="Google Shape;1296;p36"/>
          <p:cNvSpPr/>
          <p:nvPr/>
        </p:nvSpPr>
        <p:spPr>
          <a:xfrm>
            <a:off x="1942125" y="890330"/>
            <a:ext cx="387918" cy="219958"/>
          </a:xfrm>
          <a:custGeom>
            <a:rect b="b" l="l" r="r" t="t"/>
            <a:pathLst>
              <a:path extrusionOk="0" h="3621" w="6386">
                <a:moveTo>
                  <a:pt x="0" y="0"/>
                </a:moveTo>
                <a:lnTo>
                  <a:pt x="617" y="3621"/>
                </a:lnTo>
                <a:lnTo>
                  <a:pt x="6386" y="2129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7" name="Google Shape;1297;p36"/>
          <p:cNvSpPr/>
          <p:nvPr/>
        </p:nvSpPr>
        <p:spPr>
          <a:xfrm>
            <a:off x="6729742" y="635939"/>
            <a:ext cx="432626" cy="210360"/>
          </a:xfrm>
          <a:custGeom>
            <a:rect b="b" l="l" r="r" t="t"/>
            <a:pathLst>
              <a:path extrusionOk="0" h="3463" w="7122">
                <a:moveTo>
                  <a:pt x="6306" y="1"/>
                </a:moveTo>
                <a:lnTo>
                  <a:pt x="0" y="3462"/>
                </a:lnTo>
                <a:lnTo>
                  <a:pt x="7122" y="2209"/>
                </a:lnTo>
                <a:lnTo>
                  <a:pt x="630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8" name="Google Shape;1298;p36"/>
          <p:cNvSpPr/>
          <p:nvPr/>
        </p:nvSpPr>
        <p:spPr>
          <a:xfrm>
            <a:off x="6950855" y="852253"/>
            <a:ext cx="432687" cy="113654"/>
          </a:xfrm>
          <a:custGeom>
            <a:rect b="b" l="l" r="r" t="t"/>
            <a:pathLst>
              <a:path extrusionOk="0" h="1871" w="7123">
                <a:moveTo>
                  <a:pt x="7122" y="0"/>
                </a:moveTo>
                <a:lnTo>
                  <a:pt x="1" y="538"/>
                </a:lnTo>
                <a:lnTo>
                  <a:pt x="7043" y="1870"/>
                </a:lnTo>
                <a:lnTo>
                  <a:pt x="712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9" name="Google Shape;1299;p36"/>
          <p:cNvSpPr/>
          <p:nvPr/>
        </p:nvSpPr>
        <p:spPr>
          <a:xfrm>
            <a:off x="2031542" y="707852"/>
            <a:ext cx="277969" cy="224817"/>
          </a:xfrm>
          <a:custGeom>
            <a:rect b="b" l="l" r="r" t="t"/>
            <a:pathLst>
              <a:path extrusionOk="0" h="3701" w="4576">
                <a:moveTo>
                  <a:pt x="199" y="0"/>
                </a:moveTo>
                <a:lnTo>
                  <a:pt x="0" y="1512"/>
                </a:lnTo>
                <a:lnTo>
                  <a:pt x="4575" y="3700"/>
                </a:lnTo>
                <a:lnTo>
                  <a:pt x="19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0" name="Google Shape;1300;p36"/>
          <p:cNvSpPr/>
          <p:nvPr/>
        </p:nvSpPr>
        <p:spPr>
          <a:xfrm>
            <a:off x="1874813" y="1966475"/>
            <a:ext cx="243820" cy="206222"/>
          </a:xfrm>
          <a:custGeom>
            <a:rect b="b" l="l" r="r" t="t"/>
            <a:pathLst>
              <a:path extrusionOk="0" h="2726" w="3223">
                <a:moveTo>
                  <a:pt x="3223" y="1"/>
                </a:moveTo>
                <a:lnTo>
                  <a:pt x="0" y="120"/>
                </a:lnTo>
                <a:lnTo>
                  <a:pt x="358" y="2726"/>
                </a:lnTo>
                <a:lnTo>
                  <a:pt x="3223" y="1"/>
                </a:ln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1" name="Google Shape;1301;p36"/>
          <p:cNvSpPr/>
          <p:nvPr/>
        </p:nvSpPr>
        <p:spPr>
          <a:xfrm>
            <a:off x="2202836" y="2530832"/>
            <a:ext cx="263413" cy="347687"/>
          </a:xfrm>
          <a:custGeom>
            <a:rect b="b" l="l" r="r" t="t"/>
            <a:pathLst>
              <a:path extrusionOk="0" h="4596" w="3482">
                <a:moveTo>
                  <a:pt x="3482" y="0"/>
                </a:moveTo>
                <a:lnTo>
                  <a:pt x="1" y="2845"/>
                </a:lnTo>
                <a:lnTo>
                  <a:pt x="2627" y="4596"/>
                </a:lnTo>
                <a:lnTo>
                  <a:pt x="3482" y="0"/>
                </a:ln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2" name="Google Shape;1302;p36"/>
          <p:cNvSpPr/>
          <p:nvPr/>
        </p:nvSpPr>
        <p:spPr>
          <a:xfrm>
            <a:off x="5306878" y="4500860"/>
            <a:ext cx="694423" cy="459667"/>
          </a:xfrm>
          <a:custGeom>
            <a:rect b="b" l="l" r="r" t="t"/>
            <a:pathLst>
              <a:path extrusionOk="0" h="8956" w="13807">
                <a:moveTo>
                  <a:pt x="1857" y="0"/>
                </a:moveTo>
                <a:cubicBezTo>
                  <a:pt x="1767" y="0"/>
                  <a:pt x="1679" y="3"/>
                  <a:pt x="1592" y="10"/>
                </a:cubicBezTo>
                <a:cubicBezTo>
                  <a:pt x="1" y="169"/>
                  <a:pt x="558" y="2000"/>
                  <a:pt x="1155" y="2994"/>
                </a:cubicBezTo>
                <a:cubicBezTo>
                  <a:pt x="1692" y="3969"/>
                  <a:pt x="2547" y="4725"/>
                  <a:pt x="3422" y="5421"/>
                </a:cubicBezTo>
                <a:cubicBezTo>
                  <a:pt x="4715" y="6456"/>
                  <a:pt x="6068" y="7470"/>
                  <a:pt x="7600" y="8146"/>
                </a:cubicBezTo>
                <a:cubicBezTo>
                  <a:pt x="8707" y="8642"/>
                  <a:pt x="9920" y="8955"/>
                  <a:pt x="11138" y="8955"/>
                </a:cubicBezTo>
                <a:cubicBezTo>
                  <a:pt x="11584" y="8955"/>
                  <a:pt x="12031" y="8913"/>
                  <a:pt x="12473" y="8823"/>
                </a:cubicBezTo>
                <a:cubicBezTo>
                  <a:pt x="13090" y="8664"/>
                  <a:pt x="13806" y="8306"/>
                  <a:pt x="13786" y="7649"/>
                </a:cubicBezTo>
                <a:cubicBezTo>
                  <a:pt x="12135" y="6913"/>
                  <a:pt x="10425" y="6416"/>
                  <a:pt x="8654" y="6117"/>
                </a:cubicBezTo>
                <a:cubicBezTo>
                  <a:pt x="9748" y="5879"/>
                  <a:pt x="10802" y="5580"/>
                  <a:pt x="11837" y="5222"/>
                </a:cubicBezTo>
                <a:cubicBezTo>
                  <a:pt x="9131" y="4148"/>
                  <a:pt x="6347" y="3293"/>
                  <a:pt x="3482" y="2736"/>
                </a:cubicBezTo>
                <a:cubicBezTo>
                  <a:pt x="4178" y="1880"/>
                  <a:pt x="5153" y="1283"/>
                  <a:pt x="6227" y="1045"/>
                </a:cubicBezTo>
                <a:lnTo>
                  <a:pt x="6227" y="1045"/>
                </a:lnTo>
                <a:cubicBezTo>
                  <a:pt x="6197" y="1051"/>
                  <a:pt x="6163" y="1054"/>
                  <a:pt x="6125" y="1054"/>
                </a:cubicBezTo>
                <a:cubicBezTo>
                  <a:pt x="5599" y="1054"/>
                  <a:pt x="4424" y="441"/>
                  <a:pt x="3959" y="348"/>
                </a:cubicBezTo>
                <a:cubicBezTo>
                  <a:pt x="3325" y="190"/>
                  <a:pt x="2551" y="0"/>
                  <a:pt x="1857" y="0"/>
                </a:cubicBezTo>
                <a:close/>
              </a:path>
            </a:pathLst>
          </a:custGeom>
          <a:solidFill>
            <a:srgbClr val="3049B5">
              <a:alpha val="156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6" name="Shape 1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" name="Google Shape;1307;p37"/>
          <p:cNvSpPr txBox="1"/>
          <p:nvPr>
            <p:ph type="title"/>
          </p:nvPr>
        </p:nvSpPr>
        <p:spPr>
          <a:xfrm>
            <a:off x="1704970" y="562875"/>
            <a:ext cx="3219300" cy="244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</a:rPr>
              <a:t>Interactive chance Slushy game</a:t>
            </a:r>
            <a:endParaRPr>
              <a:solidFill>
                <a:schemeClr val="accent3"/>
              </a:solidFill>
            </a:endParaRPr>
          </a:p>
        </p:txBody>
      </p:sp>
      <p:sp>
        <p:nvSpPr>
          <p:cNvPr id="1308" name="Google Shape;1308;p37"/>
          <p:cNvSpPr txBox="1"/>
          <p:nvPr>
            <p:ph idx="1" type="subTitle"/>
          </p:nvPr>
        </p:nvSpPr>
        <p:spPr>
          <a:xfrm>
            <a:off x="1017824" y="2742775"/>
            <a:ext cx="4593600" cy="7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Play the game and enjoy yourself.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900" u="sng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CLICK HERE</a:t>
            </a:r>
            <a:endParaRPr b="1" sz="29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60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9" name="Google Shape;1309;p37"/>
          <p:cNvSpPr/>
          <p:nvPr/>
        </p:nvSpPr>
        <p:spPr>
          <a:xfrm>
            <a:off x="4038479" y="1525902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0" name="Google Shape;1310;p37"/>
          <p:cNvSpPr/>
          <p:nvPr/>
        </p:nvSpPr>
        <p:spPr>
          <a:xfrm>
            <a:off x="3688263" y="643508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100" y="0"/>
                  <a:pt x="1" y="80"/>
                  <a:pt x="1" y="199"/>
                </a:cubicBezTo>
                <a:cubicBezTo>
                  <a:pt x="1" y="299"/>
                  <a:pt x="100" y="398"/>
                  <a:pt x="200" y="398"/>
                </a:cubicBezTo>
                <a:cubicBezTo>
                  <a:pt x="319" y="398"/>
                  <a:pt x="399" y="299"/>
                  <a:pt x="399" y="199"/>
                </a:cubicBezTo>
                <a:cubicBezTo>
                  <a:pt x="399" y="80"/>
                  <a:pt x="319" y="0"/>
                  <a:pt x="20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1" name="Google Shape;1311;p37"/>
          <p:cNvSpPr/>
          <p:nvPr/>
        </p:nvSpPr>
        <p:spPr>
          <a:xfrm>
            <a:off x="932812" y="795098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2" name="Google Shape;1312;p37"/>
          <p:cNvSpPr/>
          <p:nvPr/>
        </p:nvSpPr>
        <p:spPr>
          <a:xfrm>
            <a:off x="8311386" y="113838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3" name="Google Shape;1313;p37"/>
          <p:cNvSpPr/>
          <p:nvPr/>
        </p:nvSpPr>
        <p:spPr>
          <a:xfrm>
            <a:off x="4900772" y="3432629"/>
            <a:ext cx="23500" cy="23546"/>
          </a:xfrm>
          <a:custGeom>
            <a:rect b="b" l="l" r="r" t="t"/>
            <a:pathLst>
              <a:path extrusionOk="0" h="399" w="398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8" y="399"/>
                  <a:pt x="398" y="299"/>
                  <a:pt x="398" y="200"/>
                </a:cubicBezTo>
                <a:cubicBezTo>
                  <a:pt x="398" y="80"/>
                  <a:pt x="298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4" name="Google Shape;1314;p37"/>
          <p:cNvSpPr/>
          <p:nvPr/>
        </p:nvSpPr>
        <p:spPr>
          <a:xfrm>
            <a:off x="4653650" y="4884761"/>
            <a:ext cx="49362" cy="50515"/>
          </a:xfrm>
          <a:custGeom>
            <a:rect b="b" l="l" r="r" t="t"/>
            <a:pathLst>
              <a:path extrusionOk="0" h="856" w="836">
                <a:moveTo>
                  <a:pt x="418" y="0"/>
                </a:moveTo>
                <a:cubicBezTo>
                  <a:pt x="199" y="0"/>
                  <a:pt x="0" y="179"/>
                  <a:pt x="0" y="418"/>
                </a:cubicBezTo>
                <a:cubicBezTo>
                  <a:pt x="0" y="657"/>
                  <a:pt x="159" y="855"/>
                  <a:pt x="418" y="855"/>
                </a:cubicBezTo>
                <a:cubicBezTo>
                  <a:pt x="637" y="855"/>
                  <a:pt x="836" y="676"/>
                  <a:pt x="836" y="418"/>
                </a:cubicBezTo>
                <a:cubicBezTo>
                  <a:pt x="836" y="199"/>
                  <a:pt x="637" y="0"/>
                  <a:pt x="418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5" name="Google Shape;1315;p37"/>
          <p:cNvSpPr/>
          <p:nvPr/>
        </p:nvSpPr>
        <p:spPr>
          <a:xfrm>
            <a:off x="5035876" y="2364990"/>
            <a:ext cx="50543" cy="49334"/>
          </a:xfrm>
          <a:custGeom>
            <a:rect b="b" l="l" r="r" t="t"/>
            <a:pathLst>
              <a:path extrusionOk="0" h="836" w="856">
                <a:moveTo>
                  <a:pt x="438" y="0"/>
                </a:moveTo>
                <a:cubicBezTo>
                  <a:pt x="200" y="0"/>
                  <a:pt x="1" y="179"/>
                  <a:pt x="1" y="418"/>
                </a:cubicBezTo>
                <a:cubicBezTo>
                  <a:pt x="1" y="637"/>
                  <a:pt x="180" y="836"/>
                  <a:pt x="43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79"/>
                  <a:pt x="677" y="0"/>
                  <a:pt x="43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6" name="Google Shape;1316;p37"/>
          <p:cNvSpPr/>
          <p:nvPr/>
        </p:nvSpPr>
        <p:spPr>
          <a:xfrm>
            <a:off x="3888865" y="4285015"/>
            <a:ext cx="23546" cy="23546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17" name="Google Shape;1317;p37"/>
          <p:cNvGrpSpPr/>
          <p:nvPr/>
        </p:nvGrpSpPr>
        <p:grpSpPr>
          <a:xfrm>
            <a:off x="5677428" y="795108"/>
            <a:ext cx="2362058" cy="3121214"/>
            <a:chOff x="4997463" y="1040263"/>
            <a:chExt cx="3123177" cy="3595455"/>
          </a:xfrm>
        </p:grpSpPr>
        <p:sp>
          <p:nvSpPr>
            <p:cNvPr id="1318" name="Google Shape;1318;p37"/>
            <p:cNvSpPr/>
            <p:nvPr/>
          </p:nvSpPr>
          <p:spPr>
            <a:xfrm>
              <a:off x="8009046" y="1040263"/>
              <a:ext cx="111593" cy="110353"/>
            </a:xfrm>
            <a:custGeom>
              <a:rect b="b" l="l" r="r" t="t"/>
              <a:pathLst>
                <a:path extrusionOk="0" h="1870" w="1891">
                  <a:moveTo>
                    <a:pt x="955" y="0"/>
                  </a:moveTo>
                  <a:cubicBezTo>
                    <a:pt x="418" y="0"/>
                    <a:pt x="0" y="418"/>
                    <a:pt x="0" y="935"/>
                  </a:cubicBezTo>
                  <a:cubicBezTo>
                    <a:pt x="0" y="1452"/>
                    <a:pt x="418" y="1870"/>
                    <a:pt x="955" y="1870"/>
                  </a:cubicBezTo>
                  <a:cubicBezTo>
                    <a:pt x="1472" y="1870"/>
                    <a:pt x="1890" y="1452"/>
                    <a:pt x="1890" y="935"/>
                  </a:cubicBezTo>
                  <a:cubicBezTo>
                    <a:pt x="1890" y="418"/>
                    <a:pt x="1472" y="0"/>
                    <a:pt x="9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9" name="Google Shape;1319;p37"/>
            <p:cNvSpPr/>
            <p:nvPr/>
          </p:nvSpPr>
          <p:spPr>
            <a:xfrm>
              <a:off x="6930697" y="1093035"/>
              <a:ext cx="491595" cy="831986"/>
            </a:xfrm>
            <a:custGeom>
              <a:rect b="b" l="l" r="r" t="t"/>
              <a:pathLst>
                <a:path extrusionOk="0" h="12661" w="7481">
                  <a:moveTo>
                    <a:pt x="2030" y="1"/>
                  </a:moveTo>
                  <a:cubicBezTo>
                    <a:pt x="1434" y="1"/>
                    <a:pt x="984" y="167"/>
                    <a:pt x="816" y="426"/>
                  </a:cubicBezTo>
                  <a:cubicBezTo>
                    <a:pt x="538" y="884"/>
                    <a:pt x="796" y="1182"/>
                    <a:pt x="1154" y="1719"/>
                  </a:cubicBezTo>
                  <a:cubicBezTo>
                    <a:pt x="1413" y="2078"/>
                    <a:pt x="1692" y="2495"/>
                    <a:pt x="1930" y="3112"/>
                  </a:cubicBezTo>
                  <a:cubicBezTo>
                    <a:pt x="2030" y="3371"/>
                    <a:pt x="2109" y="3609"/>
                    <a:pt x="2189" y="3908"/>
                  </a:cubicBezTo>
                  <a:cubicBezTo>
                    <a:pt x="2229" y="4107"/>
                    <a:pt x="2288" y="4306"/>
                    <a:pt x="2308" y="4524"/>
                  </a:cubicBezTo>
                  <a:cubicBezTo>
                    <a:pt x="2348" y="4823"/>
                    <a:pt x="2348" y="5101"/>
                    <a:pt x="2328" y="5380"/>
                  </a:cubicBezTo>
                  <a:cubicBezTo>
                    <a:pt x="2308" y="5618"/>
                    <a:pt x="2288" y="5877"/>
                    <a:pt x="2209" y="6096"/>
                  </a:cubicBezTo>
                  <a:cubicBezTo>
                    <a:pt x="2089" y="6573"/>
                    <a:pt x="1851" y="6991"/>
                    <a:pt x="1612" y="7349"/>
                  </a:cubicBezTo>
                  <a:cubicBezTo>
                    <a:pt x="916" y="8304"/>
                    <a:pt x="1" y="8841"/>
                    <a:pt x="1" y="8841"/>
                  </a:cubicBezTo>
                  <a:lnTo>
                    <a:pt x="3820" y="12660"/>
                  </a:lnTo>
                  <a:cubicBezTo>
                    <a:pt x="4138" y="12462"/>
                    <a:pt x="4496" y="12163"/>
                    <a:pt x="4835" y="11825"/>
                  </a:cubicBezTo>
                  <a:cubicBezTo>
                    <a:pt x="5034" y="11586"/>
                    <a:pt x="5272" y="11367"/>
                    <a:pt x="5471" y="11109"/>
                  </a:cubicBezTo>
                  <a:cubicBezTo>
                    <a:pt x="5889" y="10592"/>
                    <a:pt x="6287" y="9995"/>
                    <a:pt x="6605" y="9338"/>
                  </a:cubicBezTo>
                  <a:cubicBezTo>
                    <a:pt x="7023" y="8503"/>
                    <a:pt x="7301" y="7608"/>
                    <a:pt x="7401" y="6673"/>
                  </a:cubicBezTo>
                  <a:cubicBezTo>
                    <a:pt x="7480" y="5957"/>
                    <a:pt x="7441" y="5201"/>
                    <a:pt x="7182" y="4485"/>
                  </a:cubicBezTo>
                  <a:cubicBezTo>
                    <a:pt x="7102" y="4186"/>
                    <a:pt x="6983" y="3888"/>
                    <a:pt x="6864" y="3589"/>
                  </a:cubicBezTo>
                  <a:cubicBezTo>
                    <a:pt x="6665" y="3192"/>
                    <a:pt x="6466" y="2814"/>
                    <a:pt x="6227" y="2495"/>
                  </a:cubicBezTo>
                  <a:cubicBezTo>
                    <a:pt x="5690" y="1680"/>
                    <a:pt x="5034" y="1103"/>
                    <a:pt x="4377" y="705"/>
                  </a:cubicBezTo>
                  <a:cubicBezTo>
                    <a:pt x="3780" y="347"/>
                    <a:pt x="3144" y="128"/>
                    <a:pt x="2607" y="48"/>
                  </a:cubicBezTo>
                  <a:cubicBezTo>
                    <a:pt x="2403" y="16"/>
                    <a:pt x="2210" y="1"/>
                    <a:pt x="2030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0" name="Google Shape;1320;p37"/>
            <p:cNvSpPr/>
            <p:nvPr/>
          </p:nvSpPr>
          <p:spPr>
            <a:xfrm>
              <a:off x="7036555" y="1494849"/>
              <a:ext cx="328234" cy="330797"/>
            </a:xfrm>
            <a:custGeom>
              <a:rect b="b" l="l" r="r" t="t"/>
              <a:pathLst>
                <a:path extrusionOk="0" h="5034" w="4995">
                  <a:moveTo>
                    <a:pt x="598" y="1"/>
                  </a:moveTo>
                  <a:cubicBezTo>
                    <a:pt x="478" y="478"/>
                    <a:pt x="260" y="896"/>
                    <a:pt x="1" y="1254"/>
                  </a:cubicBezTo>
                  <a:cubicBezTo>
                    <a:pt x="856" y="1692"/>
                    <a:pt x="2706" y="2925"/>
                    <a:pt x="3860" y="5034"/>
                  </a:cubicBezTo>
                  <a:cubicBezTo>
                    <a:pt x="4278" y="4516"/>
                    <a:pt x="4676" y="3920"/>
                    <a:pt x="4994" y="3243"/>
                  </a:cubicBezTo>
                  <a:cubicBezTo>
                    <a:pt x="4278" y="2229"/>
                    <a:pt x="2786" y="558"/>
                    <a:pt x="598" y="1"/>
                  </a:cubicBez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1" name="Google Shape;1321;p37"/>
            <p:cNvSpPr/>
            <p:nvPr/>
          </p:nvSpPr>
          <p:spPr>
            <a:xfrm>
              <a:off x="7075784" y="1336883"/>
              <a:ext cx="346502" cy="194640"/>
            </a:xfrm>
            <a:custGeom>
              <a:rect b="b" l="l" r="r" t="t"/>
              <a:pathLst>
                <a:path extrusionOk="0" h="2962" w="5273">
                  <a:moveTo>
                    <a:pt x="1536" y="1"/>
                  </a:moveTo>
                  <a:cubicBezTo>
                    <a:pt x="1036" y="1"/>
                    <a:pt x="519" y="52"/>
                    <a:pt x="1" y="177"/>
                  </a:cubicBezTo>
                  <a:cubicBezTo>
                    <a:pt x="60" y="376"/>
                    <a:pt x="100" y="575"/>
                    <a:pt x="120" y="793"/>
                  </a:cubicBezTo>
                  <a:cubicBezTo>
                    <a:pt x="180" y="1092"/>
                    <a:pt x="180" y="1370"/>
                    <a:pt x="160" y="1649"/>
                  </a:cubicBezTo>
                  <a:cubicBezTo>
                    <a:pt x="250" y="1646"/>
                    <a:pt x="346" y="1644"/>
                    <a:pt x="447" y="1644"/>
                  </a:cubicBezTo>
                  <a:cubicBezTo>
                    <a:pt x="1613" y="1644"/>
                    <a:pt x="3453" y="1882"/>
                    <a:pt x="5193" y="2962"/>
                  </a:cubicBezTo>
                  <a:cubicBezTo>
                    <a:pt x="5272" y="2246"/>
                    <a:pt x="5233" y="1490"/>
                    <a:pt x="5034" y="754"/>
                  </a:cubicBezTo>
                  <a:cubicBezTo>
                    <a:pt x="4239" y="415"/>
                    <a:pt x="2956" y="1"/>
                    <a:pt x="1536" y="1"/>
                  </a:cubicBez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2" name="Google Shape;1322;p37"/>
            <p:cNvSpPr/>
            <p:nvPr/>
          </p:nvSpPr>
          <p:spPr>
            <a:xfrm>
              <a:off x="7010468" y="1136732"/>
              <a:ext cx="333360" cy="159550"/>
            </a:xfrm>
            <a:custGeom>
              <a:rect b="b" l="l" r="r" t="t"/>
              <a:pathLst>
                <a:path extrusionOk="0" h="2428" w="5073">
                  <a:moveTo>
                    <a:pt x="3203" y="0"/>
                  </a:moveTo>
                  <a:cubicBezTo>
                    <a:pt x="2367" y="120"/>
                    <a:pt x="1154" y="378"/>
                    <a:pt x="0" y="1035"/>
                  </a:cubicBezTo>
                  <a:cubicBezTo>
                    <a:pt x="259" y="1373"/>
                    <a:pt x="517" y="1810"/>
                    <a:pt x="776" y="2427"/>
                  </a:cubicBezTo>
                  <a:cubicBezTo>
                    <a:pt x="1633" y="2050"/>
                    <a:pt x="2787" y="1746"/>
                    <a:pt x="4095" y="1746"/>
                  </a:cubicBezTo>
                  <a:cubicBezTo>
                    <a:pt x="4305" y="1746"/>
                    <a:pt x="4518" y="1754"/>
                    <a:pt x="4735" y="1771"/>
                  </a:cubicBezTo>
                  <a:cubicBezTo>
                    <a:pt x="4854" y="1810"/>
                    <a:pt x="4973" y="1810"/>
                    <a:pt x="5073" y="1810"/>
                  </a:cubicBezTo>
                  <a:cubicBezTo>
                    <a:pt x="4536" y="1015"/>
                    <a:pt x="3859" y="418"/>
                    <a:pt x="3203" y="0"/>
                  </a:cubicBez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3" name="Google Shape;1323;p37"/>
            <p:cNvSpPr/>
            <p:nvPr/>
          </p:nvSpPr>
          <p:spPr>
            <a:xfrm>
              <a:off x="5495474" y="1093101"/>
              <a:ext cx="491595" cy="831920"/>
            </a:xfrm>
            <a:custGeom>
              <a:rect b="b" l="l" r="r" t="t"/>
              <a:pathLst>
                <a:path extrusionOk="0" h="12660" w="7481">
                  <a:moveTo>
                    <a:pt x="5389" y="1"/>
                  </a:moveTo>
                  <a:cubicBezTo>
                    <a:pt x="4908" y="1"/>
                    <a:pt x="4336" y="106"/>
                    <a:pt x="3740" y="346"/>
                  </a:cubicBezTo>
                  <a:cubicBezTo>
                    <a:pt x="3502" y="425"/>
                    <a:pt x="3283" y="545"/>
                    <a:pt x="3064" y="684"/>
                  </a:cubicBezTo>
                  <a:cubicBezTo>
                    <a:pt x="2408" y="1082"/>
                    <a:pt x="1751" y="1639"/>
                    <a:pt x="1194" y="2474"/>
                  </a:cubicBezTo>
                  <a:cubicBezTo>
                    <a:pt x="975" y="2793"/>
                    <a:pt x="756" y="3171"/>
                    <a:pt x="577" y="3568"/>
                  </a:cubicBezTo>
                  <a:cubicBezTo>
                    <a:pt x="458" y="3867"/>
                    <a:pt x="319" y="4165"/>
                    <a:pt x="259" y="4464"/>
                  </a:cubicBezTo>
                  <a:cubicBezTo>
                    <a:pt x="60" y="5200"/>
                    <a:pt x="0" y="5956"/>
                    <a:pt x="80" y="6672"/>
                  </a:cubicBezTo>
                  <a:cubicBezTo>
                    <a:pt x="180" y="7607"/>
                    <a:pt x="478" y="8502"/>
                    <a:pt x="876" y="9337"/>
                  </a:cubicBezTo>
                  <a:cubicBezTo>
                    <a:pt x="1194" y="9994"/>
                    <a:pt x="1592" y="10591"/>
                    <a:pt x="2010" y="11128"/>
                  </a:cubicBezTo>
                  <a:cubicBezTo>
                    <a:pt x="2567" y="11784"/>
                    <a:pt x="3144" y="12321"/>
                    <a:pt x="3661" y="12659"/>
                  </a:cubicBezTo>
                  <a:lnTo>
                    <a:pt x="7480" y="8840"/>
                  </a:lnTo>
                  <a:cubicBezTo>
                    <a:pt x="7480" y="8840"/>
                    <a:pt x="6863" y="8462"/>
                    <a:pt x="6167" y="7786"/>
                  </a:cubicBezTo>
                  <a:cubicBezTo>
                    <a:pt x="6048" y="7646"/>
                    <a:pt x="5929" y="7487"/>
                    <a:pt x="5829" y="7348"/>
                  </a:cubicBezTo>
                  <a:cubicBezTo>
                    <a:pt x="5570" y="6990"/>
                    <a:pt x="5372" y="6572"/>
                    <a:pt x="5232" y="6095"/>
                  </a:cubicBezTo>
                  <a:cubicBezTo>
                    <a:pt x="5173" y="5876"/>
                    <a:pt x="5133" y="5617"/>
                    <a:pt x="5093" y="5379"/>
                  </a:cubicBezTo>
                  <a:cubicBezTo>
                    <a:pt x="5073" y="5100"/>
                    <a:pt x="5073" y="4822"/>
                    <a:pt x="5133" y="4523"/>
                  </a:cubicBezTo>
                  <a:cubicBezTo>
                    <a:pt x="5173" y="4305"/>
                    <a:pt x="5212" y="4106"/>
                    <a:pt x="5252" y="3907"/>
                  </a:cubicBezTo>
                  <a:cubicBezTo>
                    <a:pt x="5332" y="3608"/>
                    <a:pt x="5411" y="3330"/>
                    <a:pt x="5491" y="3111"/>
                  </a:cubicBezTo>
                  <a:cubicBezTo>
                    <a:pt x="5730" y="2494"/>
                    <a:pt x="6028" y="2077"/>
                    <a:pt x="6267" y="1718"/>
                  </a:cubicBezTo>
                  <a:cubicBezTo>
                    <a:pt x="6645" y="1181"/>
                    <a:pt x="6923" y="843"/>
                    <a:pt x="6625" y="425"/>
                  </a:cubicBezTo>
                  <a:cubicBezTo>
                    <a:pt x="6438" y="161"/>
                    <a:pt x="5983" y="1"/>
                    <a:pt x="5389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4" name="Google Shape;1324;p37"/>
            <p:cNvSpPr/>
            <p:nvPr/>
          </p:nvSpPr>
          <p:spPr>
            <a:xfrm>
              <a:off x="5554284" y="1494849"/>
              <a:ext cx="329482" cy="330797"/>
            </a:xfrm>
            <a:custGeom>
              <a:rect b="b" l="l" r="r" t="t"/>
              <a:pathLst>
                <a:path extrusionOk="0" h="5034" w="5014">
                  <a:moveTo>
                    <a:pt x="4417" y="1"/>
                  </a:moveTo>
                  <a:cubicBezTo>
                    <a:pt x="2229" y="558"/>
                    <a:pt x="737" y="2229"/>
                    <a:pt x="1" y="3243"/>
                  </a:cubicBezTo>
                  <a:cubicBezTo>
                    <a:pt x="339" y="3920"/>
                    <a:pt x="737" y="4516"/>
                    <a:pt x="1154" y="5034"/>
                  </a:cubicBezTo>
                  <a:cubicBezTo>
                    <a:pt x="2288" y="2925"/>
                    <a:pt x="4158" y="1692"/>
                    <a:pt x="5014" y="1254"/>
                  </a:cubicBezTo>
                  <a:cubicBezTo>
                    <a:pt x="4755" y="896"/>
                    <a:pt x="4536" y="478"/>
                    <a:pt x="4417" y="1"/>
                  </a:cubicBez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5" name="Google Shape;1325;p37"/>
            <p:cNvSpPr/>
            <p:nvPr/>
          </p:nvSpPr>
          <p:spPr>
            <a:xfrm>
              <a:off x="5498102" y="1336883"/>
              <a:ext cx="346436" cy="194640"/>
            </a:xfrm>
            <a:custGeom>
              <a:rect b="b" l="l" r="r" t="t"/>
              <a:pathLst>
                <a:path extrusionOk="0" h="2962" w="5272">
                  <a:moveTo>
                    <a:pt x="3736" y="1"/>
                  </a:moveTo>
                  <a:cubicBezTo>
                    <a:pt x="2317" y="1"/>
                    <a:pt x="1033" y="415"/>
                    <a:pt x="239" y="754"/>
                  </a:cubicBezTo>
                  <a:cubicBezTo>
                    <a:pt x="40" y="1490"/>
                    <a:pt x="0" y="2246"/>
                    <a:pt x="60" y="2962"/>
                  </a:cubicBezTo>
                  <a:cubicBezTo>
                    <a:pt x="1799" y="1882"/>
                    <a:pt x="3656" y="1644"/>
                    <a:pt x="4825" y="1644"/>
                  </a:cubicBezTo>
                  <a:cubicBezTo>
                    <a:pt x="4926" y="1644"/>
                    <a:pt x="5022" y="1646"/>
                    <a:pt x="5113" y="1649"/>
                  </a:cubicBezTo>
                  <a:cubicBezTo>
                    <a:pt x="5093" y="1370"/>
                    <a:pt x="5093" y="1092"/>
                    <a:pt x="5133" y="793"/>
                  </a:cubicBezTo>
                  <a:cubicBezTo>
                    <a:pt x="5172" y="575"/>
                    <a:pt x="5212" y="376"/>
                    <a:pt x="5272" y="177"/>
                  </a:cubicBezTo>
                  <a:cubicBezTo>
                    <a:pt x="4753" y="52"/>
                    <a:pt x="4237" y="1"/>
                    <a:pt x="3736" y="1"/>
                  </a:cubicBez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6" name="Google Shape;1326;p37"/>
            <p:cNvSpPr/>
            <p:nvPr/>
          </p:nvSpPr>
          <p:spPr>
            <a:xfrm>
              <a:off x="5576493" y="1136732"/>
              <a:ext cx="333425" cy="159550"/>
            </a:xfrm>
            <a:custGeom>
              <a:rect b="b" l="l" r="r" t="t"/>
              <a:pathLst>
                <a:path extrusionOk="0" h="2428" w="5074">
                  <a:moveTo>
                    <a:pt x="1851" y="0"/>
                  </a:moveTo>
                  <a:cubicBezTo>
                    <a:pt x="1214" y="418"/>
                    <a:pt x="558" y="1015"/>
                    <a:pt x="1" y="1810"/>
                  </a:cubicBezTo>
                  <a:cubicBezTo>
                    <a:pt x="100" y="1810"/>
                    <a:pt x="220" y="1810"/>
                    <a:pt x="339" y="1771"/>
                  </a:cubicBezTo>
                  <a:cubicBezTo>
                    <a:pt x="556" y="1754"/>
                    <a:pt x="769" y="1746"/>
                    <a:pt x="978" y="1746"/>
                  </a:cubicBezTo>
                  <a:cubicBezTo>
                    <a:pt x="2287" y="1746"/>
                    <a:pt x="3440" y="2050"/>
                    <a:pt x="4298" y="2427"/>
                  </a:cubicBezTo>
                  <a:cubicBezTo>
                    <a:pt x="4536" y="1810"/>
                    <a:pt x="4815" y="1373"/>
                    <a:pt x="5073" y="1035"/>
                  </a:cubicBezTo>
                  <a:cubicBezTo>
                    <a:pt x="3920" y="378"/>
                    <a:pt x="2706" y="120"/>
                    <a:pt x="1851" y="0"/>
                  </a:cubicBez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7" name="Google Shape;1327;p37"/>
            <p:cNvSpPr/>
            <p:nvPr/>
          </p:nvSpPr>
          <p:spPr>
            <a:xfrm>
              <a:off x="4997463" y="1200733"/>
              <a:ext cx="3091576" cy="3434267"/>
            </a:xfrm>
            <a:custGeom>
              <a:rect b="b" l="l" r="r" t="t"/>
              <a:pathLst>
                <a:path extrusionOk="0" h="52262" w="47047">
                  <a:moveTo>
                    <a:pt x="26458" y="1"/>
                  </a:moveTo>
                  <a:lnTo>
                    <a:pt x="26458" y="1"/>
                  </a:lnTo>
                  <a:cubicBezTo>
                    <a:pt x="21385" y="956"/>
                    <a:pt x="20768" y="4238"/>
                    <a:pt x="20768" y="4238"/>
                  </a:cubicBezTo>
                  <a:cubicBezTo>
                    <a:pt x="20311" y="2587"/>
                    <a:pt x="21604" y="1592"/>
                    <a:pt x="21604" y="1592"/>
                  </a:cubicBezTo>
                  <a:lnTo>
                    <a:pt x="21604" y="1592"/>
                  </a:lnTo>
                  <a:cubicBezTo>
                    <a:pt x="21445" y="1652"/>
                    <a:pt x="21286" y="1692"/>
                    <a:pt x="21126" y="1751"/>
                  </a:cubicBezTo>
                  <a:cubicBezTo>
                    <a:pt x="18620" y="2627"/>
                    <a:pt x="18322" y="4676"/>
                    <a:pt x="18322" y="4676"/>
                  </a:cubicBezTo>
                  <a:cubicBezTo>
                    <a:pt x="12035" y="5730"/>
                    <a:pt x="10245" y="11638"/>
                    <a:pt x="10205" y="11817"/>
                  </a:cubicBezTo>
                  <a:cubicBezTo>
                    <a:pt x="10941" y="11121"/>
                    <a:pt x="11996" y="10743"/>
                    <a:pt x="12035" y="10723"/>
                  </a:cubicBezTo>
                  <a:lnTo>
                    <a:pt x="12035" y="10723"/>
                  </a:lnTo>
                  <a:cubicBezTo>
                    <a:pt x="11638" y="11101"/>
                    <a:pt x="11260" y="11578"/>
                    <a:pt x="10941" y="12076"/>
                  </a:cubicBezTo>
                  <a:cubicBezTo>
                    <a:pt x="10563" y="12673"/>
                    <a:pt x="10245" y="13289"/>
                    <a:pt x="9967" y="13926"/>
                  </a:cubicBezTo>
                  <a:cubicBezTo>
                    <a:pt x="9509" y="15060"/>
                    <a:pt x="9151" y="16174"/>
                    <a:pt x="8952" y="16949"/>
                  </a:cubicBezTo>
                  <a:cubicBezTo>
                    <a:pt x="8773" y="17586"/>
                    <a:pt x="8713" y="17984"/>
                    <a:pt x="8713" y="17984"/>
                  </a:cubicBezTo>
                  <a:cubicBezTo>
                    <a:pt x="9151" y="17705"/>
                    <a:pt x="9907" y="17566"/>
                    <a:pt x="9907" y="17566"/>
                  </a:cubicBezTo>
                  <a:lnTo>
                    <a:pt x="9907" y="17566"/>
                  </a:lnTo>
                  <a:cubicBezTo>
                    <a:pt x="8813" y="18680"/>
                    <a:pt x="8713" y="21167"/>
                    <a:pt x="8713" y="21167"/>
                  </a:cubicBezTo>
                  <a:cubicBezTo>
                    <a:pt x="9032" y="20590"/>
                    <a:pt x="9768" y="20331"/>
                    <a:pt x="9768" y="20331"/>
                  </a:cubicBezTo>
                  <a:lnTo>
                    <a:pt x="9768" y="20331"/>
                  </a:lnTo>
                  <a:cubicBezTo>
                    <a:pt x="9668" y="20968"/>
                    <a:pt x="9609" y="21664"/>
                    <a:pt x="9529" y="22440"/>
                  </a:cubicBezTo>
                  <a:cubicBezTo>
                    <a:pt x="9250" y="25344"/>
                    <a:pt x="9250" y="29044"/>
                    <a:pt x="9410" y="32804"/>
                  </a:cubicBezTo>
                  <a:cubicBezTo>
                    <a:pt x="9449" y="33858"/>
                    <a:pt x="9509" y="34873"/>
                    <a:pt x="9549" y="35907"/>
                  </a:cubicBezTo>
                  <a:cubicBezTo>
                    <a:pt x="9728" y="39170"/>
                    <a:pt x="10723" y="41239"/>
                    <a:pt x="6883" y="43864"/>
                  </a:cubicBezTo>
                  <a:cubicBezTo>
                    <a:pt x="6286" y="44302"/>
                    <a:pt x="5570" y="44720"/>
                    <a:pt x="4695" y="45157"/>
                  </a:cubicBezTo>
                  <a:cubicBezTo>
                    <a:pt x="4695" y="45157"/>
                    <a:pt x="3269" y="43660"/>
                    <a:pt x="2614" y="43660"/>
                  </a:cubicBezTo>
                  <a:cubicBezTo>
                    <a:pt x="2496" y="43660"/>
                    <a:pt x="2403" y="43709"/>
                    <a:pt x="2348" y="43825"/>
                  </a:cubicBezTo>
                  <a:cubicBezTo>
                    <a:pt x="1970" y="44541"/>
                    <a:pt x="3044" y="46828"/>
                    <a:pt x="3104" y="46988"/>
                  </a:cubicBezTo>
                  <a:cubicBezTo>
                    <a:pt x="2997" y="46828"/>
                    <a:pt x="1084" y="44449"/>
                    <a:pt x="462" y="44449"/>
                  </a:cubicBezTo>
                  <a:cubicBezTo>
                    <a:pt x="387" y="44449"/>
                    <a:pt x="331" y="44484"/>
                    <a:pt x="299" y="44561"/>
                  </a:cubicBezTo>
                  <a:cubicBezTo>
                    <a:pt x="0" y="45317"/>
                    <a:pt x="2805" y="51941"/>
                    <a:pt x="7221" y="52239"/>
                  </a:cubicBezTo>
                  <a:cubicBezTo>
                    <a:pt x="7382" y="52254"/>
                    <a:pt x="7537" y="52261"/>
                    <a:pt x="7687" y="52261"/>
                  </a:cubicBezTo>
                  <a:cubicBezTo>
                    <a:pt x="8331" y="52261"/>
                    <a:pt x="8880" y="52127"/>
                    <a:pt x="9430" y="51901"/>
                  </a:cubicBezTo>
                  <a:cubicBezTo>
                    <a:pt x="12035" y="50827"/>
                    <a:pt x="14045" y="47743"/>
                    <a:pt x="22638" y="47604"/>
                  </a:cubicBezTo>
                  <a:lnTo>
                    <a:pt x="23832" y="47604"/>
                  </a:lnTo>
                  <a:cubicBezTo>
                    <a:pt x="24250" y="47604"/>
                    <a:pt x="24667" y="47604"/>
                    <a:pt x="25085" y="47624"/>
                  </a:cubicBezTo>
                  <a:cubicBezTo>
                    <a:pt x="31331" y="47883"/>
                    <a:pt x="35012" y="49295"/>
                    <a:pt x="37518" y="50329"/>
                  </a:cubicBezTo>
                  <a:cubicBezTo>
                    <a:pt x="39062" y="50977"/>
                    <a:pt x="40163" y="51486"/>
                    <a:pt x="41156" y="51486"/>
                  </a:cubicBezTo>
                  <a:cubicBezTo>
                    <a:pt x="41353" y="51486"/>
                    <a:pt x="41545" y="51466"/>
                    <a:pt x="41735" y="51424"/>
                  </a:cubicBezTo>
                  <a:cubicBezTo>
                    <a:pt x="42929" y="51165"/>
                    <a:pt x="44083" y="50071"/>
                    <a:pt x="45018" y="48758"/>
                  </a:cubicBezTo>
                  <a:cubicBezTo>
                    <a:pt x="46251" y="47007"/>
                    <a:pt x="47047" y="44899"/>
                    <a:pt x="46927" y="43984"/>
                  </a:cubicBezTo>
                  <a:cubicBezTo>
                    <a:pt x="46869" y="43668"/>
                    <a:pt x="46701" y="43543"/>
                    <a:pt x="46471" y="43543"/>
                  </a:cubicBezTo>
                  <a:cubicBezTo>
                    <a:pt x="45600" y="43543"/>
                    <a:pt x="43844" y="45336"/>
                    <a:pt x="43844" y="45336"/>
                  </a:cubicBezTo>
                  <a:cubicBezTo>
                    <a:pt x="43844" y="45336"/>
                    <a:pt x="44362" y="41672"/>
                    <a:pt x="43815" y="41672"/>
                  </a:cubicBezTo>
                  <a:cubicBezTo>
                    <a:pt x="43805" y="41672"/>
                    <a:pt x="43795" y="41674"/>
                    <a:pt x="43784" y="41676"/>
                  </a:cubicBezTo>
                  <a:cubicBezTo>
                    <a:pt x="43187" y="41835"/>
                    <a:pt x="40920" y="45038"/>
                    <a:pt x="40920" y="45038"/>
                  </a:cubicBezTo>
                  <a:cubicBezTo>
                    <a:pt x="40920" y="45038"/>
                    <a:pt x="40522" y="44740"/>
                    <a:pt x="39965" y="44183"/>
                  </a:cubicBezTo>
                  <a:cubicBezTo>
                    <a:pt x="39070" y="43347"/>
                    <a:pt x="37777" y="41955"/>
                    <a:pt x="36901" y="40304"/>
                  </a:cubicBezTo>
                  <a:cubicBezTo>
                    <a:pt x="36583" y="39687"/>
                    <a:pt x="36523" y="37757"/>
                    <a:pt x="36543" y="36265"/>
                  </a:cubicBezTo>
                  <a:cubicBezTo>
                    <a:pt x="36543" y="35231"/>
                    <a:pt x="36603" y="34415"/>
                    <a:pt x="36603" y="34415"/>
                  </a:cubicBezTo>
                  <a:cubicBezTo>
                    <a:pt x="36583" y="33978"/>
                    <a:pt x="36523" y="33540"/>
                    <a:pt x="36503" y="33102"/>
                  </a:cubicBezTo>
                  <a:cubicBezTo>
                    <a:pt x="36344" y="31193"/>
                    <a:pt x="36185" y="29243"/>
                    <a:pt x="36006" y="27413"/>
                  </a:cubicBezTo>
                  <a:cubicBezTo>
                    <a:pt x="35927" y="26438"/>
                    <a:pt x="35827" y="25483"/>
                    <a:pt x="35728" y="24628"/>
                  </a:cubicBezTo>
                  <a:cubicBezTo>
                    <a:pt x="35409" y="21445"/>
                    <a:pt x="35111" y="18899"/>
                    <a:pt x="34992" y="17964"/>
                  </a:cubicBezTo>
                  <a:cubicBezTo>
                    <a:pt x="34952" y="17705"/>
                    <a:pt x="34932" y="17566"/>
                    <a:pt x="34932" y="17566"/>
                  </a:cubicBezTo>
                  <a:lnTo>
                    <a:pt x="34932" y="17566"/>
                  </a:lnTo>
                  <a:cubicBezTo>
                    <a:pt x="35131" y="17586"/>
                    <a:pt x="35310" y="17666"/>
                    <a:pt x="35449" y="17705"/>
                  </a:cubicBezTo>
                  <a:cubicBezTo>
                    <a:pt x="35847" y="17865"/>
                    <a:pt x="36126" y="18024"/>
                    <a:pt x="36126" y="18024"/>
                  </a:cubicBezTo>
                  <a:cubicBezTo>
                    <a:pt x="36086" y="17825"/>
                    <a:pt x="36026" y="17666"/>
                    <a:pt x="35986" y="17487"/>
                  </a:cubicBezTo>
                  <a:cubicBezTo>
                    <a:pt x="35827" y="17089"/>
                    <a:pt x="35648" y="16691"/>
                    <a:pt x="35489" y="16333"/>
                  </a:cubicBezTo>
                  <a:cubicBezTo>
                    <a:pt x="34753" y="14940"/>
                    <a:pt x="33858" y="14005"/>
                    <a:pt x="33858" y="14005"/>
                  </a:cubicBezTo>
                  <a:cubicBezTo>
                    <a:pt x="34494" y="14005"/>
                    <a:pt x="35389" y="14284"/>
                    <a:pt x="35389" y="14284"/>
                  </a:cubicBezTo>
                  <a:cubicBezTo>
                    <a:pt x="33738" y="7938"/>
                    <a:pt x="30416" y="5591"/>
                    <a:pt x="28069" y="4735"/>
                  </a:cubicBezTo>
                  <a:cubicBezTo>
                    <a:pt x="26787" y="4268"/>
                    <a:pt x="25837" y="4237"/>
                    <a:pt x="25613" y="4237"/>
                  </a:cubicBezTo>
                  <a:cubicBezTo>
                    <a:pt x="25580" y="4237"/>
                    <a:pt x="25562" y="4238"/>
                    <a:pt x="25562" y="4238"/>
                  </a:cubicBezTo>
                  <a:cubicBezTo>
                    <a:pt x="25463" y="3363"/>
                    <a:pt x="26179" y="2309"/>
                    <a:pt x="26179" y="2308"/>
                  </a:cubicBezTo>
                  <a:lnTo>
                    <a:pt x="26179" y="2308"/>
                  </a:lnTo>
                  <a:cubicBezTo>
                    <a:pt x="24210" y="2627"/>
                    <a:pt x="23792" y="4039"/>
                    <a:pt x="23752" y="4218"/>
                  </a:cubicBezTo>
                  <a:cubicBezTo>
                    <a:pt x="23752" y="4059"/>
                    <a:pt x="23772" y="3940"/>
                    <a:pt x="23792" y="3781"/>
                  </a:cubicBezTo>
                  <a:cubicBezTo>
                    <a:pt x="24170" y="1274"/>
                    <a:pt x="26299" y="80"/>
                    <a:pt x="26458" y="1"/>
                  </a:cubicBez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8" name="Google Shape;1328;p37"/>
            <p:cNvSpPr/>
            <p:nvPr/>
          </p:nvSpPr>
          <p:spPr>
            <a:xfrm>
              <a:off x="5636617" y="4222843"/>
              <a:ext cx="70707" cy="81155"/>
            </a:xfrm>
            <a:custGeom>
              <a:rect b="b" l="l" r="r" t="t"/>
              <a:pathLst>
                <a:path extrusionOk="0" h="1235" w="1076">
                  <a:moveTo>
                    <a:pt x="41" y="1"/>
                  </a:moveTo>
                  <a:cubicBezTo>
                    <a:pt x="1" y="220"/>
                    <a:pt x="1" y="439"/>
                    <a:pt x="41" y="637"/>
                  </a:cubicBezTo>
                  <a:cubicBezTo>
                    <a:pt x="41" y="757"/>
                    <a:pt x="100" y="856"/>
                    <a:pt x="140" y="996"/>
                  </a:cubicBezTo>
                  <a:cubicBezTo>
                    <a:pt x="200" y="1095"/>
                    <a:pt x="319" y="1234"/>
                    <a:pt x="518" y="1234"/>
                  </a:cubicBezTo>
                  <a:cubicBezTo>
                    <a:pt x="618" y="1234"/>
                    <a:pt x="697" y="1194"/>
                    <a:pt x="737" y="1135"/>
                  </a:cubicBezTo>
                  <a:cubicBezTo>
                    <a:pt x="797" y="1095"/>
                    <a:pt x="836" y="1035"/>
                    <a:pt x="876" y="996"/>
                  </a:cubicBezTo>
                  <a:cubicBezTo>
                    <a:pt x="916" y="896"/>
                    <a:pt x="976" y="797"/>
                    <a:pt x="996" y="657"/>
                  </a:cubicBezTo>
                  <a:cubicBezTo>
                    <a:pt x="1035" y="439"/>
                    <a:pt x="1075" y="220"/>
                    <a:pt x="1035" y="1"/>
                  </a:cubicBezTo>
                  <a:lnTo>
                    <a:pt x="1035" y="1"/>
                  </a:lnTo>
                  <a:lnTo>
                    <a:pt x="777" y="598"/>
                  </a:lnTo>
                  <a:cubicBezTo>
                    <a:pt x="717" y="697"/>
                    <a:pt x="677" y="797"/>
                    <a:pt x="618" y="856"/>
                  </a:cubicBezTo>
                  <a:cubicBezTo>
                    <a:pt x="578" y="936"/>
                    <a:pt x="498" y="996"/>
                    <a:pt x="478" y="996"/>
                  </a:cubicBezTo>
                  <a:cubicBezTo>
                    <a:pt x="439" y="996"/>
                    <a:pt x="399" y="956"/>
                    <a:pt x="339" y="896"/>
                  </a:cubicBezTo>
                  <a:cubicBezTo>
                    <a:pt x="299" y="816"/>
                    <a:pt x="240" y="717"/>
                    <a:pt x="220" y="618"/>
                  </a:cubicBezTo>
                  <a:cubicBezTo>
                    <a:pt x="140" y="419"/>
                    <a:pt x="100" y="220"/>
                    <a:pt x="41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9" name="Google Shape;1329;p37"/>
            <p:cNvSpPr/>
            <p:nvPr/>
          </p:nvSpPr>
          <p:spPr>
            <a:xfrm>
              <a:off x="5739912" y="3871232"/>
              <a:ext cx="71955" cy="81155"/>
            </a:xfrm>
            <a:custGeom>
              <a:rect b="b" l="l" r="r" t="t"/>
              <a:pathLst>
                <a:path extrusionOk="0" h="1235" w="1095">
                  <a:moveTo>
                    <a:pt x="60" y="1"/>
                  </a:moveTo>
                  <a:cubicBezTo>
                    <a:pt x="0" y="220"/>
                    <a:pt x="0" y="438"/>
                    <a:pt x="60" y="637"/>
                  </a:cubicBezTo>
                  <a:cubicBezTo>
                    <a:pt x="60" y="777"/>
                    <a:pt x="120" y="876"/>
                    <a:pt x="160" y="995"/>
                  </a:cubicBezTo>
                  <a:cubicBezTo>
                    <a:pt x="219" y="1095"/>
                    <a:pt x="339" y="1234"/>
                    <a:pt x="538" y="1234"/>
                  </a:cubicBezTo>
                  <a:cubicBezTo>
                    <a:pt x="637" y="1234"/>
                    <a:pt x="717" y="1194"/>
                    <a:pt x="756" y="1135"/>
                  </a:cubicBezTo>
                  <a:cubicBezTo>
                    <a:pt x="816" y="1095"/>
                    <a:pt x="856" y="1035"/>
                    <a:pt x="896" y="995"/>
                  </a:cubicBezTo>
                  <a:cubicBezTo>
                    <a:pt x="935" y="896"/>
                    <a:pt x="995" y="796"/>
                    <a:pt x="1015" y="677"/>
                  </a:cubicBezTo>
                  <a:cubicBezTo>
                    <a:pt x="1055" y="438"/>
                    <a:pt x="1095" y="220"/>
                    <a:pt x="1055" y="1"/>
                  </a:cubicBezTo>
                  <a:lnTo>
                    <a:pt x="1055" y="1"/>
                  </a:lnTo>
                  <a:lnTo>
                    <a:pt x="796" y="598"/>
                  </a:lnTo>
                  <a:cubicBezTo>
                    <a:pt x="736" y="697"/>
                    <a:pt x="697" y="796"/>
                    <a:pt x="637" y="876"/>
                  </a:cubicBezTo>
                  <a:cubicBezTo>
                    <a:pt x="577" y="936"/>
                    <a:pt x="518" y="995"/>
                    <a:pt x="498" y="995"/>
                  </a:cubicBezTo>
                  <a:cubicBezTo>
                    <a:pt x="458" y="995"/>
                    <a:pt x="418" y="975"/>
                    <a:pt x="358" y="896"/>
                  </a:cubicBezTo>
                  <a:cubicBezTo>
                    <a:pt x="319" y="816"/>
                    <a:pt x="259" y="717"/>
                    <a:pt x="239" y="617"/>
                  </a:cubicBezTo>
                  <a:cubicBezTo>
                    <a:pt x="160" y="418"/>
                    <a:pt x="120" y="220"/>
                    <a:pt x="60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0" name="Google Shape;1330;p37"/>
            <p:cNvSpPr/>
            <p:nvPr/>
          </p:nvSpPr>
          <p:spPr>
            <a:xfrm>
              <a:off x="6626134" y="1625611"/>
              <a:ext cx="71955" cy="82403"/>
            </a:xfrm>
            <a:custGeom>
              <a:rect b="b" l="l" r="r" t="t"/>
              <a:pathLst>
                <a:path extrusionOk="0" h="1254" w="1095">
                  <a:moveTo>
                    <a:pt x="80" y="0"/>
                  </a:moveTo>
                  <a:cubicBezTo>
                    <a:pt x="1" y="239"/>
                    <a:pt x="1" y="458"/>
                    <a:pt x="80" y="656"/>
                  </a:cubicBezTo>
                  <a:cubicBezTo>
                    <a:pt x="80" y="776"/>
                    <a:pt x="140" y="875"/>
                    <a:pt x="180" y="995"/>
                  </a:cubicBezTo>
                  <a:cubicBezTo>
                    <a:pt x="239" y="1094"/>
                    <a:pt x="359" y="1253"/>
                    <a:pt x="558" y="1253"/>
                  </a:cubicBezTo>
                  <a:cubicBezTo>
                    <a:pt x="657" y="1253"/>
                    <a:pt x="737" y="1194"/>
                    <a:pt x="776" y="1154"/>
                  </a:cubicBezTo>
                  <a:cubicBezTo>
                    <a:pt x="836" y="1094"/>
                    <a:pt x="876" y="1054"/>
                    <a:pt x="896" y="995"/>
                  </a:cubicBezTo>
                  <a:cubicBezTo>
                    <a:pt x="956" y="895"/>
                    <a:pt x="995" y="796"/>
                    <a:pt x="1035" y="676"/>
                  </a:cubicBezTo>
                  <a:cubicBezTo>
                    <a:pt x="1075" y="458"/>
                    <a:pt x="1095" y="239"/>
                    <a:pt x="1075" y="0"/>
                  </a:cubicBezTo>
                  <a:lnTo>
                    <a:pt x="1075" y="0"/>
                  </a:lnTo>
                  <a:lnTo>
                    <a:pt x="796" y="597"/>
                  </a:lnTo>
                  <a:cubicBezTo>
                    <a:pt x="757" y="696"/>
                    <a:pt x="697" y="796"/>
                    <a:pt x="657" y="875"/>
                  </a:cubicBezTo>
                  <a:cubicBezTo>
                    <a:pt x="597" y="955"/>
                    <a:pt x="538" y="995"/>
                    <a:pt x="498" y="995"/>
                  </a:cubicBezTo>
                  <a:cubicBezTo>
                    <a:pt x="478" y="995"/>
                    <a:pt x="438" y="975"/>
                    <a:pt x="379" y="895"/>
                  </a:cubicBezTo>
                  <a:cubicBezTo>
                    <a:pt x="339" y="836"/>
                    <a:pt x="279" y="736"/>
                    <a:pt x="259" y="637"/>
                  </a:cubicBezTo>
                  <a:cubicBezTo>
                    <a:pt x="180" y="438"/>
                    <a:pt x="140" y="239"/>
                    <a:pt x="80" y="0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1" name="Google Shape;1331;p37"/>
            <p:cNvSpPr/>
            <p:nvPr/>
          </p:nvSpPr>
          <p:spPr>
            <a:xfrm>
              <a:off x="6364743" y="1779831"/>
              <a:ext cx="70641" cy="81089"/>
            </a:xfrm>
            <a:custGeom>
              <a:rect b="b" l="l" r="r" t="t"/>
              <a:pathLst>
                <a:path extrusionOk="0" h="1234" w="1075">
                  <a:moveTo>
                    <a:pt x="60" y="0"/>
                  </a:moveTo>
                  <a:cubicBezTo>
                    <a:pt x="0" y="199"/>
                    <a:pt x="0" y="438"/>
                    <a:pt x="60" y="637"/>
                  </a:cubicBezTo>
                  <a:cubicBezTo>
                    <a:pt x="60" y="776"/>
                    <a:pt x="100" y="876"/>
                    <a:pt x="159" y="995"/>
                  </a:cubicBezTo>
                  <a:cubicBezTo>
                    <a:pt x="199" y="1094"/>
                    <a:pt x="338" y="1234"/>
                    <a:pt x="537" y="1234"/>
                  </a:cubicBezTo>
                  <a:cubicBezTo>
                    <a:pt x="637" y="1234"/>
                    <a:pt x="696" y="1194"/>
                    <a:pt x="756" y="1134"/>
                  </a:cubicBezTo>
                  <a:cubicBezTo>
                    <a:pt x="796" y="1094"/>
                    <a:pt x="856" y="1035"/>
                    <a:pt x="875" y="995"/>
                  </a:cubicBezTo>
                  <a:cubicBezTo>
                    <a:pt x="935" y="896"/>
                    <a:pt x="975" y="796"/>
                    <a:pt x="995" y="677"/>
                  </a:cubicBezTo>
                  <a:cubicBezTo>
                    <a:pt x="1054" y="438"/>
                    <a:pt x="1074" y="219"/>
                    <a:pt x="1054" y="0"/>
                  </a:cubicBezTo>
                  <a:lnTo>
                    <a:pt x="1054" y="0"/>
                  </a:lnTo>
                  <a:lnTo>
                    <a:pt x="776" y="597"/>
                  </a:lnTo>
                  <a:cubicBezTo>
                    <a:pt x="736" y="697"/>
                    <a:pt x="676" y="796"/>
                    <a:pt x="637" y="876"/>
                  </a:cubicBezTo>
                  <a:cubicBezTo>
                    <a:pt x="577" y="935"/>
                    <a:pt x="497" y="995"/>
                    <a:pt x="478" y="995"/>
                  </a:cubicBezTo>
                  <a:cubicBezTo>
                    <a:pt x="458" y="995"/>
                    <a:pt x="398" y="975"/>
                    <a:pt x="358" y="896"/>
                  </a:cubicBezTo>
                  <a:cubicBezTo>
                    <a:pt x="299" y="816"/>
                    <a:pt x="259" y="717"/>
                    <a:pt x="239" y="617"/>
                  </a:cubicBezTo>
                  <a:cubicBezTo>
                    <a:pt x="159" y="418"/>
                    <a:pt x="100" y="219"/>
                    <a:pt x="60" y="0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2" name="Google Shape;1332;p37"/>
            <p:cNvSpPr/>
            <p:nvPr/>
          </p:nvSpPr>
          <p:spPr>
            <a:xfrm>
              <a:off x="5938618" y="2889598"/>
              <a:ext cx="70641" cy="82403"/>
            </a:xfrm>
            <a:custGeom>
              <a:rect b="b" l="l" r="r" t="t"/>
              <a:pathLst>
                <a:path extrusionOk="0" h="1254" w="1075">
                  <a:moveTo>
                    <a:pt x="995" y="0"/>
                  </a:moveTo>
                  <a:cubicBezTo>
                    <a:pt x="915" y="219"/>
                    <a:pt x="875" y="438"/>
                    <a:pt x="856" y="637"/>
                  </a:cubicBezTo>
                  <a:cubicBezTo>
                    <a:pt x="796" y="736"/>
                    <a:pt x="776" y="836"/>
                    <a:pt x="716" y="915"/>
                  </a:cubicBezTo>
                  <a:cubicBezTo>
                    <a:pt x="676" y="975"/>
                    <a:pt x="617" y="1015"/>
                    <a:pt x="597" y="1015"/>
                  </a:cubicBezTo>
                  <a:cubicBezTo>
                    <a:pt x="595" y="1017"/>
                    <a:pt x="592" y="1018"/>
                    <a:pt x="589" y="1018"/>
                  </a:cubicBezTo>
                  <a:cubicBezTo>
                    <a:pt x="560" y="1018"/>
                    <a:pt x="493" y="949"/>
                    <a:pt x="458" y="895"/>
                  </a:cubicBezTo>
                  <a:cubicBezTo>
                    <a:pt x="398" y="816"/>
                    <a:pt x="358" y="716"/>
                    <a:pt x="299" y="617"/>
                  </a:cubicBezTo>
                  <a:lnTo>
                    <a:pt x="20" y="20"/>
                  </a:lnTo>
                  <a:lnTo>
                    <a:pt x="20" y="20"/>
                  </a:lnTo>
                  <a:cubicBezTo>
                    <a:pt x="0" y="239"/>
                    <a:pt x="20" y="458"/>
                    <a:pt x="80" y="677"/>
                  </a:cubicBezTo>
                  <a:cubicBezTo>
                    <a:pt x="100" y="796"/>
                    <a:pt x="159" y="915"/>
                    <a:pt x="199" y="1015"/>
                  </a:cubicBezTo>
                  <a:cubicBezTo>
                    <a:pt x="219" y="1055"/>
                    <a:pt x="279" y="1114"/>
                    <a:pt x="318" y="1154"/>
                  </a:cubicBezTo>
                  <a:cubicBezTo>
                    <a:pt x="378" y="1214"/>
                    <a:pt x="458" y="1254"/>
                    <a:pt x="557" y="1254"/>
                  </a:cubicBezTo>
                  <a:cubicBezTo>
                    <a:pt x="736" y="1254"/>
                    <a:pt x="875" y="1114"/>
                    <a:pt x="915" y="1015"/>
                  </a:cubicBezTo>
                  <a:cubicBezTo>
                    <a:pt x="975" y="895"/>
                    <a:pt x="995" y="796"/>
                    <a:pt x="1015" y="657"/>
                  </a:cubicBezTo>
                  <a:cubicBezTo>
                    <a:pt x="1074" y="438"/>
                    <a:pt x="1054" y="219"/>
                    <a:pt x="995" y="0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3" name="Google Shape;1333;p37"/>
            <p:cNvSpPr/>
            <p:nvPr/>
          </p:nvSpPr>
          <p:spPr>
            <a:xfrm>
              <a:off x="7101936" y="2723550"/>
              <a:ext cx="70641" cy="83783"/>
            </a:xfrm>
            <a:custGeom>
              <a:rect b="b" l="l" r="r" t="t"/>
              <a:pathLst>
                <a:path extrusionOk="0" h="1275" w="1075">
                  <a:moveTo>
                    <a:pt x="995" y="1"/>
                  </a:moveTo>
                  <a:cubicBezTo>
                    <a:pt x="936" y="240"/>
                    <a:pt x="896" y="439"/>
                    <a:pt x="856" y="657"/>
                  </a:cubicBezTo>
                  <a:cubicBezTo>
                    <a:pt x="796" y="757"/>
                    <a:pt x="776" y="856"/>
                    <a:pt x="717" y="936"/>
                  </a:cubicBezTo>
                  <a:cubicBezTo>
                    <a:pt x="677" y="996"/>
                    <a:pt x="617" y="1015"/>
                    <a:pt x="597" y="1015"/>
                  </a:cubicBezTo>
                  <a:cubicBezTo>
                    <a:pt x="594" y="1023"/>
                    <a:pt x="588" y="1026"/>
                    <a:pt x="581" y="1026"/>
                  </a:cubicBezTo>
                  <a:cubicBezTo>
                    <a:pt x="550" y="1026"/>
                    <a:pt x="491" y="961"/>
                    <a:pt x="458" y="896"/>
                  </a:cubicBezTo>
                  <a:cubicBezTo>
                    <a:pt x="398" y="817"/>
                    <a:pt x="359" y="717"/>
                    <a:pt x="299" y="618"/>
                  </a:cubicBezTo>
                  <a:lnTo>
                    <a:pt x="21" y="21"/>
                  </a:lnTo>
                  <a:lnTo>
                    <a:pt x="21" y="21"/>
                  </a:lnTo>
                  <a:cubicBezTo>
                    <a:pt x="1" y="260"/>
                    <a:pt x="21" y="478"/>
                    <a:pt x="80" y="697"/>
                  </a:cubicBezTo>
                  <a:cubicBezTo>
                    <a:pt x="100" y="797"/>
                    <a:pt x="160" y="936"/>
                    <a:pt x="200" y="1015"/>
                  </a:cubicBezTo>
                  <a:cubicBezTo>
                    <a:pt x="219" y="1075"/>
                    <a:pt x="279" y="1135"/>
                    <a:pt x="319" y="1175"/>
                  </a:cubicBezTo>
                  <a:cubicBezTo>
                    <a:pt x="379" y="1214"/>
                    <a:pt x="458" y="1274"/>
                    <a:pt x="558" y="1274"/>
                  </a:cubicBezTo>
                  <a:cubicBezTo>
                    <a:pt x="757" y="1274"/>
                    <a:pt x="876" y="1115"/>
                    <a:pt x="916" y="1015"/>
                  </a:cubicBezTo>
                  <a:cubicBezTo>
                    <a:pt x="975" y="896"/>
                    <a:pt x="995" y="797"/>
                    <a:pt x="1015" y="677"/>
                  </a:cubicBezTo>
                  <a:cubicBezTo>
                    <a:pt x="1075" y="458"/>
                    <a:pt x="1055" y="220"/>
                    <a:pt x="995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4" name="Google Shape;1334;p37"/>
            <p:cNvSpPr/>
            <p:nvPr/>
          </p:nvSpPr>
          <p:spPr>
            <a:xfrm>
              <a:off x="6977745" y="4161405"/>
              <a:ext cx="70641" cy="83783"/>
            </a:xfrm>
            <a:custGeom>
              <a:rect b="b" l="l" r="r" t="t"/>
              <a:pathLst>
                <a:path extrusionOk="0" h="1275" w="1075">
                  <a:moveTo>
                    <a:pt x="995" y="1"/>
                  </a:moveTo>
                  <a:cubicBezTo>
                    <a:pt x="956" y="220"/>
                    <a:pt x="896" y="458"/>
                    <a:pt x="856" y="657"/>
                  </a:cubicBezTo>
                  <a:cubicBezTo>
                    <a:pt x="797" y="757"/>
                    <a:pt x="777" y="856"/>
                    <a:pt x="717" y="936"/>
                  </a:cubicBezTo>
                  <a:cubicBezTo>
                    <a:pt x="677" y="996"/>
                    <a:pt x="617" y="1035"/>
                    <a:pt x="598" y="1035"/>
                  </a:cubicBezTo>
                  <a:cubicBezTo>
                    <a:pt x="595" y="1037"/>
                    <a:pt x="593" y="1038"/>
                    <a:pt x="589" y="1038"/>
                  </a:cubicBezTo>
                  <a:cubicBezTo>
                    <a:pt x="561" y="1038"/>
                    <a:pt x="494" y="967"/>
                    <a:pt x="458" y="896"/>
                  </a:cubicBezTo>
                  <a:cubicBezTo>
                    <a:pt x="399" y="817"/>
                    <a:pt x="359" y="717"/>
                    <a:pt x="299" y="637"/>
                  </a:cubicBezTo>
                  <a:lnTo>
                    <a:pt x="21" y="41"/>
                  </a:lnTo>
                  <a:lnTo>
                    <a:pt x="21" y="41"/>
                  </a:lnTo>
                  <a:cubicBezTo>
                    <a:pt x="1" y="260"/>
                    <a:pt x="21" y="478"/>
                    <a:pt x="80" y="697"/>
                  </a:cubicBezTo>
                  <a:cubicBezTo>
                    <a:pt x="100" y="797"/>
                    <a:pt x="160" y="936"/>
                    <a:pt x="200" y="1035"/>
                  </a:cubicBezTo>
                  <a:cubicBezTo>
                    <a:pt x="220" y="1075"/>
                    <a:pt x="279" y="1135"/>
                    <a:pt x="319" y="1175"/>
                  </a:cubicBezTo>
                  <a:cubicBezTo>
                    <a:pt x="379" y="1214"/>
                    <a:pt x="458" y="1274"/>
                    <a:pt x="558" y="1274"/>
                  </a:cubicBezTo>
                  <a:cubicBezTo>
                    <a:pt x="757" y="1274"/>
                    <a:pt x="876" y="1135"/>
                    <a:pt x="916" y="1035"/>
                  </a:cubicBezTo>
                  <a:cubicBezTo>
                    <a:pt x="976" y="896"/>
                    <a:pt x="995" y="797"/>
                    <a:pt x="1015" y="677"/>
                  </a:cubicBezTo>
                  <a:cubicBezTo>
                    <a:pt x="1075" y="458"/>
                    <a:pt x="1055" y="220"/>
                    <a:pt x="995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5" name="Google Shape;1335;p37"/>
            <p:cNvSpPr/>
            <p:nvPr/>
          </p:nvSpPr>
          <p:spPr>
            <a:xfrm>
              <a:off x="7386917" y="4222843"/>
              <a:ext cx="69327" cy="82469"/>
            </a:xfrm>
            <a:custGeom>
              <a:rect b="b" l="l" r="r" t="t"/>
              <a:pathLst>
                <a:path extrusionOk="0" h="1255" w="1055">
                  <a:moveTo>
                    <a:pt x="995" y="1"/>
                  </a:moveTo>
                  <a:cubicBezTo>
                    <a:pt x="935" y="220"/>
                    <a:pt x="895" y="439"/>
                    <a:pt x="836" y="637"/>
                  </a:cubicBezTo>
                  <a:cubicBezTo>
                    <a:pt x="796" y="737"/>
                    <a:pt x="756" y="836"/>
                    <a:pt x="716" y="916"/>
                  </a:cubicBezTo>
                  <a:cubicBezTo>
                    <a:pt x="657" y="996"/>
                    <a:pt x="617" y="1015"/>
                    <a:pt x="597" y="1015"/>
                  </a:cubicBezTo>
                  <a:cubicBezTo>
                    <a:pt x="593" y="1018"/>
                    <a:pt x="588" y="1019"/>
                    <a:pt x="584" y="1019"/>
                  </a:cubicBezTo>
                  <a:cubicBezTo>
                    <a:pt x="544" y="1019"/>
                    <a:pt x="491" y="949"/>
                    <a:pt x="438" y="896"/>
                  </a:cubicBezTo>
                  <a:cubicBezTo>
                    <a:pt x="398" y="816"/>
                    <a:pt x="338" y="717"/>
                    <a:pt x="299" y="618"/>
                  </a:cubicBezTo>
                  <a:lnTo>
                    <a:pt x="20" y="21"/>
                  </a:lnTo>
                  <a:lnTo>
                    <a:pt x="20" y="21"/>
                  </a:lnTo>
                  <a:cubicBezTo>
                    <a:pt x="0" y="240"/>
                    <a:pt x="20" y="458"/>
                    <a:pt x="60" y="697"/>
                  </a:cubicBezTo>
                  <a:cubicBezTo>
                    <a:pt x="100" y="797"/>
                    <a:pt x="139" y="916"/>
                    <a:pt x="199" y="1015"/>
                  </a:cubicBezTo>
                  <a:cubicBezTo>
                    <a:pt x="219" y="1055"/>
                    <a:pt x="259" y="1115"/>
                    <a:pt x="318" y="1155"/>
                  </a:cubicBezTo>
                  <a:cubicBezTo>
                    <a:pt x="358" y="1214"/>
                    <a:pt x="438" y="1254"/>
                    <a:pt x="537" y="1254"/>
                  </a:cubicBezTo>
                  <a:cubicBezTo>
                    <a:pt x="736" y="1254"/>
                    <a:pt x="856" y="1115"/>
                    <a:pt x="915" y="1015"/>
                  </a:cubicBezTo>
                  <a:cubicBezTo>
                    <a:pt x="955" y="896"/>
                    <a:pt x="995" y="797"/>
                    <a:pt x="1015" y="657"/>
                  </a:cubicBezTo>
                  <a:cubicBezTo>
                    <a:pt x="1055" y="439"/>
                    <a:pt x="1035" y="220"/>
                    <a:pt x="995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6" name="Google Shape;1336;p37"/>
            <p:cNvSpPr/>
            <p:nvPr/>
          </p:nvSpPr>
          <p:spPr>
            <a:xfrm>
              <a:off x="7214365" y="3909146"/>
              <a:ext cx="70641" cy="82403"/>
            </a:xfrm>
            <a:custGeom>
              <a:rect b="b" l="l" r="r" t="t"/>
              <a:pathLst>
                <a:path extrusionOk="0" h="1254" w="1075">
                  <a:moveTo>
                    <a:pt x="995" y="1"/>
                  </a:moveTo>
                  <a:cubicBezTo>
                    <a:pt x="955" y="200"/>
                    <a:pt x="876" y="418"/>
                    <a:pt x="856" y="637"/>
                  </a:cubicBezTo>
                  <a:cubicBezTo>
                    <a:pt x="796" y="737"/>
                    <a:pt x="776" y="836"/>
                    <a:pt x="736" y="916"/>
                  </a:cubicBezTo>
                  <a:cubicBezTo>
                    <a:pt x="677" y="975"/>
                    <a:pt x="637" y="1015"/>
                    <a:pt x="597" y="1015"/>
                  </a:cubicBezTo>
                  <a:cubicBezTo>
                    <a:pt x="595" y="1017"/>
                    <a:pt x="592" y="1018"/>
                    <a:pt x="589" y="1018"/>
                  </a:cubicBezTo>
                  <a:cubicBezTo>
                    <a:pt x="561" y="1018"/>
                    <a:pt x="493" y="947"/>
                    <a:pt x="458" y="876"/>
                  </a:cubicBezTo>
                  <a:cubicBezTo>
                    <a:pt x="398" y="816"/>
                    <a:pt x="358" y="717"/>
                    <a:pt x="299" y="617"/>
                  </a:cubicBezTo>
                  <a:lnTo>
                    <a:pt x="40" y="21"/>
                  </a:lnTo>
                  <a:lnTo>
                    <a:pt x="40" y="21"/>
                  </a:lnTo>
                  <a:cubicBezTo>
                    <a:pt x="0" y="239"/>
                    <a:pt x="40" y="458"/>
                    <a:pt x="80" y="677"/>
                  </a:cubicBezTo>
                  <a:cubicBezTo>
                    <a:pt x="100" y="796"/>
                    <a:pt x="160" y="916"/>
                    <a:pt x="199" y="1015"/>
                  </a:cubicBezTo>
                  <a:cubicBezTo>
                    <a:pt x="239" y="1055"/>
                    <a:pt x="279" y="1115"/>
                    <a:pt x="339" y="1154"/>
                  </a:cubicBezTo>
                  <a:cubicBezTo>
                    <a:pt x="378" y="1214"/>
                    <a:pt x="458" y="1254"/>
                    <a:pt x="557" y="1254"/>
                  </a:cubicBezTo>
                  <a:cubicBezTo>
                    <a:pt x="756" y="1254"/>
                    <a:pt x="876" y="1115"/>
                    <a:pt x="935" y="1015"/>
                  </a:cubicBezTo>
                  <a:cubicBezTo>
                    <a:pt x="975" y="876"/>
                    <a:pt x="995" y="796"/>
                    <a:pt x="1035" y="657"/>
                  </a:cubicBezTo>
                  <a:cubicBezTo>
                    <a:pt x="1075" y="438"/>
                    <a:pt x="1055" y="219"/>
                    <a:pt x="995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7" name="Google Shape;1337;p37"/>
            <p:cNvSpPr/>
            <p:nvPr/>
          </p:nvSpPr>
          <p:spPr>
            <a:xfrm>
              <a:off x="6015695" y="4175795"/>
              <a:ext cx="69392" cy="83718"/>
            </a:xfrm>
            <a:custGeom>
              <a:rect b="b" l="l" r="r" t="t"/>
              <a:pathLst>
                <a:path extrusionOk="0" h="1274" w="1056">
                  <a:moveTo>
                    <a:pt x="995" y="1"/>
                  </a:moveTo>
                  <a:cubicBezTo>
                    <a:pt x="916" y="220"/>
                    <a:pt x="876" y="438"/>
                    <a:pt x="836" y="657"/>
                  </a:cubicBezTo>
                  <a:cubicBezTo>
                    <a:pt x="796" y="757"/>
                    <a:pt x="777" y="856"/>
                    <a:pt x="717" y="936"/>
                  </a:cubicBezTo>
                  <a:cubicBezTo>
                    <a:pt x="677" y="995"/>
                    <a:pt x="617" y="1035"/>
                    <a:pt x="598" y="1035"/>
                  </a:cubicBezTo>
                  <a:cubicBezTo>
                    <a:pt x="595" y="1037"/>
                    <a:pt x="593" y="1038"/>
                    <a:pt x="589" y="1038"/>
                  </a:cubicBezTo>
                  <a:cubicBezTo>
                    <a:pt x="561" y="1038"/>
                    <a:pt x="492" y="969"/>
                    <a:pt x="438" y="916"/>
                  </a:cubicBezTo>
                  <a:cubicBezTo>
                    <a:pt x="399" y="836"/>
                    <a:pt x="339" y="737"/>
                    <a:pt x="299" y="637"/>
                  </a:cubicBezTo>
                  <a:lnTo>
                    <a:pt x="21" y="41"/>
                  </a:lnTo>
                  <a:lnTo>
                    <a:pt x="21" y="41"/>
                  </a:lnTo>
                  <a:cubicBezTo>
                    <a:pt x="1" y="259"/>
                    <a:pt x="21" y="478"/>
                    <a:pt x="80" y="717"/>
                  </a:cubicBezTo>
                  <a:cubicBezTo>
                    <a:pt x="100" y="816"/>
                    <a:pt x="140" y="936"/>
                    <a:pt x="200" y="1035"/>
                  </a:cubicBezTo>
                  <a:cubicBezTo>
                    <a:pt x="220" y="1075"/>
                    <a:pt x="279" y="1135"/>
                    <a:pt x="319" y="1174"/>
                  </a:cubicBezTo>
                  <a:cubicBezTo>
                    <a:pt x="379" y="1234"/>
                    <a:pt x="438" y="1274"/>
                    <a:pt x="538" y="1274"/>
                  </a:cubicBezTo>
                  <a:cubicBezTo>
                    <a:pt x="737" y="1274"/>
                    <a:pt x="876" y="1135"/>
                    <a:pt x="916" y="1035"/>
                  </a:cubicBezTo>
                  <a:cubicBezTo>
                    <a:pt x="976" y="916"/>
                    <a:pt x="995" y="816"/>
                    <a:pt x="1015" y="677"/>
                  </a:cubicBezTo>
                  <a:cubicBezTo>
                    <a:pt x="1055" y="458"/>
                    <a:pt x="1035" y="239"/>
                    <a:pt x="995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8" name="Google Shape;1338;p37"/>
            <p:cNvSpPr/>
            <p:nvPr/>
          </p:nvSpPr>
          <p:spPr>
            <a:xfrm>
              <a:off x="5711132" y="2497444"/>
              <a:ext cx="70641" cy="82403"/>
            </a:xfrm>
            <a:custGeom>
              <a:rect b="b" l="l" r="r" t="t"/>
              <a:pathLst>
                <a:path extrusionOk="0" h="1254" w="1075">
                  <a:moveTo>
                    <a:pt x="995" y="0"/>
                  </a:moveTo>
                  <a:cubicBezTo>
                    <a:pt x="936" y="219"/>
                    <a:pt x="876" y="438"/>
                    <a:pt x="856" y="637"/>
                  </a:cubicBezTo>
                  <a:cubicBezTo>
                    <a:pt x="796" y="737"/>
                    <a:pt x="777" y="836"/>
                    <a:pt x="737" y="916"/>
                  </a:cubicBezTo>
                  <a:cubicBezTo>
                    <a:pt x="677" y="975"/>
                    <a:pt x="637" y="1015"/>
                    <a:pt x="598" y="1015"/>
                  </a:cubicBezTo>
                  <a:cubicBezTo>
                    <a:pt x="595" y="1017"/>
                    <a:pt x="593" y="1018"/>
                    <a:pt x="589" y="1018"/>
                  </a:cubicBezTo>
                  <a:cubicBezTo>
                    <a:pt x="561" y="1018"/>
                    <a:pt x="494" y="949"/>
                    <a:pt x="458" y="896"/>
                  </a:cubicBezTo>
                  <a:cubicBezTo>
                    <a:pt x="399" y="816"/>
                    <a:pt x="359" y="717"/>
                    <a:pt x="299" y="617"/>
                  </a:cubicBezTo>
                  <a:lnTo>
                    <a:pt x="41" y="20"/>
                  </a:lnTo>
                  <a:lnTo>
                    <a:pt x="41" y="20"/>
                  </a:lnTo>
                  <a:cubicBezTo>
                    <a:pt x="1" y="239"/>
                    <a:pt x="41" y="458"/>
                    <a:pt x="80" y="677"/>
                  </a:cubicBezTo>
                  <a:cubicBezTo>
                    <a:pt x="100" y="796"/>
                    <a:pt x="160" y="916"/>
                    <a:pt x="200" y="1015"/>
                  </a:cubicBezTo>
                  <a:cubicBezTo>
                    <a:pt x="240" y="1055"/>
                    <a:pt x="279" y="1114"/>
                    <a:pt x="339" y="1154"/>
                  </a:cubicBezTo>
                  <a:cubicBezTo>
                    <a:pt x="379" y="1214"/>
                    <a:pt x="458" y="1254"/>
                    <a:pt x="558" y="1254"/>
                  </a:cubicBezTo>
                  <a:cubicBezTo>
                    <a:pt x="757" y="1254"/>
                    <a:pt x="876" y="1114"/>
                    <a:pt x="936" y="1015"/>
                  </a:cubicBezTo>
                  <a:cubicBezTo>
                    <a:pt x="976" y="896"/>
                    <a:pt x="995" y="796"/>
                    <a:pt x="1035" y="657"/>
                  </a:cubicBezTo>
                  <a:cubicBezTo>
                    <a:pt x="1075" y="438"/>
                    <a:pt x="1055" y="219"/>
                    <a:pt x="995" y="0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9" name="Google Shape;1339;p37"/>
            <p:cNvSpPr/>
            <p:nvPr/>
          </p:nvSpPr>
          <p:spPr>
            <a:xfrm>
              <a:off x="6023580" y="1740602"/>
              <a:ext cx="70641" cy="82403"/>
            </a:xfrm>
            <a:custGeom>
              <a:rect b="b" l="l" r="r" t="t"/>
              <a:pathLst>
                <a:path extrusionOk="0" h="1254" w="1075">
                  <a:moveTo>
                    <a:pt x="995" y="1"/>
                  </a:moveTo>
                  <a:cubicBezTo>
                    <a:pt x="935" y="219"/>
                    <a:pt x="895" y="438"/>
                    <a:pt x="856" y="637"/>
                  </a:cubicBezTo>
                  <a:cubicBezTo>
                    <a:pt x="796" y="737"/>
                    <a:pt x="776" y="836"/>
                    <a:pt x="716" y="916"/>
                  </a:cubicBezTo>
                  <a:cubicBezTo>
                    <a:pt x="676" y="995"/>
                    <a:pt x="617" y="1015"/>
                    <a:pt x="597" y="1015"/>
                  </a:cubicBezTo>
                  <a:cubicBezTo>
                    <a:pt x="594" y="1018"/>
                    <a:pt x="591" y="1019"/>
                    <a:pt x="586" y="1019"/>
                  </a:cubicBezTo>
                  <a:cubicBezTo>
                    <a:pt x="557" y="1019"/>
                    <a:pt x="492" y="965"/>
                    <a:pt x="458" y="896"/>
                  </a:cubicBezTo>
                  <a:cubicBezTo>
                    <a:pt x="398" y="816"/>
                    <a:pt x="358" y="717"/>
                    <a:pt x="299" y="617"/>
                  </a:cubicBezTo>
                  <a:lnTo>
                    <a:pt x="20" y="20"/>
                  </a:lnTo>
                  <a:lnTo>
                    <a:pt x="20" y="20"/>
                  </a:lnTo>
                  <a:cubicBezTo>
                    <a:pt x="0" y="239"/>
                    <a:pt x="20" y="478"/>
                    <a:pt x="80" y="697"/>
                  </a:cubicBezTo>
                  <a:cubicBezTo>
                    <a:pt x="100" y="796"/>
                    <a:pt x="159" y="916"/>
                    <a:pt x="199" y="1015"/>
                  </a:cubicBezTo>
                  <a:cubicBezTo>
                    <a:pt x="219" y="1075"/>
                    <a:pt x="279" y="1115"/>
                    <a:pt x="318" y="1174"/>
                  </a:cubicBezTo>
                  <a:cubicBezTo>
                    <a:pt x="378" y="1214"/>
                    <a:pt x="458" y="1254"/>
                    <a:pt x="557" y="1254"/>
                  </a:cubicBezTo>
                  <a:cubicBezTo>
                    <a:pt x="756" y="1254"/>
                    <a:pt x="875" y="1115"/>
                    <a:pt x="915" y="1015"/>
                  </a:cubicBezTo>
                  <a:cubicBezTo>
                    <a:pt x="975" y="896"/>
                    <a:pt x="995" y="796"/>
                    <a:pt x="1015" y="677"/>
                  </a:cubicBezTo>
                  <a:cubicBezTo>
                    <a:pt x="1074" y="438"/>
                    <a:pt x="1054" y="219"/>
                    <a:pt x="995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0" name="Google Shape;1340;p37"/>
            <p:cNvSpPr/>
            <p:nvPr/>
          </p:nvSpPr>
          <p:spPr>
            <a:xfrm>
              <a:off x="4997463" y="1315791"/>
              <a:ext cx="1389622" cy="3319927"/>
            </a:xfrm>
            <a:custGeom>
              <a:rect b="b" l="l" r="r" t="t"/>
              <a:pathLst>
                <a:path extrusionOk="0" h="50522" w="21147">
                  <a:moveTo>
                    <a:pt x="21146" y="0"/>
                  </a:moveTo>
                  <a:cubicBezTo>
                    <a:pt x="18620" y="876"/>
                    <a:pt x="18322" y="2925"/>
                    <a:pt x="18322" y="2925"/>
                  </a:cubicBezTo>
                  <a:cubicBezTo>
                    <a:pt x="12035" y="3979"/>
                    <a:pt x="10245" y="9887"/>
                    <a:pt x="10205" y="10066"/>
                  </a:cubicBezTo>
                  <a:cubicBezTo>
                    <a:pt x="10941" y="9370"/>
                    <a:pt x="11996" y="8992"/>
                    <a:pt x="12035" y="8972"/>
                  </a:cubicBezTo>
                  <a:lnTo>
                    <a:pt x="12035" y="8972"/>
                  </a:lnTo>
                  <a:cubicBezTo>
                    <a:pt x="11638" y="9350"/>
                    <a:pt x="11260" y="9827"/>
                    <a:pt x="10941" y="10325"/>
                  </a:cubicBezTo>
                  <a:cubicBezTo>
                    <a:pt x="10563" y="10922"/>
                    <a:pt x="10245" y="11538"/>
                    <a:pt x="9967" y="12175"/>
                  </a:cubicBezTo>
                  <a:cubicBezTo>
                    <a:pt x="9509" y="13309"/>
                    <a:pt x="9151" y="14423"/>
                    <a:pt x="8952" y="15198"/>
                  </a:cubicBezTo>
                  <a:cubicBezTo>
                    <a:pt x="8773" y="15835"/>
                    <a:pt x="8713" y="16233"/>
                    <a:pt x="8713" y="16233"/>
                  </a:cubicBezTo>
                  <a:cubicBezTo>
                    <a:pt x="9151" y="15954"/>
                    <a:pt x="9907" y="15815"/>
                    <a:pt x="9907" y="15815"/>
                  </a:cubicBezTo>
                  <a:lnTo>
                    <a:pt x="9907" y="15815"/>
                  </a:lnTo>
                  <a:cubicBezTo>
                    <a:pt x="8813" y="16929"/>
                    <a:pt x="8713" y="19416"/>
                    <a:pt x="8713" y="19416"/>
                  </a:cubicBezTo>
                  <a:cubicBezTo>
                    <a:pt x="9032" y="18839"/>
                    <a:pt x="9768" y="18580"/>
                    <a:pt x="9768" y="18580"/>
                  </a:cubicBezTo>
                  <a:lnTo>
                    <a:pt x="9768" y="18580"/>
                  </a:lnTo>
                  <a:cubicBezTo>
                    <a:pt x="9668" y="19217"/>
                    <a:pt x="9609" y="19913"/>
                    <a:pt x="9529" y="20689"/>
                  </a:cubicBezTo>
                  <a:cubicBezTo>
                    <a:pt x="9250" y="23593"/>
                    <a:pt x="9250" y="27293"/>
                    <a:pt x="9410" y="31053"/>
                  </a:cubicBezTo>
                  <a:cubicBezTo>
                    <a:pt x="9449" y="32107"/>
                    <a:pt x="9509" y="33122"/>
                    <a:pt x="9549" y="34156"/>
                  </a:cubicBezTo>
                  <a:cubicBezTo>
                    <a:pt x="9728" y="37419"/>
                    <a:pt x="10723" y="39488"/>
                    <a:pt x="6883" y="42113"/>
                  </a:cubicBezTo>
                  <a:cubicBezTo>
                    <a:pt x="6286" y="42551"/>
                    <a:pt x="5570" y="42969"/>
                    <a:pt x="4695" y="43406"/>
                  </a:cubicBezTo>
                  <a:cubicBezTo>
                    <a:pt x="4695" y="43406"/>
                    <a:pt x="3269" y="41909"/>
                    <a:pt x="2614" y="41909"/>
                  </a:cubicBezTo>
                  <a:cubicBezTo>
                    <a:pt x="2496" y="41909"/>
                    <a:pt x="2403" y="41958"/>
                    <a:pt x="2348" y="42074"/>
                  </a:cubicBezTo>
                  <a:cubicBezTo>
                    <a:pt x="1970" y="42790"/>
                    <a:pt x="3044" y="45077"/>
                    <a:pt x="3104" y="45237"/>
                  </a:cubicBezTo>
                  <a:cubicBezTo>
                    <a:pt x="2997" y="45077"/>
                    <a:pt x="1084" y="42698"/>
                    <a:pt x="462" y="42698"/>
                  </a:cubicBezTo>
                  <a:cubicBezTo>
                    <a:pt x="387" y="42698"/>
                    <a:pt x="331" y="42733"/>
                    <a:pt x="299" y="42810"/>
                  </a:cubicBezTo>
                  <a:cubicBezTo>
                    <a:pt x="0" y="43566"/>
                    <a:pt x="2805" y="50210"/>
                    <a:pt x="7221" y="50508"/>
                  </a:cubicBezTo>
                  <a:cubicBezTo>
                    <a:pt x="7353" y="50517"/>
                    <a:pt x="7480" y="50522"/>
                    <a:pt x="7603" y="50522"/>
                  </a:cubicBezTo>
                  <a:cubicBezTo>
                    <a:pt x="8285" y="50522"/>
                    <a:pt x="8857" y="50386"/>
                    <a:pt x="9430" y="50150"/>
                  </a:cubicBezTo>
                  <a:cubicBezTo>
                    <a:pt x="9410" y="48459"/>
                    <a:pt x="8654" y="46748"/>
                    <a:pt x="7241" y="45774"/>
                  </a:cubicBezTo>
                  <a:cubicBezTo>
                    <a:pt x="6943" y="45575"/>
                    <a:pt x="6565" y="45356"/>
                    <a:pt x="6485" y="44998"/>
                  </a:cubicBezTo>
                  <a:cubicBezTo>
                    <a:pt x="6386" y="44660"/>
                    <a:pt x="6625" y="44282"/>
                    <a:pt x="6843" y="44003"/>
                  </a:cubicBezTo>
                  <a:cubicBezTo>
                    <a:pt x="8276" y="42213"/>
                    <a:pt x="10723" y="41298"/>
                    <a:pt x="11817" y="39289"/>
                  </a:cubicBezTo>
                  <a:cubicBezTo>
                    <a:pt x="12990" y="37120"/>
                    <a:pt x="12234" y="34494"/>
                    <a:pt x="11717" y="32068"/>
                  </a:cubicBezTo>
                  <a:cubicBezTo>
                    <a:pt x="10643" y="27074"/>
                    <a:pt x="10762" y="21823"/>
                    <a:pt x="12055" y="16889"/>
                  </a:cubicBezTo>
                  <a:lnTo>
                    <a:pt x="12055" y="16889"/>
                  </a:lnTo>
                  <a:cubicBezTo>
                    <a:pt x="11459" y="16989"/>
                    <a:pt x="10902" y="17049"/>
                    <a:pt x="10325" y="17148"/>
                  </a:cubicBezTo>
                  <a:cubicBezTo>
                    <a:pt x="11041" y="16193"/>
                    <a:pt x="11657" y="15119"/>
                    <a:pt x="12155" y="14005"/>
                  </a:cubicBezTo>
                  <a:cubicBezTo>
                    <a:pt x="12102" y="14002"/>
                    <a:pt x="12049" y="14001"/>
                    <a:pt x="11996" y="14001"/>
                  </a:cubicBezTo>
                  <a:cubicBezTo>
                    <a:pt x="11212" y="14001"/>
                    <a:pt x="10420" y="14274"/>
                    <a:pt x="9768" y="14721"/>
                  </a:cubicBezTo>
                  <a:cubicBezTo>
                    <a:pt x="11120" y="12155"/>
                    <a:pt x="12632" y="9728"/>
                    <a:pt x="14303" y="7381"/>
                  </a:cubicBezTo>
                  <a:lnTo>
                    <a:pt x="14303" y="7381"/>
                  </a:lnTo>
                  <a:cubicBezTo>
                    <a:pt x="13976" y="7531"/>
                    <a:pt x="13630" y="7615"/>
                    <a:pt x="13285" y="7615"/>
                  </a:cubicBezTo>
                  <a:cubicBezTo>
                    <a:pt x="13126" y="7615"/>
                    <a:pt x="12968" y="7597"/>
                    <a:pt x="12811" y="7560"/>
                  </a:cubicBezTo>
                  <a:cubicBezTo>
                    <a:pt x="14224" y="5292"/>
                    <a:pt x="16770" y="3760"/>
                    <a:pt x="19495" y="3521"/>
                  </a:cubicBezTo>
                  <a:cubicBezTo>
                    <a:pt x="19575" y="1990"/>
                    <a:pt x="20251" y="916"/>
                    <a:pt x="21146" y="0"/>
                  </a:cubicBezTo>
                  <a:close/>
                </a:path>
              </a:pathLst>
            </a:custGeom>
            <a:solidFill>
              <a:srgbClr val="3049B5">
                <a:alpha val="1562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1" name="Google Shape;1341;p37"/>
            <p:cNvSpPr/>
            <p:nvPr/>
          </p:nvSpPr>
          <p:spPr>
            <a:xfrm>
              <a:off x="6486305" y="4311682"/>
              <a:ext cx="1469332" cy="270933"/>
            </a:xfrm>
            <a:custGeom>
              <a:rect b="b" l="l" r="r" t="t"/>
              <a:pathLst>
                <a:path extrusionOk="0" h="4123" w="22360">
                  <a:moveTo>
                    <a:pt x="4971" y="0"/>
                  </a:moveTo>
                  <a:cubicBezTo>
                    <a:pt x="3457" y="0"/>
                    <a:pt x="1801" y="75"/>
                    <a:pt x="0" y="240"/>
                  </a:cubicBezTo>
                  <a:lnTo>
                    <a:pt x="1194" y="240"/>
                  </a:lnTo>
                  <a:cubicBezTo>
                    <a:pt x="1611" y="240"/>
                    <a:pt x="2029" y="240"/>
                    <a:pt x="2467" y="260"/>
                  </a:cubicBezTo>
                  <a:cubicBezTo>
                    <a:pt x="8693" y="499"/>
                    <a:pt x="12373" y="1911"/>
                    <a:pt x="14900" y="2966"/>
                  </a:cubicBezTo>
                  <a:cubicBezTo>
                    <a:pt x="16428" y="3613"/>
                    <a:pt x="17526" y="4122"/>
                    <a:pt x="18518" y="4122"/>
                  </a:cubicBezTo>
                  <a:cubicBezTo>
                    <a:pt x="18714" y="4122"/>
                    <a:pt x="18907" y="4102"/>
                    <a:pt x="19097" y="4060"/>
                  </a:cubicBezTo>
                  <a:cubicBezTo>
                    <a:pt x="20291" y="3821"/>
                    <a:pt x="21425" y="2727"/>
                    <a:pt x="22360" y="1414"/>
                  </a:cubicBezTo>
                  <a:lnTo>
                    <a:pt x="22360" y="1414"/>
                  </a:lnTo>
                  <a:cubicBezTo>
                    <a:pt x="21341" y="2510"/>
                    <a:pt x="20285" y="2906"/>
                    <a:pt x="19197" y="2906"/>
                  </a:cubicBezTo>
                  <a:cubicBezTo>
                    <a:pt x="17757" y="2906"/>
                    <a:pt x="16262" y="2213"/>
                    <a:pt x="14721" y="1533"/>
                  </a:cubicBezTo>
                  <a:cubicBezTo>
                    <a:pt x="12697" y="656"/>
                    <a:pt x="9461" y="0"/>
                    <a:pt x="4971" y="0"/>
                  </a:cubicBezTo>
                  <a:close/>
                </a:path>
              </a:pathLst>
            </a:custGeom>
            <a:solidFill>
              <a:srgbClr val="3049B5">
                <a:alpha val="1562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2" name="Google Shape;1342;p37"/>
            <p:cNvSpPr/>
            <p:nvPr/>
          </p:nvSpPr>
          <p:spPr>
            <a:xfrm>
              <a:off x="7621762" y="4259443"/>
              <a:ext cx="287821" cy="252205"/>
            </a:xfrm>
            <a:custGeom>
              <a:rect b="b" l="l" r="r" t="t"/>
              <a:pathLst>
                <a:path extrusionOk="0" h="3838" w="4380">
                  <a:moveTo>
                    <a:pt x="3548" y="1"/>
                  </a:moveTo>
                  <a:cubicBezTo>
                    <a:pt x="2375" y="1"/>
                    <a:pt x="82" y="1676"/>
                    <a:pt x="27" y="2965"/>
                  </a:cubicBezTo>
                  <a:cubicBezTo>
                    <a:pt x="1" y="3575"/>
                    <a:pt x="371" y="3838"/>
                    <a:pt x="900" y="3838"/>
                  </a:cubicBezTo>
                  <a:cubicBezTo>
                    <a:pt x="1994" y="3838"/>
                    <a:pt x="3769" y="2716"/>
                    <a:pt x="4145" y="1214"/>
                  </a:cubicBezTo>
                  <a:cubicBezTo>
                    <a:pt x="4380" y="342"/>
                    <a:pt x="4078" y="1"/>
                    <a:pt x="3548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3" name="Google Shape;1343;p37"/>
            <p:cNvSpPr/>
            <p:nvPr/>
          </p:nvSpPr>
          <p:spPr>
            <a:xfrm>
              <a:off x="6273210" y="3977155"/>
              <a:ext cx="104680" cy="104614"/>
            </a:xfrm>
            <a:custGeom>
              <a:rect b="b" l="l" r="r" t="t"/>
              <a:pathLst>
                <a:path extrusionOk="0" h="1592" w="1593">
                  <a:moveTo>
                    <a:pt x="796" y="0"/>
                  </a:moveTo>
                  <a:cubicBezTo>
                    <a:pt x="359" y="0"/>
                    <a:pt x="1" y="358"/>
                    <a:pt x="1" y="796"/>
                  </a:cubicBezTo>
                  <a:cubicBezTo>
                    <a:pt x="1" y="1233"/>
                    <a:pt x="359" y="1591"/>
                    <a:pt x="796" y="1591"/>
                  </a:cubicBezTo>
                  <a:cubicBezTo>
                    <a:pt x="1234" y="1591"/>
                    <a:pt x="1592" y="1233"/>
                    <a:pt x="1592" y="796"/>
                  </a:cubicBezTo>
                  <a:cubicBezTo>
                    <a:pt x="1592" y="358"/>
                    <a:pt x="1234" y="0"/>
                    <a:pt x="796" y="0"/>
                  </a:cubicBezTo>
                  <a:close/>
                </a:path>
              </a:pathLst>
            </a:custGeom>
            <a:solidFill>
              <a:srgbClr val="2345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4" name="Google Shape;1344;p37"/>
            <p:cNvSpPr/>
            <p:nvPr/>
          </p:nvSpPr>
          <p:spPr>
            <a:xfrm>
              <a:off x="6466658" y="4094775"/>
              <a:ext cx="55001" cy="56250"/>
            </a:xfrm>
            <a:custGeom>
              <a:rect b="b" l="l" r="r" t="t"/>
              <a:pathLst>
                <a:path extrusionOk="0" h="856" w="837">
                  <a:moveTo>
                    <a:pt x="419" y="0"/>
                  </a:moveTo>
                  <a:cubicBezTo>
                    <a:pt x="180" y="0"/>
                    <a:pt x="1" y="199"/>
                    <a:pt x="1" y="418"/>
                  </a:cubicBezTo>
                  <a:cubicBezTo>
                    <a:pt x="1" y="657"/>
                    <a:pt x="180" y="856"/>
                    <a:pt x="419" y="856"/>
                  </a:cubicBezTo>
                  <a:cubicBezTo>
                    <a:pt x="657" y="856"/>
                    <a:pt x="836" y="657"/>
                    <a:pt x="836" y="418"/>
                  </a:cubicBezTo>
                  <a:cubicBezTo>
                    <a:pt x="836" y="199"/>
                    <a:pt x="657" y="0"/>
                    <a:pt x="419" y="0"/>
                  </a:cubicBezTo>
                  <a:close/>
                </a:path>
              </a:pathLst>
            </a:custGeom>
            <a:solidFill>
              <a:srgbClr val="2345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5" name="Google Shape;1345;p37"/>
            <p:cNvSpPr/>
            <p:nvPr/>
          </p:nvSpPr>
          <p:spPr>
            <a:xfrm>
              <a:off x="6309810" y="3765374"/>
              <a:ext cx="124262" cy="124262"/>
            </a:xfrm>
            <a:custGeom>
              <a:rect b="b" l="l" r="r" t="t"/>
              <a:pathLst>
                <a:path extrusionOk="0" h="1891" w="1891">
                  <a:moveTo>
                    <a:pt x="936" y="0"/>
                  </a:moveTo>
                  <a:cubicBezTo>
                    <a:pt x="418" y="0"/>
                    <a:pt x="1" y="418"/>
                    <a:pt x="1" y="935"/>
                  </a:cubicBezTo>
                  <a:cubicBezTo>
                    <a:pt x="1" y="1453"/>
                    <a:pt x="418" y="1890"/>
                    <a:pt x="936" y="1890"/>
                  </a:cubicBezTo>
                  <a:cubicBezTo>
                    <a:pt x="1473" y="1890"/>
                    <a:pt x="1890" y="1453"/>
                    <a:pt x="1890" y="935"/>
                  </a:cubicBezTo>
                  <a:cubicBezTo>
                    <a:pt x="1890" y="418"/>
                    <a:pt x="1473" y="0"/>
                    <a:pt x="936" y="0"/>
                  </a:cubicBezTo>
                  <a:close/>
                </a:path>
              </a:pathLst>
            </a:custGeom>
            <a:solidFill>
              <a:srgbClr val="2345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6" name="Google Shape;1346;p37"/>
            <p:cNvSpPr/>
            <p:nvPr/>
          </p:nvSpPr>
          <p:spPr>
            <a:xfrm>
              <a:off x="6160781" y="3558849"/>
              <a:ext cx="78526" cy="78461"/>
            </a:xfrm>
            <a:custGeom>
              <a:rect b="b" l="l" r="r" t="t"/>
              <a:pathLst>
                <a:path extrusionOk="0" h="1194" w="1195">
                  <a:moveTo>
                    <a:pt x="598" y="0"/>
                  </a:moveTo>
                  <a:cubicBezTo>
                    <a:pt x="259" y="0"/>
                    <a:pt x="1" y="259"/>
                    <a:pt x="1" y="597"/>
                  </a:cubicBezTo>
                  <a:cubicBezTo>
                    <a:pt x="1" y="935"/>
                    <a:pt x="259" y="1194"/>
                    <a:pt x="598" y="1194"/>
                  </a:cubicBezTo>
                  <a:cubicBezTo>
                    <a:pt x="936" y="1194"/>
                    <a:pt x="1194" y="935"/>
                    <a:pt x="1194" y="597"/>
                  </a:cubicBezTo>
                  <a:cubicBezTo>
                    <a:pt x="1194" y="259"/>
                    <a:pt x="936" y="0"/>
                    <a:pt x="598" y="0"/>
                  </a:cubicBezTo>
                  <a:close/>
                </a:path>
              </a:pathLst>
            </a:custGeom>
            <a:solidFill>
              <a:srgbClr val="2345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7" name="Google Shape;1347;p37"/>
            <p:cNvSpPr/>
            <p:nvPr/>
          </p:nvSpPr>
          <p:spPr>
            <a:xfrm>
              <a:off x="6464621" y="3328800"/>
              <a:ext cx="924969" cy="598312"/>
            </a:xfrm>
            <a:custGeom>
              <a:rect b="b" l="l" r="r" t="t"/>
              <a:pathLst>
                <a:path extrusionOk="0" h="9105" w="14076">
                  <a:moveTo>
                    <a:pt x="14076" y="0"/>
                  </a:moveTo>
                  <a:cubicBezTo>
                    <a:pt x="14075" y="0"/>
                    <a:pt x="4905" y="3899"/>
                    <a:pt x="2300" y="4496"/>
                  </a:cubicBezTo>
                  <a:cubicBezTo>
                    <a:pt x="1" y="5001"/>
                    <a:pt x="141" y="9104"/>
                    <a:pt x="4830" y="9104"/>
                  </a:cubicBezTo>
                  <a:cubicBezTo>
                    <a:pt x="5497" y="9104"/>
                    <a:pt x="6256" y="9021"/>
                    <a:pt x="7114" y="8833"/>
                  </a:cubicBezTo>
                  <a:cubicBezTo>
                    <a:pt x="13996" y="7301"/>
                    <a:pt x="14076" y="1"/>
                    <a:pt x="14076" y="0"/>
                  </a:cubicBezTo>
                  <a:close/>
                </a:path>
              </a:pathLst>
            </a:custGeom>
            <a:solidFill>
              <a:srgbClr val="3049B5">
                <a:alpha val="1562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8" name="Google Shape;1348;p37"/>
            <p:cNvSpPr/>
            <p:nvPr/>
          </p:nvSpPr>
          <p:spPr>
            <a:xfrm>
              <a:off x="6005247" y="2875930"/>
              <a:ext cx="1111198" cy="1310570"/>
            </a:xfrm>
            <a:custGeom>
              <a:rect b="b" l="l" r="r" t="t"/>
              <a:pathLst>
                <a:path extrusionOk="0" h="19944" w="16910">
                  <a:moveTo>
                    <a:pt x="8909" y="1"/>
                  </a:moveTo>
                  <a:cubicBezTo>
                    <a:pt x="8450" y="1"/>
                    <a:pt x="7961" y="12"/>
                    <a:pt x="7441" y="29"/>
                  </a:cubicBezTo>
                  <a:cubicBezTo>
                    <a:pt x="5511" y="69"/>
                    <a:pt x="4059" y="427"/>
                    <a:pt x="2965" y="1064"/>
                  </a:cubicBezTo>
                  <a:cubicBezTo>
                    <a:pt x="538" y="2516"/>
                    <a:pt x="1" y="5520"/>
                    <a:pt x="259" y="10493"/>
                  </a:cubicBezTo>
                  <a:cubicBezTo>
                    <a:pt x="587" y="16763"/>
                    <a:pt x="2355" y="19943"/>
                    <a:pt x="7464" y="19943"/>
                  </a:cubicBezTo>
                  <a:cubicBezTo>
                    <a:pt x="8239" y="19943"/>
                    <a:pt x="9091" y="19870"/>
                    <a:pt x="10027" y="19723"/>
                  </a:cubicBezTo>
                  <a:cubicBezTo>
                    <a:pt x="12274" y="19365"/>
                    <a:pt x="13786" y="18649"/>
                    <a:pt x="14761" y="17634"/>
                  </a:cubicBezTo>
                  <a:cubicBezTo>
                    <a:pt x="16909" y="15386"/>
                    <a:pt x="16571" y="11686"/>
                    <a:pt x="15994" y="7131"/>
                  </a:cubicBezTo>
                  <a:cubicBezTo>
                    <a:pt x="15251" y="1114"/>
                    <a:pt x="13617" y="1"/>
                    <a:pt x="8909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9" name="Google Shape;1349;p37"/>
            <p:cNvSpPr/>
            <p:nvPr/>
          </p:nvSpPr>
          <p:spPr>
            <a:xfrm>
              <a:off x="6347722" y="3947044"/>
              <a:ext cx="104680" cy="104680"/>
            </a:xfrm>
            <a:custGeom>
              <a:rect b="b" l="l" r="r" t="t"/>
              <a:pathLst>
                <a:path extrusionOk="0" h="1593" w="1593">
                  <a:moveTo>
                    <a:pt x="796" y="1"/>
                  </a:moveTo>
                  <a:cubicBezTo>
                    <a:pt x="359" y="1"/>
                    <a:pt x="1" y="359"/>
                    <a:pt x="1" y="796"/>
                  </a:cubicBezTo>
                  <a:cubicBezTo>
                    <a:pt x="1" y="1234"/>
                    <a:pt x="359" y="1592"/>
                    <a:pt x="796" y="1592"/>
                  </a:cubicBezTo>
                  <a:cubicBezTo>
                    <a:pt x="1234" y="1592"/>
                    <a:pt x="1592" y="1234"/>
                    <a:pt x="1592" y="796"/>
                  </a:cubicBezTo>
                  <a:cubicBezTo>
                    <a:pt x="1592" y="359"/>
                    <a:pt x="1234" y="1"/>
                    <a:pt x="79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0" name="Google Shape;1350;p37"/>
            <p:cNvSpPr/>
            <p:nvPr/>
          </p:nvSpPr>
          <p:spPr>
            <a:xfrm>
              <a:off x="6552934" y="3988917"/>
              <a:ext cx="56316" cy="54936"/>
            </a:xfrm>
            <a:custGeom>
              <a:rect b="b" l="l" r="r" t="t"/>
              <a:pathLst>
                <a:path extrusionOk="0" h="836" w="857">
                  <a:moveTo>
                    <a:pt x="418" y="0"/>
                  </a:moveTo>
                  <a:cubicBezTo>
                    <a:pt x="200" y="0"/>
                    <a:pt x="1" y="199"/>
                    <a:pt x="1" y="418"/>
                  </a:cubicBezTo>
                  <a:cubicBezTo>
                    <a:pt x="1" y="637"/>
                    <a:pt x="180" y="836"/>
                    <a:pt x="418" y="836"/>
                  </a:cubicBezTo>
                  <a:cubicBezTo>
                    <a:pt x="657" y="836"/>
                    <a:pt x="856" y="637"/>
                    <a:pt x="856" y="418"/>
                  </a:cubicBezTo>
                  <a:cubicBezTo>
                    <a:pt x="856" y="199"/>
                    <a:pt x="657" y="0"/>
                    <a:pt x="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1" name="Google Shape;1351;p37"/>
            <p:cNvSpPr/>
            <p:nvPr/>
          </p:nvSpPr>
          <p:spPr>
            <a:xfrm>
              <a:off x="6247057" y="3452991"/>
              <a:ext cx="78526" cy="78461"/>
            </a:xfrm>
            <a:custGeom>
              <a:rect b="b" l="l" r="r" t="t"/>
              <a:pathLst>
                <a:path extrusionOk="0" h="1194" w="1195">
                  <a:moveTo>
                    <a:pt x="598" y="0"/>
                  </a:moveTo>
                  <a:cubicBezTo>
                    <a:pt x="279" y="0"/>
                    <a:pt x="1" y="259"/>
                    <a:pt x="1" y="597"/>
                  </a:cubicBezTo>
                  <a:cubicBezTo>
                    <a:pt x="1" y="915"/>
                    <a:pt x="279" y="1194"/>
                    <a:pt x="598" y="1194"/>
                  </a:cubicBezTo>
                  <a:cubicBezTo>
                    <a:pt x="936" y="1194"/>
                    <a:pt x="1194" y="915"/>
                    <a:pt x="1194" y="597"/>
                  </a:cubicBezTo>
                  <a:cubicBezTo>
                    <a:pt x="1194" y="259"/>
                    <a:pt x="936" y="0"/>
                    <a:pt x="598" y="0"/>
                  </a:cubicBezTo>
                  <a:close/>
                </a:path>
              </a:pathLst>
            </a:custGeom>
            <a:solidFill>
              <a:srgbClr val="2345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2" name="Google Shape;1352;p37"/>
            <p:cNvSpPr/>
            <p:nvPr/>
          </p:nvSpPr>
          <p:spPr>
            <a:xfrm>
              <a:off x="5768693" y="1900079"/>
              <a:ext cx="1362154" cy="896516"/>
            </a:xfrm>
            <a:custGeom>
              <a:rect b="b" l="l" r="r" t="t"/>
              <a:pathLst>
                <a:path extrusionOk="0" h="13643" w="20729">
                  <a:moveTo>
                    <a:pt x="17327" y="1"/>
                  </a:moveTo>
                  <a:cubicBezTo>
                    <a:pt x="15097" y="994"/>
                    <a:pt x="12585" y="1295"/>
                    <a:pt x="10357" y="1295"/>
                  </a:cubicBezTo>
                  <a:cubicBezTo>
                    <a:pt x="6919" y="1295"/>
                    <a:pt x="4158" y="577"/>
                    <a:pt x="4158" y="577"/>
                  </a:cubicBezTo>
                  <a:cubicBezTo>
                    <a:pt x="2029" y="1751"/>
                    <a:pt x="0" y="8216"/>
                    <a:pt x="3780" y="11638"/>
                  </a:cubicBezTo>
                  <a:cubicBezTo>
                    <a:pt x="5255" y="12976"/>
                    <a:pt x="7780" y="13643"/>
                    <a:pt x="10392" y="13643"/>
                  </a:cubicBezTo>
                  <a:cubicBezTo>
                    <a:pt x="13100" y="13643"/>
                    <a:pt x="15902" y="12926"/>
                    <a:pt x="17724" y="11498"/>
                  </a:cubicBezTo>
                  <a:cubicBezTo>
                    <a:pt x="18679" y="10743"/>
                    <a:pt x="19336" y="9808"/>
                    <a:pt x="19614" y="8654"/>
                  </a:cubicBezTo>
                  <a:cubicBezTo>
                    <a:pt x="20728" y="3860"/>
                    <a:pt x="18083" y="756"/>
                    <a:pt x="17446" y="140"/>
                  </a:cubicBezTo>
                  <a:lnTo>
                    <a:pt x="17327" y="1"/>
                  </a:ln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3" name="Google Shape;1353;p37"/>
            <p:cNvSpPr/>
            <p:nvPr/>
          </p:nvSpPr>
          <p:spPr>
            <a:xfrm>
              <a:off x="6087646" y="2126185"/>
              <a:ext cx="162113" cy="274613"/>
            </a:xfrm>
            <a:custGeom>
              <a:rect b="b" l="l" r="r" t="t"/>
              <a:pathLst>
                <a:path extrusionOk="0" h="4179" w="2467">
                  <a:moveTo>
                    <a:pt x="1188" y="0"/>
                  </a:moveTo>
                  <a:cubicBezTo>
                    <a:pt x="0" y="0"/>
                    <a:pt x="40" y="4178"/>
                    <a:pt x="40" y="4178"/>
                  </a:cubicBezTo>
                  <a:cubicBezTo>
                    <a:pt x="40" y="4178"/>
                    <a:pt x="398" y="976"/>
                    <a:pt x="1193" y="976"/>
                  </a:cubicBezTo>
                  <a:cubicBezTo>
                    <a:pt x="1929" y="996"/>
                    <a:pt x="2307" y="4178"/>
                    <a:pt x="2307" y="4178"/>
                  </a:cubicBezTo>
                  <a:cubicBezTo>
                    <a:pt x="2307" y="4178"/>
                    <a:pt x="2467" y="41"/>
                    <a:pt x="1213" y="1"/>
                  </a:cubicBezTo>
                  <a:cubicBezTo>
                    <a:pt x="1205" y="1"/>
                    <a:pt x="1196" y="0"/>
                    <a:pt x="1188" y="0"/>
                  </a:cubicBezTo>
                  <a:close/>
                </a:path>
              </a:pathLst>
            </a:custGeom>
            <a:solidFill>
              <a:srgbClr val="1E2A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4" name="Google Shape;1354;p37"/>
            <p:cNvSpPr/>
            <p:nvPr/>
          </p:nvSpPr>
          <p:spPr>
            <a:xfrm>
              <a:off x="6698086" y="2126185"/>
              <a:ext cx="162113" cy="274613"/>
            </a:xfrm>
            <a:custGeom>
              <a:rect b="b" l="l" r="r" t="t"/>
              <a:pathLst>
                <a:path extrusionOk="0" h="4179" w="2467">
                  <a:moveTo>
                    <a:pt x="1207" y="0"/>
                  </a:moveTo>
                  <a:cubicBezTo>
                    <a:pt x="1" y="0"/>
                    <a:pt x="59" y="4178"/>
                    <a:pt x="59" y="4178"/>
                  </a:cubicBezTo>
                  <a:cubicBezTo>
                    <a:pt x="59" y="4178"/>
                    <a:pt x="398" y="976"/>
                    <a:pt x="1193" y="976"/>
                  </a:cubicBezTo>
                  <a:cubicBezTo>
                    <a:pt x="1949" y="996"/>
                    <a:pt x="2327" y="4178"/>
                    <a:pt x="2327" y="4178"/>
                  </a:cubicBezTo>
                  <a:cubicBezTo>
                    <a:pt x="2327" y="4178"/>
                    <a:pt x="2466" y="41"/>
                    <a:pt x="1233" y="1"/>
                  </a:cubicBezTo>
                  <a:cubicBezTo>
                    <a:pt x="1224" y="1"/>
                    <a:pt x="1216" y="0"/>
                    <a:pt x="1207" y="0"/>
                  </a:cubicBezTo>
                  <a:close/>
                </a:path>
              </a:pathLst>
            </a:custGeom>
            <a:solidFill>
              <a:srgbClr val="1E2A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5" name="Google Shape;1355;p37"/>
            <p:cNvSpPr/>
            <p:nvPr/>
          </p:nvSpPr>
          <p:spPr>
            <a:xfrm>
              <a:off x="6309810" y="2183747"/>
              <a:ext cx="290252" cy="159550"/>
            </a:xfrm>
            <a:custGeom>
              <a:rect b="b" l="l" r="r" t="t"/>
              <a:pathLst>
                <a:path extrusionOk="0" fill="none" h="2428" w="4417">
                  <a:moveTo>
                    <a:pt x="40" y="0"/>
                  </a:moveTo>
                  <a:cubicBezTo>
                    <a:pt x="40" y="0"/>
                    <a:pt x="1" y="2427"/>
                    <a:pt x="2209" y="2427"/>
                  </a:cubicBezTo>
                  <a:cubicBezTo>
                    <a:pt x="4417" y="2427"/>
                    <a:pt x="4377" y="0"/>
                    <a:pt x="4377" y="0"/>
                  </a:cubicBezTo>
                </a:path>
              </a:pathLst>
            </a:custGeom>
            <a:noFill/>
            <a:ln cap="rnd" cmpd="sng" w="10450">
              <a:solidFill>
                <a:srgbClr val="1E2A5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6" name="Google Shape;1356;p37"/>
            <p:cNvSpPr/>
            <p:nvPr/>
          </p:nvSpPr>
          <p:spPr>
            <a:xfrm>
              <a:off x="5899389" y="2475234"/>
              <a:ext cx="218363" cy="117691"/>
            </a:xfrm>
            <a:custGeom>
              <a:rect b="b" l="l" r="r" t="t"/>
              <a:pathLst>
                <a:path extrusionOk="0" h="1791" w="3323">
                  <a:moveTo>
                    <a:pt x="1671" y="0"/>
                  </a:moveTo>
                  <a:cubicBezTo>
                    <a:pt x="736" y="0"/>
                    <a:pt x="0" y="398"/>
                    <a:pt x="0" y="895"/>
                  </a:cubicBezTo>
                  <a:cubicBezTo>
                    <a:pt x="0" y="1393"/>
                    <a:pt x="736" y="1791"/>
                    <a:pt x="1671" y="1791"/>
                  </a:cubicBezTo>
                  <a:cubicBezTo>
                    <a:pt x="2586" y="1791"/>
                    <a:pt x="3322" y="1393"/>
                    <a:pt x="3322" y="895"/>
                  </a:cubicBezTo>
                  <a:cubicBezTo>
                    <a:pt x="3322" y="398"/>
                    <a:pt x="2586" y="0"/>
                    <a:pt x="1671" y="0"/>
                  </a:cubicBezTo>
                  <a:close/>
                </a:path>
              </a:pathLst>
            </a:custGeom>
            <a:solidFill>
              <a:srgbClr val="30308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7" name="Google Shape;1357;p37"/>
            <p:cNvSpPr/>
            <p:nvPr/>
          </p:nvSpPr>
          <p:spPr>
            <a:xfrm>
              <a:off x="6865382" y="2475234"/>
              <a:ext cx="218363" cy="117691"/>
            </a:xfrm>
            <a:custGeom>
              <a:rect b="b" l="l" r="r" t="t"/>
              <a:pathLst>
                <a:path extrusionOk="0" h="1791" w="3323">
                  <a:moveTo>
                    <a:pt x="1651" y="0"/>
                  </a:moveTo>
                  <a:cubicBezTo>
                    <a:pt x="736" y="0"/>
                    <a:pt x="0" y="398"/>
                    <a:pt x="0" y="895"/>
                  </a:cubicBezTo>
                  <a:cubicBezTo>
                    <a:pt x="0" y="1393"/>
                    <a:pt x="736" y="1791"/>
                    <a:pt x="1651" y="1791"/>
                  </a:cubicBezTo>
                  <a:cubicBezTo>
                    <a:pt x="2586" y="1791"/>
                    <a:pt x="3322" y="1393"/>
                    <a:pt x="3322" y="895"/>
                  </a:cubicBezTo>
                  <a:cubicBezTo>
                    <a:pt x="3322" y="398"/>
                    <a:pt x="2586" y="0"/>
                    <a:pt x="1651" y="0"/>
                  </a:cubicBezTo>
                  <a:close/>
                </a:path>
              </a:pathLst>
            </a:custGeom>
            <a:solidFill>
              <a:srgbClr val="30308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8" name="Google Shape;1358;p37"/>
            <p:cNvSpPr/>
            <p:nvPr/>
          </p:nvSpPr>
          <p:spPr>
            <a:xfrm>
              <a:off x="6032713" y="1982085"/>
              <a:ext cx="218363" cy="92195"/>
            </a:xfrm>
            <a:custGeom>
              <a:rect b="b" l="l" r="r" t="t"/>
              <a:pathLst>
                <a:path extrusionOk="0" h="1403" w="3323">
                  <a:moveTo>
                    <a:pt x="2484" y="0"/>
                  </a:moveTo>
                  <a:cubicBezTo>
                    <a:pt x="1938" y="0"/>
                    <a:pt x="1130" y="60"/>
                    <a:pt x="378" y="344"/>
                  </a:cubicBezTo>
                  <a:cubicBezTo>
                    <a:pt x="160" y="423"/>
                    <a:pt x="0" y="642"/>
                    <a:pt x="0" y="881"/>
                  </a:cubicBezTo>
                  <a:lnTo>
                    <a:pt x="0" y="901"/>
                  </a:lnTo>
                  <a:cubicBezTo>
                    <a:pt x="37" y="1194"/>
                    <a:pt x="310" y="1403"/>
                    <a:pt x="602" y="1403"/>
                  </a:cubicBezTo>
                  <a:cubicBezTo>
                    <a:pt x="627" y="1403"/>
                    <a:pt x="652" y="1401"/>
                    <a:pt x="677" y="1398"/>
                  </a:cubicBezTo>
                  <a:cubicBezTo>
                    <a:pt x="1082" y="1325"/>
                    <a:pt x="1776" y="1217"/>
                    <a:pt x="2554" y="1217"/>
                  </a:cubicBezTo>
                  <a:cubicBezTo>
                    <a:pt x="2618" y="1217"/>
                    <a:pt x="2681" y="1218"/>
                    <a:pt x="2746" y="1219"/>
                  </a:cubicBezTo>
                  <a:cubicBezTo>
                    <a:pt x="3044" y="1219"/>
                    <a:pt x="3322" y="1000"/>
                    <a:pt x="3322" y="702"/>
                  </a:cubicBezTo>
                  <a:cubicBezTo>
                    <a:pt x="3322" y="622"/>
                    <a:pt x="3322" y="523"/>
                    <a:pt x="3283" y="443"/>
                  </a:cubicBezTo>
                  <a:cubicBezTo>
                    <a:pt x="3243" y="205"/>
                    <a:pt x="3024" y="6"/>
                    <a:pt x="2765" y="6"/>
                  </a:cubicBezTo>
                  <a:cubicBezTo>
                    <a:pt x="2683" y="3"/>
                    <a:pt x="2588" y="0"/>
                    <a:pt x="2484" y="0"/>
                  </a:cubicBez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9" name="Google Shape;1359;p37"/>
            <p:cNvSpPr/>
            <p:nvPr/>
          </p:nvSpPr>
          <p:spPr>
            <a:xfrm>
              <a:off x="6677125" y="1999892"/>
              <a:ext cx="217048" cy="92720"/>
            </a:xfrm>
            <a:custGeom>
              <a:rect b="b" l="l" r="r" t="t"/>
              <a:pathLst>
                <a:path extrusionOk="0" h="1411" w="3303">
                  <a:moveTo>
                    <a:pt x="912" y="1"/>
                  </a:moveTo>
                  <a:cubicBezTo>
                    <a:pt x="779" y="1"/>
                    <a:pt x="659" y="5"/>
                    <a:pt x="557" y="13"/>
                  </a:cubicBezTo>
                  <a:cubicBezTo>
                    <a:pt x="299" y="13"/>
                    <a:pt x="80" y="212"/>
                    <a:pt x="20" y="451"/>
                  </a:cubicBezTo>
                  <a:cubicBezTo>
                    <a:pt x="0" y="530"/>
                    <a:pt x="0" y="630"/>
                    <a:pt x="0" y="709"/>
                  </a:cubicBezTo>
                  <a:cubicBezTo>
                    <a:pt x="0" y="1008"/>
                    <a:pt x="279" y="1227"/>
                    <a:pt x="577" y="1227"/>
                  </a:cubicBezTo>
                  <a:cubicBezTo>
                    <a:pt x="640" y="1225"/>
                    <a:pt x="703" y="1224"/>
                    <a:pt x="765" y="1224"/>
                  </a:cubicBezTo>
                  <a:cubicBezTo>
                    <a:pt x="1530" y="1224"/>
                    <a:pt x="2241" y="1332"/>
                    <a:pt x="2646" y="1406"/>
                  </a:cubicBezTo>
                  <a:cubicBezTo>
                    <a:pt x="2671" y="1409"/>
                    <a:pt x="2696" y="1410"/>
                    <a:pt x="2721" y="1410"/>
                  </a:cubicBezTo>
                  <a:cubicBezTo>
                    <a:pt x="3013" y="1410"/>
                    <a:pt x="3284" y="1202"/>
                    <a:pt x="3303" y="908"/>
                  </a:cubicBezTo>
                  <a:lnTo>
                    <a:pt x="3303" y="869"/>
                  </a:lnTo>
                  <a:cubicBezTo>
                    <a:pt x="3303" y="650"/>
                    <a:pt x="3163" y="431"/>
                    <a:pt x="2945" y="351"/>
                  </a:cubicBezTo>
                  <a:cubicBezTo>
                    <a:pt x="2226" y="80"/>
                    <a:pt x="1455" y="1"/>
                    <a:pt x="912" y="1"/>
                  </a:cubicBez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0" name="Google Shape;1360;p37"/>
            <p:cNvSpPr/>
            <p:nvPr/>
          </p:nvSpPr>
          <p:spPr>
            <a:xfrm>
              <a:off x="5216012" y="4297358"/>
              <a:ext cx="287755" cy="252205"/>
            </a:xfrm>
            <a:custGeom>
              <a:rect b="b" l="l" r="r" t="t"/>
              <a:pathLst>
                <a:path extrusionOk="0" h="3838" w="4379">
                  <a:moveTo>
                    <a:pt x="835" y="1"/>
                  </a:moveTo>
                  <a:cubicBezTo>
                    <a:pt x="304" y="1"/>
                    <a:pt x="0" y="342"/>
                    <a:pt x="235" y="1214"/>
                  </a:cubicBezTo>
                  <a:cubicBezTo>
                    <a:pt x="625" y="2694"/>
                    <a:pt x="2408" y="3838"/>
                    <a:pt x="3497" y="3838"/>
                  </a:cubicBezTo>
                  <a:cubicBezTo>
                    <a:pt x="4017" y="3838"/>
                    <a:pt x="4379" y="3576"/>
                    <a:pt x="4353" y="2965"/>
                  </a:cubicBezTo>
                  <a:cubicBezTo>
                    <a:pt x="4312" y="1676"/>
                    <a:pt x="2014" y="1"/>
                    <a:pt x="835" y="1"/>
                  </a:cubicBezTo>
                  <a:close/>
                </a:path>
              </a:pathLst>
            </a:custGeom>
            <a:solidFill>
              <a:srgbClr val="00D9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1" name="Google Shape;1361;p37"/>
            <p:cNvSpPr/>
            <p:nvPr/>
          </p:nvSpPr>
          <p:spPr>
            <a:xfrm>
              <a:off x="6142514" y="3318352"/>
              <a:ext cx="643194" cy="377847"/>
            </a:xfrm>
            <a:custGeom>
              <a:rect b="b" l="l" r="r" t="t"/>
              <a:pathLst>
                <a:path extrusionOk="0" h="5750" w="9788">
                  <a:moveTo>
                    <a:pt x="0" y="0"/>
                  </a:moveTo>
                  <a:cubicBezTo>
                    <a:pt x="0" y="0"/>
                    <a:pt x="100" y="4456"/>
                    <a:pt x="3322" y="5530"/>
                  </a:cubicBezTo>
                  <a:cubicBezTo>
                    <a:pt x="3740" y="5670"/>
                    <a:pt x="4238" y="5749"/>
                    <a:pt x="4814" y="5749"/>
                  </a:cubicBezTo>
                  <a:cubicBezTo>
                    <a:pt x="9489" y="5749"/>
                    <a:pt x="9788" y="0"/>
                    <a:pt x="97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2" name="Google Shape;1362;p37"/>
            <p:cNvSpPr/>
            <p:nvPr/>
          </p:nvSpPr>
          <p:spPr>
            <a:xfrm>
              <a:off x="6142514" y="3317038"/>
              <a:ext cx="218363" cy="363456"/>
            </a:xfrm>
            <a:custGeom>
              <a:rect b="b" l="l" r="r" t="t"/>
              <a:pathLst>
                <a:path extrusionOk="0" h="5531" w="3323">
                  <a:moveTo>
                    <a:pt x="0" y="0"/>
                  </a:moveTo>
                  <a:cubicBezTo>
                    <a:pt x="0" y="0"/>
                    <a:pt x="100" y="4456"/>
                    <a:pt x="3322" y="5530"/>
                  </a:cubicBezTo>
                  <a:cubicBezTo>
                    <a:pt x="2944" y="4297"/>
                    <a:pt x="2726" y="3004"/>
                    <a:pt x="2487" y="1751"/>
                  </a:cubicBezTo>
                  <a:cubicBezTo>
                    <a:pt x="2427" y="1174"/>
                    <a:pt x="2328" y="577"/>
                    <a:pt x="2248" y="0"/>
                  </a:cubicBezTo>
                  <a:close/>
                </a:path>
              </a:pathLst>
            </a:custGeom>
            <a:solidFill>
              <a:srgbClr val="141447">
                <a:alpha val="508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3" name="Google Shape;1363;p37"/>
            <p:cNvSpPr/>
            <p:nvPr/>
          </p:nvSpPr>
          <p:spPr>
            <a:xfrm>
              <a:off x="6142514" y="3229447"/>
              <a:ext cx="642603" cy="197597"/>
            </a:xfrm>
            <a:custGeom>
              <a:rect b="b" l="l" r="r" t="t"/>
              <a:pathLst>
                <a:path extrusionOk="0" h="3007" w="9779">
                  <a:moveTo>
                    <a:pt x="5186" y="1"/>
                  </a:moveTo>
                  <a:cubicBezTo>
                    <a:pt x="2648" y="1"/>
                    <a:pt x="0" y="494"/>
                    <a:pt x="0" y="1353"/>
                  </a:cubicBezTo>
                  <a:cubicBezTo>
                    <a:pt x="0" y="2508"/>
                    <a:pt x="2181" y="3007"/>
                    <a:pt x="4481" y="3007"/>
                  </a:cubicBezTo>
                  <a:cubicBezTo>
                    <a:pt x="7054" y="3007"/>
                    <a:pt x="9778" y="2382"/>
                    <a:pt x="9768" y="1353"/>
                  </a:cubicBezTo>
                  <a:cubicBezTo>
                    <a:pt x="9768" y="419"/>
                    <a:pt x="7523" y="1"/>
                    <a:pt x="51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4" name="Google Shape;1364;p37"/>
            <p:cNvSpPr/>
            <p:nvPr/>
          </p:nvSpPr>
          <p:spPr>
            <a:xfrm>
              <a:off x="6173857" y="3251920"/>
              <a:ext cx="579190" cy="133791"/>
            </a:xfrm>
            <a:custGeom>
              <a:rect b="b" l="l" r="r" t="t"/>
              <a:pathLst>
                <a:path extrusionOk="0" h="2036" w="8814">
                  <a:moveTo>
                    <a:pt x="4684" y="0"/>
                  </a:moveTo>
                  <a:cubicBezTo>
                    <a:pt x="2397" y="0"/>
                    <a:pt x="11" y="332"/>
                    <a:pt x="1" y="912"/>
                  </a:cubicBezTo>
                  <a:cubicBezTo>
                    <a:pt x="1" y="1130"/>
                    <a:pt x="140" y="1310"/>
                    <a:pt x="399" y="1469"/>
                  </a:cubicBezTo>
                  <a:cubicBezTo>
                    <a:pt x="1085" y="1858"/>
                    <a:pt x="2541" y="2036"/>
                    <a:pt x="4052" y="2036"/>
                  </a:cubicBezTo>
                  <a:cubicBezTo>
                    <a:pt x="5780" y="2036"/>
                    <a:pt x="7579" y="1803"/>
                    <a:pt x="8376" y="1389"/>
                  </a:cubicBezTo>
                  <a:cubicBezTo>
                    <a:pt x="8654" y="1250"/>
                    <a:pt x="8813" y="1091"/>
                    <a:pt x="8813" y="912"/>
                  </a:cubicBezTo>
                  <a:cubicBezTo>
                    <a:pt x="8813" y="282"/>
                    <a:pt x="6791" y="0"/>
                    <a:pt x="4684" y="0"/>
                  </a:cubicBezTo>
                  <a:close/>
                </a:path>
              </a:pathLst>
            </a:custGeom>
            <a:solidFill>
              <a:srgbClr val="141447">
                <a:alpha val="508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5" name="Google Shape;1365;p37"/>
            <p:cNvSpPr/>
            <p:nvPr/>
          </p:nvSpPr>
          <p:spPr>
            <a:xfrm>
              <a:off x="6200009" y="3302516"/>
              <a:ext cx="524254" cy="83192"/>
            </a:xfrm>
            <a:custGeom>
              <a:rect b="b" l="l" r="r" t="t"/>
              <a:pathLst>
                <a:path extrusionOk="0" h="1266" w="7978">
                  <a:moveTo>
                    <a:pt x="4280" y="0"/>
                  </a:moveTo>
                  <a:cubicBezTo>
                    <a:pt x="2565" y="0"/>
                    <a:pt x="789" y="247"/>
                    <a:pt x="1" y="699"/>
                  </a:cubicBezTo>
                  <a:cubicBezTo>
                    <a:pt x="687" y="1088"/>
                    <a:pt x="2143" y="1266"/>
                    <a:pt x="3654" y="1266"/>
                  </a:cubicBezTo>
                  <a:cubicBezTo>
                    <a:pt x="5382" y="1266"/>
                    <a:pt x="7181" y="1033"/>
                    <a:pt x="7978" y="619"/>
                  </a:cubicBezTo>
                  <a:cubicBezTo>
                    <a:pt x="7293" y="197"/>
                    <a:pt x="5811" y="0"/>
                    <a:pt x="42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6" name="Google Shape;1366;p37"/>
            <p:cNvSpPr/>
            <p:nvPr/>
          </p:nvSpPr>
          <p:spPr>
            <a:xfrm>
              <a:off x="6617001" y="3389713"/>
              <a:ext cx="246488" cy="246750"/>
            </a:xfrm>
            <a:custGeom>
              <a:rect b="b" l="l" r="r" t="t"/>
              <a:pathLst>
                <a:path extrusionOk="0" h="3755" w="3751">
                  <a:moveTo>
                    <a:pt x="2642" y="1"/>
                  </a:moveTo>
                  <a:cubicBezTo>
                    <a:pt x="2235" y="1"/>
                    <a:pt x="1850" y="108"/>
                    <a:pt x="1850" y="108"/>
                  </a:cubicBezTo>
                  <a:lnTo>
                    <a:pt x="1691" y="1202"/>
                  </a:lnTo>
                  <a:cubicBezTo>
                    <a:pt x="1788" y="1185"/>
                    <a:pt x="1874" y="1177"/>
                    <a:pt x="1950" y="1177"/>
                  </a:cubicBezTo>
                  <a:cubicBezTo>
                    <a:pt x="2840" y="1177"/>
                    <a:pt x="2342" y="2279"/>
                    <a:pt x="1811" y="2554"/>
                  </a:cubicBezTo>
                  <a:cubicBezTo>
                    <a:pt x="1609" y="2652"/>
                    <a:pt x="1417" y="2684"/>
                    <a:pt x="1252" y="2684"/>
                  </a:cubicBezTo>
                  <a:cubicBezTo>
                    <a:pt x="947" y="2684"/>
                    <a:pt x="736" y="2574"/>
                    <a:pt x="736" y="2574"/>
                  </a:cubicBezTo>
                  <a:lnTo>
                    <a:pt x="0" y="3549"/>
                  </a:lnTo>
                  <a:cubicBezTo>
                    <a:pt x="457" y="3692"/>
                    <a:pt x="860" y="3755"/>
                    <a:pt x="1216" y="3755"/>
                  </a:cubicBezTo>
                  <a:cubicBezTo>
                    <a:pt x="3297" y="3755"/>
                    <a:pt x="3751" y="1601"/>
                    <a:pt x="3581" y="565"/>
                  </a:cubicBezTo>
                  <a:cubicBezTo>
                    <a:pt x="3501" y="113"/>
                    <a:pt x="3059" y="1"/>
                    <a:pt x="26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7" name="Google Shape;1367;p37"/>
            <p:cNvSpPr/>
            <p:nvPr/>
          </p:nvSpPr>
          <p:spPr>
            <a:xfrm>
              <a:off x="6305867" y="2978503"/>
              <a:ext cx="166121" cy="377781"/>
            </a:xfrm>
            <a:custGeom>
              <a:rect b="b" l="l" r="r" t="t"/>
              <a:pathLst>
                <a:path extrusionOk="0" h="5749" w="2528">
                  <a:moveTo>
                    <a:pt x="1254" y="0"/>
                  </a:moveTo>
                  <a:cubicBezTo>
                    <a:pt x="1254" y="0"/>
                    <a:pt x="1652" y="1691"/>
                    <a:pt x="817" y="3362"/>
                  </a:cubicBezTo>
                  <a:cubicBezTo>
                    <a:pt x="1" y="5033"/>
                    <a:pt x="1254" y="5749"/>
                    <a:pt x="1254" y="5749"/>
                  </a:cubicBezTo>
                  <a:cubicBezTo>
                    <a:pt x="1254" y="5749"/>
                    <a:pt x="1035" y="5172"/>
                    <a:pt x="1771" y="3362"/>
                  </a:cubicBezTo>
                  <a:cubicBezTo>
                    <a:pt x="2527" y="1572"/>
                    <a:pt x="1254" y="0"/>
                    <a:pt x="1254" y="0"/>
                  </a:cubicBez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8" name="Google Shape;1368;p37"/>
            <p:cNvSpPr/>
            <p:nvPr/>
          </p:nvSpPr>
          <p:spPr>
            <a:xfrm>
              <a:off x="6449705" y="2876522"/>
              <a:ext cx="130768" cy="479767"/>
            </a:xfrm>
            <a:custGeom>
              <a:rect b="b" l="l" r="r" t="t"/>
              <a:pathLst>
                <a:path extrusionOk="0" h="7301" w="1990">
                  <a:moveTo>
                    <a:pt x="677" y="0"/>
                  </a:moveTo>
                  <a:lnTo>
                    <a:pt x="677" y="0"/>
                  </a:lnTo>
                  <a:cubicBezTo>
                    <a:pt x="677" y="1"/>
                    <a:pt x="1054" y="2527"/>
                    <a:pt x="517" y="4775"/>
                  </a:cubicBezTo>
                  <a:cubicBezTo>
                    <a:pt x="0" y="6923"/>
                    <a:pt x="1054" y="7301"/>
                    <a:pt x="1054" y="7301"/>
                  </a:cubicBezTo>
                  <a:cubicBezTo>
                    <a:pt x="657" y="6923"/>
                    <a:pt x="1154" y="5511"/>
                    <a:pt x="1572" y="3720"/>
                  </a:cubicBezTo>
                  <a:cubicBezTo>
                    <a:pt x="1989" y="1930"/>
                    <a:pt x="677" y="1"/>
                    <a:pt x="677" y="0"/>
                  </a:cubicBez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9" name="Google Shape;1369;p37"/>
            <p:cNvSpPr/>
            <p:nvPr/>
          </p:nvSpPr>
          <p:spPr>
            <a:xfrm>
              <a:off x="6388267" y="3605897"/>
              <a:ext cx="94166" cy="102052"/>
            </a:xfrm>
            <a:custGeom>
              <a:rect b="b" l="l" r="r" t="t"/>
              <a:pathLst>
                <a:path extrusionOk="0" h="1553" w="1433">
                  <a:moveTo>
                    <a:pt x="0" y="1"/>
                  </a:moveTo>
                  <a:lnTo>
                    <a:pt x="80" y="1552"/>
                  </a:lnTo>
                  <a:lnTo>
                    <a:pt x="1432" y="43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0" name="Google Shape;1370;p37"/>
            <p:cNvSpPr/>
            <p:nvPr/>
          </p:nvSpPr>
          <p:spPr>
            <a:xfrm rot="-653023">
              <a:off x="6329849" y="3687616"/>
              <a:ext cx="124261" cy="105928"/>
            </a:xfrm>
            <a:custGeom>
              <a:rect b="b" l="l" r="r" t="t"/>
              <a:pathLst>
                <a:path extrusionOk="0" h="1612" w="1891">
                  <a:moveTo>
                    <a:pt x="1015" y="0"/>
                  </a:moveTo>
                  <a:lnTo>
                    <a:pt x="0" y="1612"/>
                  </a:lnTo>
                  <a:lnTo>
                    <a:pt x="1890" y="1413"/>
                  </a:lnTo>
                  <a:lnTo>
                    <a:pt x="1015" y="0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1" name="Google Shape;1371;p37"/>
            <p:cNvSpPr/>
            <p:nvPr/>
          </p:nvSpPr>
          <p:spPr>
            <a:xfrm>
              <a:off x="6277152" y="3800660"/>
              <a:ext cx="125577" cy="108557"/>
            </a:xfrm>
            <a:custGeom>
              <a:rect b="b" l="l" r="r" t="t"/>
              <a:pathLst>
                <a:path extrusionOk="0" h="1652" w="1911">
                  <a:moveTo>
                    <a:pt x="1273" y="1"/>
                  </a:moveTo>
                  <a:lnTo>
                    <a:pt x="0" y="1055"/>
                  </a:lnTo>
                  <a:lnTo>
                    <a:pt x="1910" y="1652"/>
                  </a:lnTo>
                  <a:lnTo>
                    <a:pt x="1273" y="1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2" name="Google Shape;1372;p37"/>
            <p:cNvSpPr/>
            <p:nvPr/>
          </p:nvSpPr>
          <p:spPr>
            <a:xfrm>
              <a:off x="5441855" y="2890912"/>
              <a:ext cx="998764" cy="991404"/>
            </a:xfrm>
            <a:custGeom>
              <a:rect b="b" l="l" r="r" t="t"/>
              <a:pathLst>
                <a:path extrusionOk="0" h="15087" w="15199">
                  <a:moveTo>
                    <a:pt x="2885" y="0"/>
                  </a:moveTo>
                  <a:cubicBezTo>
                    <a:pt x="2885" y="0"/>
                    <a:pt x="1" y="3362"/>
                    <a:pt x="2308" y="9250"/>
                  </a:cubicBezTo>
                  <a:cubicBezTo>
                    <a:pt x="2846" y="10643"/>
                    <a:pt x="4059" y="11936"/>
                    <a:pt x="5531" y="12950"/>
                  </a:cubicBezTo>
                  <a:cubicBezTo>
                    <a:pt x="7374" y="14239"/>
                    <a:pt x="9606" y="15086"/>
                    <a:pt x="11347" y="15086"/>
                  </a:cubicBezTo>
                  <a:cubicBezTo>
                    <a:pt x="11729" y="15086"/>
                    <a:pt x="12088" y="15045"/>
                    <a:pt x="12414" y="14960"/>
                  </a:cubicBezTo>
                  <a:cubicBezTo>
                    <a:pt x="12792" y="14860"/>
                    <a:pt x="13110" y="14721"/>
                    <a:pt x="13389" y="14502"/>
                  </a:cubicBezTo>
                  <a:cubicBezTo>
                    <a:pt x="13926" y="14044"/>
                    <a:pt x="14304" y="13547"/>
                    <a:pt x="14503" y="13030"/>
                  </a:cubicBezTo>
                  <a:cubicBezTo>
                    <a:pt x="15199" y="11259"/>
                    <a:pt x="14005" y="9370"/>
                    <a:pt x="12354" y="9250"/>
                  </a:cubicBezTo>
                  <a:cubicBezTo>
                    <a:pt x="10166" y="9051"/>
                    <a:pt x="3900" y="7917"/>
                    <a:pt x="5173" y="2248"/>
                  </a:cubicBezTo>
                  <a:lnTo>
                    <a:pt x="4079" y="1154"/>
                  </a:lnTo>
                  <a:lnTo>
                    <a:pt x="2885" y="0"/>
                  </a:ln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3" name="Google Shape;1373;p37"/>
            <p:cNvSpPr/>
            <p:nvPr/>
          </p:nvSpPr>
          <p:spPr>
            <a:xfrm>
              <a:off x="5441855" y="2890912"/>
              <a:ext cx="953028" cy="991404"/>
            </a:xfrm>
            <a:custGeom>
              <a:rect b="b" l="l" r="r" t="t"/>
              <a:pathLst>
                <a:path extrusionOk="0" h="15087" w="14503">
                  <a:moveTo>
                    <a:pt x="2885" y="0"/>
                  </a:moveTo>
                  <a:cubicBezTo>
                    <a:pt x="2885" y="0"/>
                    <a:pt x="1" y="3362"/>
                    <a:pt x="2308" y="9250"/>
                  </a:cubicBezTo>
                  <a:cubicBezTo>
                    <a:pt x="2846" y="10643"/>
                    <a:pt x="4059" y="11936"/>
                    <a:pt x="5531" y="12950"/>
                  </a:cubicBezTo>
                  <a:cubicBezTo>
                    <a:pt x="7374" y="14239"/>
                    <a:pt x="9606" y="15086"/>
                    <a:pt x="11347" y="15086"/>
                  </a:cubicBezTo>
                  <a:cubicBezTo>
                    <a:pt x="11729" y="15086"/>
                    <a:pt x="12088" y="15045"/>
                    <a:pt x="12414" y="14960"/>
                  </a:cubicBezTo>
                  <a:cubicBezTo>
                    <a:pt x="12792" y="14860"/>
                    <a:pt x="13110" y="14721"/>
                    <a:pt x="13389" y="14502"/>
                  </a:cubicBezTo>
                  <a:cubicBezTo>
                    <a:pt x="13926" y="14044"/>
                    <a:pt x="14304" y="13547"/>
                    <a:pt x="14503" y="13030"/>
                  </a:cubicBezTo>
                  <a:lnTo>
                    <a:pt x="14503" y="13030"/>
                  </a:lnTo>
                  <a:cubicBezTo>
                    <a:pt x="14423" y="13050"/>
                    <a:pt x="14324" y="13110"/>
                    <a:pt x="14304" y="13149"/>
                  </a:cubicBezTo>
                  <a:cubicBezTo>
                    <a:pt x="13822" y="13375"/>
                    <a:pt x="13323" y="13471"/>
                    <a:pt x="12818" y="13471"/>
                  </a:cubicBezTo>
                  <a:cubicBezTo>
                    <a:pt x="11362" y="13471"/>
                    <a:pt x="9854" y="12674"/>
                    <a:pt x="8555" y="11876"/>
                  </a:cubicBezTo>
                  <a:cubicBezTo>
                    <a:pt x="6665" y="10742"/>
                    <a:pt x="4636" y="9390"/>
                    <a:pt x="3999" y="7261"/>
                  </a:cubicBezTo>
                  <a:cubicBezTo>
                    <a:pt x="3701" y="6227"/>
                    <a:pt x="3781" y="5133"/>
                    <a:pt x="3860" y="4078"/>
                  </a:cubicBezTo>
                  <a:cubicBezTo>
                    <a:pt x="3900" y="3084"/>
                    <a:pt x="3999" y="2109"/>
                    <a:pt x="4079" y="1154"/>
                  </a:cubicBezTo>
                  <a:lnTo>
                    <a:pt x="2885" y="0"/>
                  </a:lnTo>
                  <a:close/>
                </a:path>
              </a:pathLst>
            </a:custGeom>
            <a:solidFill>
              <a:srgbClr val="3049B5">
                <a:alpha val="1562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4" name="Google Shape;1374;p37"/>
            <p:cNvSpPr/>
            <p:nvPr/>
          </p:nvSpPr>
          <p:spPr>
            <a:xfrm>
              <a:off x="6475857" y="3605897"/>
              <a:ext cx="95480" cy="102052"/>
            </a:xfrm>
            <a:custGeom>
              <a:rect b="b" l="l" r="r" t="t"/>
              <a:pathLst>
                <a:path extrusionOk="0" h="1553" w="1453">
                  <a:moveTo>
                    <a:pt x="1452" y="1"/>
                  </a:moveTo>
                  <a:lnTo>
                    <a:pt x="0" y="438"/>
                  </a:lnTo>
                  <a:lnTo>
                    <a:pt x="1373" y="1552"/>
                  </a:lnTo>
                  <a:lnTo>
                    <a:pt x="1452" y="1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5" name="Google Shape;1375;p37"/>
            <p:cNvSpPr/>
            <p:nvPr/>
          </p:nvSpPr>
          <p:spPr>
            <a:xfrm>
              <a:off x="6492793" y="3694727"/>
              <a:ext cx="124197" cy="105929"/>
            </a:xfrm>
            <a:custGeom>
              <a:rect b="b" l="l" r="r" t="t"/>
              <a:pathLst>
                <a:path extrusionOk="0" h="1612" w="1890">
                  <a:moveTo>
                    <a:pt x="875" y="0"/>
                  </a:moveTo>
                  <a:lnTo>
                    <a:pt x="0" y="1413"/>
                  </a:lnTo>
                  <a:lnTo>
                    <a:pt x="1890" y="1612"/>
                  </a:lnTo>
                  <a:lnTo>
                    <a:pt x="875" y="0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6" name="Google Shape;1376;p37"/>
            <p:cNvSpPr/>
            <p:nvPr/>
          </p:nvSpPr>
          <p:spPr>
            <a:xfrm>
              <a:off x="6556877" y="3800660"/>
              <a:ext cx="125577" cy="108557"/>
            </a:xfrm>
            <a:custGeom>
              <a:rect b="b" l="l" r="r" t="t"/>
              <a:pathLst>
                <a:path extrusionOk="0" h="1652" w="1911">
                  <a:moveTo>
                    <a:pt x="637" y="1"/>
                  </a:moveTo>
                  <a:lnTo>
                    <a:pt x="0" y="1652"/>
                  </a:lnTo>
                  <a:lnTo>
                    <a:pt x="1910" y="1055"/>
                  </a:lnTo>
                  <a:lnTo>
                    <a:pt x="637" y="1"/>
                  </a:lnTo>
                  <a:close/>
                </a:path>
              </a:pathLst>
            </a:custGeom>
            <a:solidFill>
              <a:srgbClr val="3049B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7" name="Google Shape;1377;p37"/>
            <p:cNvSpPr/>
            <p:nvPr/>
          </p:nvSpPr>
          <p:spPr>
            <a:xfrm>
              <a:off x="6458838" y="2890912"/>
              <a:ext cx="1039637" cy="989105"/>
            </a:xfrm>
            <a:custGeom>
              <a:rect b="b" l="l" r="r" t="t"/>
              <a:pathLst>
                <a:path extrusionOk="0" h="15052" w="15821">
                  <a:moveTo>
                    <a:pt x="12970" y="0"/>
                  </a:moveTo>
                  <a:cubicBezTo>
                    <a:pt x="12970" y="0"/>
                    <a:pt x="12970" y="0"/>
                    <a:pt x="12970" y="0"/>
                  </a:cubicBezTo>
                  <a:lnTo>
                    <a:pt x="12970" y="0"/>
                  </a:lnTo>
                  <a:lnTo>
                    <a:pt x="12970" y="0"/>
                  </a:lnTo>
                  <a:cubicBezTo>
                    <a:pt x="12970" y="0"/>
                    <a:pt x="12970" y="0"/>
                    <a:pt x="12970" y="0"/>
                  </a:cubicBezTo>
                  <a:close/>
                  <a:moveTo>
                    <a:pt x="12970" y="0"/>
                  </a:moveTo>
                  <a:lnTo>
                    <a:pt x="10683" y="2248"/>
                  </a:lnTo>
                  <a:cubicBezTo>
                    <a:pt x="10762" y="2646"/>
                    <a:pt x="10802" y="3024"/>
                    <a:pt x="10842" y="3382"/>
                  </a:cubicBezTo>
                  <a:cubicBezTo>
                    <a:pt x="11081" y="8057"/>
                    <a:pt x="5511" y="9012"/>
                    <a:pt x="3502" y="9211"/>
                  </a:cubicBezTo>
                  <a:cubicBezTo>
                    <a:pt x="1333" y="9409"/>
                    <a:pt x="0" y="12533"/>
                    <a:pt x="2447" y="14462"/>
                  </a:cubicBezTo>
                  <a:cubicBezTo>
                    <a:pt x="2726" y="14681"/>
                    <a:pt x="3044" y="14840"/>
                    <a:pt x="3422" y="14940"/>
                  </a:cubicBezTo>
                  <a:cubicBezTo>
                    <a:pt x="3741" y="15016"/>
                    <a:pt x="4100" y="15052"/>
                    <a:pt x="4480" y="15052"/>
                  </a:cubicBezTo>
                  <a:cubicBezTo>
                    <a:pt x="4693" y="15052"/>
                    <a:pt x="4911" y="15041"/>
                    <a:pt x="5133" y="15019"/>
                  </a:cubicBezTo>
                  <a:cubicBezTo>
                    <a:pt x="6764" y="14840"/>
                    <a:pt x="8694" y="14064"/>
                    <a:pt x="10305" y="12930"/>
                  </a:cubicBezTo>
                  <a:cubicBezTo>
                    <a:pt x="11757" y="11916"/>
                    <a:pt x="12970" y="10623"/>
                    <a:pt x="13527" y="9230"/>
                  </a:cubicBezTo>
                  <a:cubicBezTo>
                    <a:pt x="15820" y="3360"/>
                    <a:pt x="12987" y="23"/>
                    <a:pt x="12970" y="0"/>
                  </a:cubicBez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8" name="Google Shape;1378;p37"/>
            <p:cNvSpPr/>
            <p:nvPr/>
          </p:nvSpPr>
          <p:spPr>
            <a:xfrm>
              <a:off x="6458838" y="3113076"/>
              <a:ext cx="810498" cy="767522"/>
            </a:xfrm>
            <a:custGeom>
              <a:rect b="b" l="l" r="r" t="t"/>
              <a:pathLst>
                <a:path extrusionOk="0" h="11680" w="12334">
                  <a:moveTo>
                    <a:pt x="10842" y="1"/>
                  </a:moveTo>
                  <a:lnTo>
                    <a:pt x="10842" y="1"/>
                  </a:lnTo>
                  <a:cubicBezTo>
                    <a:pt x="11081" y="4676"/>
                    <a:pt x="5511" y="5650"/>
                    <a:pt x="3502" y="5849"/>
                  </a:cubicBezTo>
                  <a:cubicBezTo>
                    <a:pt x="1333" y="6048"/>
                    <a:pt x="0" y="9152"/>
                    <a:pt x="2447" y="11081"/>
                  </a:cubicBezTo>
                  <a:cubicBezTo>
                    <a:pt x="2726" y="11320"/>
                    <a:pt x="3044" y="11459"/>
                    <a:pt x="3422" y="11559"/>
                  </a:cubicBezTo>
                  <a:cubicBezTo>
                    <a:pt x="3743" y="11636"/>
                    <a:pt x="4106" y="11680"/>
                    <a:pt x="4488" y="11680"/>
                  </a:cubicBezTo>
                  <a:cubicBezTo>
                    <a:pt x="4698" y="11680"/>
                    <a:pt x="4914" y="11666"/>
                    <a:pt x="5133" y="11638"/>
                  </a:cubicBezTo>
                  <a:cubicBezTo>
                    <a:pt x="1930" y="9629"/>
                    <a:pt x="3820" y="7401"/>
                    <a:pt x="7918" y="5452"/>
                  </a:cubicBezTo>
                  <a:cubicBezTo>
                    <a:pt x="12334" y="3363"/>
                    <a:pt x="10902" y="81"/>
                    <a:pt x="10902" y="81"/>
                  </a:cubicBezTo>
                  <a:lnTo>
                    <a:pt x="10842" y="1"/>
                  </a:lnTo>
                  <a:close/>
                </a:path>
              </a:pathLst>
            </a:custGeom>
            <a:solidFill>
              <a:srgbClr val="3049B5">
                <a:alpha val="1562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2" name="Shape 1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3" name="Google Shape;1383;p38"/>
          <p:cNvGrpSpPr/>
          <p:nvPr/>
        </p:nvGrpSpPr>
        <p:grpSpPr>
          <a:xfrm>
            <a:off x="6936405" y="3216214"/>
            <a:ext cx="2108364" cy="1823220"/>
            <a:chOff x="852426" y="1449999"/>
            <a:chExt cx="2578408" cy="2753277"/>
          </a:xfrm>
        </p:grpSpPr>
        <p:sp>
          <p:nvSpPr>
            <p:cNvPr id="1384" name="Google Shape;1384;p38"/>
            <p:cNvSpPr/>
            <p:nvPr/>
          </p:nvSpPr>
          <p:spPr>
            <a:xfrm>
              <a:off x="1608273" y="3635840"/>
              <a:ext cx="530615" cy="567436"/>
            </a:xfrm>
            <a:custGeom>
              <a:rect b="b" l="l" r="r" t="t"/>
              <a:pathLst>
                <a:path extrusionOk="0" h="7659" w="7162">
                  <a:moveTo>
                    <a:pt x="4456" y="0"/>
                  </a:moveTo>
                  <a:lnTo>
                    <a:pt x="4516" y="2646"/>
                  </a:lnTo>
                  <a:lnTo>
                    <a:pt x="4576" y="4575"/>
                  </a:lnTo>
                  <a:lnTo>
                    <a:pt x="4596" y="5709"/>
                  </a:lnTo>
                  <a:cubicBezTo>
                    <a:pt x="4596" y="5709"/>
                    <a:pt x="4357" y="5677"/>
                    <a:pt x="3954" y="5677"/>
                  </a:cubicBezTo>
                  <a:cubicBezTo>
                    <a:pt x="3585" y="5677"/>
                    <a:pt x="3077" y="5704"/>
                    <a:pt x="2487" y="5809"/>
                  </a:cubicBezTo>
                  <a:cubicBezTo>
                    <a:pt x="0" y="6227"/>
                    <a:pt x="100" y="7659"/>
                    <a:pt x="100" y="7659"/>
                  </a:cubicBezTo>
                  <a:lnTo>
                    <a:pt x="7062" y="7659"/>
                  </a:lnTo>
                  <a:cubicBezTo>
                    <a:pt x="7162" y="7022"/>
                    <a:pt x="6843" y="5093"/>
                    <a:pt x="6545" y="3382"/>
                  </a:cubicBezTo>
                  <a:cubicBezTo>
                    <a:pt x="6207" y="1691"/>
                    <a:pt x="5869" y="159"/>
                    <a:pt x="5869" y="159"/>
                  </a:cubicBezTo>
                  <a:lnTo>
                    <a:pt x="4456" y="0"/>
                  </a:ln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5" name="Google Shape;1385;p38"/>
            <p:cNvSpPr/>
            <p:nvPr/>
          </p:nvSpPr>
          <p:spPr>
            <a:xfrm>
              <a:off x="1935446" y="3635840"/>
              <a:ext cx="154843" cy="247675"/>
            </a:xfrm>
            <a:custGeom>
              <a:rect b="b" l="l" r="r" t="t"/>
              <a:pathLst>
                <a:path extrusionOk="0" h="3343" w="2090">
                  <a:moveTo>
                    <a:pt x="1" y="0"/>
                  </a:moveTo>
                  <a:lnTo>
                    <a:pt x="80" y="2646"/>
                  </a:lnTo>
                  <a:cubicBezTo>
                    <a:pt x="677" y="2885"/>
                    <a:pt x="1413" y="3143"/>
                    <a:pt x="2089" y="3342"/>
                  </a:cubicBezTo>
                  <a:cubicBezTo>
                    <a:pt x="1773" y="1662"/>
                    <a:pt x="1437" y="159"/>
                    <a:pt x="1433" y="159"/>
                  </a:cubicBezTo>
                  <a:cubicBezTo>
                    <a:pt x="1433" y="159"/>
                    <a:pt x="1433" y="159"/>
                    <a:pt x="1433" y="159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6" name="Google Shape;1386;p38"/>
            <p:cNvSpPr/>
            <p:nvPr/>
          </p:nvSpPr>
          <p:spPr>
            <a:xfrm>
              <a:off x="1947226" y="3971832"/>
              <a:ext cx="126838" cy="144545"/>
            </a:xfrm>
            <a:custGeom>
              <a:rect b="b" l="l" r="r" t="t"/>
              <a:pathLst>
                <a:path extrusionOk="0" h="1951" w="1712">
                  <a:moveTo>
                    <a:pt x="1" y="1"/>
                  </a:moveTo>
                  <a:lnTo>
                    <a:pt x="21" y="1154"/>
                  </a:lnTo>
                  <a:cubicBezTo>
                    <a:pt x="21" y="1154"/>
                    <a:pt x="23" y="1154"/>
                    <a:pt x="27" y="1154"/>
                  </a:cubicBezTo>
                  <a:cubicBezTo>
                    <a:pt x="109" y="1154"/>
                    <a:pt x="1010" y="1173"/>
                    <a:pt x="1711" y="1950"/>
                  </a:cubicBezTo>
                  <a:cubicBezTo>
                    <a:pt x="1274" y="936"/>
                    <a:pt x="617" y="259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7" name="Google Shape;1387;p38"/>
            <p:cNvSpPr/>
            <p:nvPr/>
          </p:nvSpPr>
          <p:spPr>
            <a:xfrm>
              <a:off x="2470436" y="3498776"/>
              <a:ext cx="635300" cy="595441"/>
            </a:xfrm>
            <a:custGeom>
              <a:rect b="b" l="l" r="r" t="t"/>
              <a:pathLst>
                <a:path extrusionOk="0" h="8037" w="8575">
                  <a:moveTo>
                    <a:pt x="1194" y="0"/>
                  </a:moveTo>
                  <a:lnTo>
                    <a:pt x="1" y="796"/>
                  </a:lnTo>
                  <a:cubicBezTo>
                    <a:pt x="1" y="796"/>
                    <a:pt x="398" y="2288"/>
                    <a:pt x="876" y="3959"/>
                  </a:cubicBezTo>
                  <a:cubicBezTo>
                    <a:pt x="1373" y="5670"/>
                    <a:pt x="1990" y="7520"/>
                    <a:pt x="2388" y="8037"/>
                  </a:cubicBezTo>
                  <a:cubicBezTo>
                    <a:pt x="8256" y="5013"/>
                    <a:pt x="8574" y="4854"/>
                    <a:pt x="8574" y="4854"/>
                  </a:cubicBezTo>
                  <a:cubicBezTo>
                    <a:pt x="8574" y="4854"/>
                    <a:pt x="8225" y="4070"/>
                    <a:pt x="6934" y="4070"/>
                  </a:cubicBezTo>
                  <a:cubicBezTo>
                    <a:pt x="6567" y="4070"/>
                    <a:pt x="6124" y="4134"/>
                    <a:pt x="5590" y="4297"/>
                  </a:cubicBezTo>
                  <a:cubicBezTo>
                    <a:pt x="4377" y="4675"/>
                    <a:pt x="3661" y="5172"/>
                    <a:pt x="3661" y="5172"/>
                  </a:cubicBezTo>
                  <a:lnTo>
                    <a:pt x="3164" y="4158"/>
                  </a:lnTo>
                  <a:lnTo>
                    <a:pt x="2328" y="2407"/>
                  </a:lnTo>
                  <a:lnTo>
                    <a:pt x="1194" y="0"/>
                  </a:ln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8" name="Google Shape;1388;p38"/>
            <p:cNvSpPr/>
            <p:nvPr/>
          </p:nvSpPr>
          <p:spPr>
            <a:xfrm>
              <a:off x="2470436" y="3498776"/>
              <a:ext cx="172476" cy="293312"/>
            </a:xfrm>
            <a:custGeom>
              <a:rect b="b" l="l" r="r" t="t"/>
              <a:pathLst>
                <a:path extrusionOk="0" h="3959" w="2328">
                  <a:moveTo>
                    <a:pt x="1194" y="0"/>
                  </a:moveTo>
                  <a:lnTo>
                    <a:pt x="1" y="796"/>
                  </a:lnTo>
                  <a:cubicBezTo>
                    <a:pt x="1" y="796"/>
                    <a:pt x="379" y="2308"/>
                    <a:pt x="876" y="3959"/>
                  </a:cubicBezTo>
                  <a:cubicBezTo>
                    <a:pt x="1393" y="3481"/>
                    <a:pt x="1910" y="2885"/>
                    <a:pt x="2328" y="2407"/>
                  </a:cubicBezTo>
                  <a:lnTo>
                    <a:pt x="119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9" name="Google Shape;1389;p38"/>
            <p:cNvSpPr/>
            <p:nvPr/>
          </p:nvSpPr>
          <p:spPr>
            <a:xfrm>
              <a:off x="2650248" y="3806763"/>
              <a:ext cx="89942" cy="184330"/>
            </a:xfrm>
            <a:custGeom>
              <a:rect b="b" l="l" r="r" t="t"/>
              <a:pathLst>
                <a:path extrusionOk="0" h="2488" w="1214">
                  <a:moveTo>
                    <a:pt x="717" y="1"/>
                  </a:moveTo>
                  <a:cubicBezTo>
                    <a:pt x="279" y="498"/>
                    <a:pt x="0" y="1373"/>
                    <a:pt x="80" y="2487"/>
                  </a:cubicBezTo>
                  <a:cubicBezTo>
                    <a:pt x="359" y="1413"/>
                    <a:pt x="1214" y="1015"/>
                    <a:pt x="1214" y="1015"/>
                  </a:cubicBezTo>
                  <a:lnTo>
                    <a:pt x="71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0" name="Google Shape;1390;p38"/>
            <p:cNvSpPr/>
            <p:nvPr/>
          </p:nvSpPr>
          <p:spPr>
            <a:xfrm>
              <a:off x="2654693" y="2406633"/>
              <a:ext cx="776141" cy="751395"/>
            </a:xfrm>
            <a:custGeom>
              <a:rect b="b" l="l" r="r" t="t"/>
              <a:pathLst>
                <a:path extrusionOk="0" h="10142" w="10476">
                  <a:moveTo>
                    <a:pt x="7049" y="1"/>
                  </a:moveTo>
                  <a:cubicBezTo>
                    <a:pt x="7028" y="1"/>
                    <a:pt x="7006" y="7"/>
                    <a:pt x="6982" y="21"/>
                  </a:cubicBezTo>
                  <a:cubicBezTo>
                    <a:pt x="6565" y="239"/>
                    <a:pt x="6843" y="2666"/>
                    <a:pt x="6843" y="2666"/>
                  </a:cubicBezTo>
                  <a:cubicBezTo>
                    <a:pt x="6843" y="2666"/>
                    <a:pt x="6684" y="2706"/>
                    <a:pt x="6485" y="2706"/>
                  </a:cubicBezTo>
                  <a:cubicBezTo>
                    <a:pt x="6317" y="2183"/>
                    <a:pt x="5705" y="1389"/>
                    <a:pt x="5220" y="1389"/>
                  </a:cubicBezTo>
                  <a:cubicBezTo>
                    <a:pt x="5132" y="1389"/>
                    <a:pt x="5049" y="1415"/>
                    <a:pt x="4973" y="1473"/>
                  </a:cubicBezTo>
                  <a:cubicBezTo>
                    <a:pt x="4496" y="1831"/>
                    <a:pt x="5590" y="2527"/>
                    <a:pt x="6346" y="3601"/>
                  </a:cubicBezTo>
                  <a:cubicBezTo>
                    <a:pt x="6167" y="5153"/>
                    <a:pt x="4595" y="7441"/>
                    <a:pt x="2825" y="8296"/>
                  </a:cubicBezTo>
                  <a:cubicBezTo>
                    <a:pt x="1760" y="8816"/>
                    <a:pt x="1062" y="8922"/>
                    <a:pt x="641" y="8922"/>
                  </a:cubicBezTo>
                  <a:cubicBezTo>
                    <a:pt x="354" y="8922"/>
                    <a:pt x="196" y="8873"/>
                    <a:pt x="139" y="8873"/>
                  </a:cubicBezTo>
                  <a:cubicBezTo>
                    <a:pt x="139" y="8873"/>
                    <a:pt x="0" y="9310"/>
                    <a:pt x="418" y="9728"/>
                  </a:cubicBezTo>
                  <a:lnTo>
                    <a:pt x="497" y="9788"/>
                  </a:lnTo>
                  <a:cubicBezTo>
                    <a:pt x="703" y="10013"/>
                    <a:pt x="1192" y="10141"/>
                    <a:pt x="1832" y="10141"/>
                  </a:cubicBezTo>
                  <a:cubicBezTo>
                    <a:pt x="3114" y="10141"/>
                    <a:pt x="5006" y="9629"/>
                    <a:pt x="6465" y="8356"/>
                  </a:cubicBezTo>
                  <a:cubicBezTo>
                    <a:pt x="7539" y="7421"/>
                    <a:pt x="8096" y="4994"/>
                    <a:pt x="8236" y="4476"/>
                  </a:cubicBezTo>
                  <a:cubicBezTo>
                    <a:pt x="8256" y="4397"/>
                    <a:pt x="8256" y="4377"/>
                    <a:pt x="8256" y="4377"/>
                  </a:cubicBezTo>
                  <a:cubicBezTo>
                    <a:pt x="8256" y="4377"/>
                    <a:pt x="10324" y="3760"/>
                    <a:pt x="10444" y="3323"/>
                  </a:cubicBezTo>
                  <a:cubicBezTo>
                    <a:pt x="10476" y="3212"/>
                    <a:pt x="10358" y="3171"/>
                    <a:pt x="10169" y="3171"/>
                  </a:cubicBezTo>
                  <a:cubicBezTo>
                    <a:pt x="9646" y="3171"/>
                    <a:pt x="8574" y="3482"/>
                    <a:pt x="8574" y="3482"/>
                  </a:cubicBezTo>
                  <a:cubicBezTo>
                    <a:pt x="8574" y="3482"/>
                    <a:pt x="8534" y="3462"/>
                    <a:pt x="8494" y="3283"/>
                  </a:cubicBezTo>
                  <a:cubicBezTo>
                    <a:pt x="9031" y="2845"/>
                    <a:pt x="10265" y="2129"/>
                    <a:pt x="10066" y="1890"/>
                  </a:cubicBezTo>
                  <a:cubicBezTo>
                    <a:pt x="10027" y="1842"/>
                    <a:pt x="9967" y="1820"/>
                    <a:pt x="9891" y="1820"/>
                  </a:cubicBezTo>
                  <a:cubicBezTo>
                    <a:pt x="9378" y="1820"/>
                    <a:pt x="8154" y="2788"/>
                    <a:pt x="8136" y="2806"/>
                  </a:cubicBezTo>
                  <a:cubicBezTo>
                    <a:pt x="8136" y="2786"/>
                    <a:pt x="9091" y="816"/>
                    <a:pt x="8852" y="438"/>
                  </a:cubicBezTo>
                  <a:cubicBezTo>
                    <a:pt x="8809" y="381"/>
                    <a:pt x="8769" y="352"/>
                    <a:pt x="8728" y="352"/>
                  </a:cubicBezTo>
                  <a:cubicBezTo>
                    <a:pt x="8528" y="352"/>
                    <a:pt x="8306" y="1054"/>
                    <a:pt x="7480" y="2607"/>
                  </a:cubicBezTo>
                  <a:cubicBezTo>
                    <a:pt x="7461" y="1836"/>
                    <a:pt x="7407" y="1"/>
                    <a:pt x="7049" y="1"/>
                  </a:cubicBez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1" name="Google Shape;1391;p38"/>
            <p:cNvSpPr/>
            <p:nvPr/>
          </p:nvSpPr>
          <p:spPr>
            <a:xfrm>
              <a:off x="2685588" y="2730919"/>
              <a:ext cx="582254" cy="427114"/>
            </a:xfrm>
            <a:custGeom>
              <a:rect b="b" l="l" r="r" t="t"/>
              <a:pathLst>
                <a:path extrusionOk="0" h="5765" w="7859">
                  <a:moveTo>
                    <a:pt x="7063" y="0"/>
                  </a:moveTo>
                  <a:cubicBezTo>
                    <a:pt x="6426" y="1790"/>
                    <a:pt x="5949" y="2884"/>
                    <a:pt x="4676" y="3859"/>
                  </a:cubicBezTo>
                  <a:cubicBezTo>
                    <a:pt x="3582" y="4675"/>
                    <a:pt x="2865" y="4794"/>
                    <a:pt x="21" y="5311"/>
                  </a:cubicBezTo>
                  <a:cubicBezTo>
                    <a:pt x="1" y="5311"/>
                    <a:pt x="1" y="5351"/>
                    <a:pt x="1" y="5351"/>
                  </a:cubicBezTo>
                  <a:lnTo>
                    <a:pt x="80" y="5411"/>
                  </a:lnTo>
                  <a:cubicBezTo>
                    <a:pt x="286" y="5636"/>
                    <a:pt x="775" y="5764"/>
                    <a:pt x="1415" y="5764"/>
                  </a:cubicBezTo>
                  <a:cubicBezTo>
                    <a:pt x="2697" y="5764"/>
                    <a:pt x="4589" y="5252"/>
                    <a:pt x="6048" y="3979"/>
                  </a:cubicBezTo>
                  <a:cubicBezTo>
                    <a:pt x="7122" y="3064"/>
                    <a:pt x="7679" y="617"/>
                    <a:pt x="7819" y="99"/>
                  </a:cubicBezTo>
                  <a:lnTo>
                    <a:pt x="7859" y="0"/>
                  </a:lnTo>
                  <a:lnTo>
                    <a:pt x="7859" y="0"/>
                  </a:lnTo>
                  <a:cubicBezTo>
                    <a:pt x="7858" y="0"/>
                    <a:pt x="7637" y="35"/>
                    <a:pt x="7402" y="35"/>
                  </a:cubicBezTo>
                  <a:cubicBezTo>
                    <a:pt x="7284" y="35"/>
                    <a:pt x="7162" y="27"/>
                    <a:pt x="7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2" name="Google Shape;1392;p38"/>
            <p:cNvSpPr/>
            <p:nvPr/>
          </p:nvSpPr>
          <p:spPr>
            <a:xfrm>
              <a:off x="3127746" y="2605635"/>
              <a:ext cx="92906" cy="89942"/>
            </a:xfrm>
            <a:custGeom>
              <a:rect b="b" l="l" r="r" t="t"/>
              <a:pathLst>
                <a:path extrusionOk="0" h="1214" w="1254">
                  <a:moveTo>
                    <a:pt x="359" y="0"/>
                  </a:moveTo>
                  <a:lnTo>
                    <a:pt x="1" y="40"/>
                  </a:lnTo>
                  <a:cubicBezTo>
                    <a:pt x="1" y="40"/>
                    <a:pt x="995" y="219"/>
                    <a:pt x="956" y="1214"/>
                  </a:cubicBezTo>
                  <a:cubicBezTo>
                    <a:pt x="1254" y="577"/>
                    <a:pt x="995" y="40"/>
                    <a:pt x="3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3" name="Google Shape;1393;p38"/>
            <p:cNvSpPr/>
            <p:nvPr/>
          </p:nvSpPr>
          <p:spPr>
            <a:xfrm>
              <a:off x="3201463" y="2644236"/>
              <a:ext cx="62752" cy="49861"/>
            </a:xfrm>
            <a:custGeom>
              <a:rect b="b" l="l" r="r" t="t"/>
              <a:pathLst>
                <a:path extrusionOk="0" h="673" w="847">
                  <a:moveTo>
                    <a:pt x="171" y="0"/>
                  </a:moveTo>
                  <a:cubicBezTo>
                    <a:pt x="118" y="0"/>
                    <a:pt x="61" y="5"/>
                    <a:pt x="0" y="16"/>
                  </a:cubicBezTo>
                  <a:cubicBezTo>
                    <a:pt x="0" y="215"/>
                    <a:pt x="20" y="315"/>
                    <a:pt x="20" y="315"/>
                  </a:cubicBezTo>
                  <a:cubicBezTo>
                    <a:pt x="24" y="311"/>
                    <a:pt x="47" y="308"/>
                    <a:pt x="83" y="308"/>
                  </a:cubicBezTo>
                  <a:cubicBezTo>
                    <a:pt x="240" y="308"/>
                    <a:pt x="643" y="365"/>
                    <a:pt x="756" y="673"/>
                  </a:cubicBezTo>
                  <a:cubicBezTo>
                    <a:pt x="847" y="492"/>
                    <a:pt x="691" y="0"/>
                    <a:pt x="1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4" name="Google Shape;1394;p38"/>
            <p:cNvSpPr/>
            <p:nvPr/>
          </p:nvSpPr>
          <p:spPr>
            <a:xfrm>
              <a:off x="852426" y="2406633"/>
              <a:ext cx="775029" cy="751395"/>
            </a:xfrm>
            <a:custGeom>
              <a:rect b="b" l="l" r="r" t="t"/>
              <a:pathLst>
                <a:path extrusionOk="0" h="10142" w="10461">
                  <a:moveTo>
                    <a:pt x="3412" y="1"/>
                  </a:moveTo>
                  <a:cubicBezTo>
                    <a:pt x="3054" y="1"/>
                    <a:pt x="3000" y="1836"/>
                    <a:pt x="2981" y="2607"/>
                  </a:cubicBezTo>
                  <a:cubicBezTo>
                    <a:pt x="2155" y="1054"/>
                    <a:pt x="1933" y="352"/>
                    <a:pt x="1733" y="352"/>
                  </a:cubicBezTo>
                  <a:cubicBezTo>
                    <a:pt x="1692" y="352"/>
                    <a:pt x="1653" y="381"/>
                    <a:pt x="1609" y="438"/>
                  </a:cubicBezTo>
                  <a:cubicBezTo>
                    <a:pt x="1370" y="816"/>
                    <a:pt x="2345" y="2786"/>
                    <a:pt x="2345" y="2806"/>
                  </a:cubicBezTo>
                  <a:cubicBezTo>
                    <a:pt x="2327" y="2788"/>
                    <a:pt x="1088" y="1820"/>
                    <a:pt x="571" y="1820"/>
                  </a:cubicBezTo>
                  <a:cubicBezTo>
                    <a:pt x="495" y="1820"/>
                    <a:pt x="434" y="1842"/>
                    <a:pt x="395" y="1890"/>
                  </a:cubicBezTo>
                  <a:cubicBezTo>
                    <a:pt x="196" y="2129"/>
                    <a:pt x="1450" y="2845"/>
                    <a:pt x="1967" y="3283"/>
                  </a:cubicBezTo>
                  <a:cubicBezTo>
                    <a:pt x="1947" y="3462"/>
                    <a:pt x="1887" y="3482"/>
                    <a:pt x="1887" y="3482"/>
                  </a:cubicBezTo>
                  <a:cubicBezTo>
                    <a:pt x="1887" y="3482"/>
                    <a:pt x="815" y="3171"/>
                    <a:pt x="300" y="3171"/>
                  </a:cubicBezTo>
                  <a:cubicBezTo>
                    <a:pt x="114" y="3171"/>
                    <a:pt x="0" y="3212"/>
                    <a:pt x="37" y="3323"/>
                  </a:cubicBezTo>
                  <a:cubicBezTo>
                    <a:pt x="157" y="3760"/>
                    <a:pt x="2225" y="4377"/>
                    <a:pt x="2225" y="4377"/>
                  </a:cubicBezTo>
                  <a:cubicBezTo>
                    <a:pt x="2225" y="4377"/>
                    <a:pt x="2225" y="4397"/>
                    <a:pt x="2245" y="4476"/>
                  </a:cubicBezTo>
                  <a:cubicBezTo>
                    <a:pt x="2365" y="4994"/>
                    <a:pt x="2942" y="7421"/>
                    <a:pt x="3996" y="8356"/>
                  </a:cubicBezTo>
                  <a:cubicBezTo>
                    <a:pt x="5455" y="9629"/>
                    <a:pt x="7347" y="10141"/>
                    <a:pt x="8629" y="10141"/>
                  </a:cubicBezTo>
                  <a:cubicBezTo>
                    <a:pt x="9270" y="10141"/>
                    <a:pt x="9758" y="10013"/>
                    <a:pt x="9964" y="9788"/>
                  </a:cubicBezTo>
                  <a:lnTo>
                    <a:pt x="10043" y="9728"/>
                  </a:lnTo>
                  <a:cubicBezTo>
                    <a:pt x="10461" y="9310"/>
                    <a:pt x="10322" y="8873"/>
                    <a:pt x="10322" y="8873"/>
                  </a:cubicBezTo>
                  <a:cubicBezTo>
                    <a:pt x="10273" y="8873"/>
                    <a:pt x="10117" y="8922"/>
                    <a:pt x="9829" y="8922"/>
                  </a:cubicBezTo>
                  <a:cubicBezTo>
                    <a:pt x="9407" y="8922"/>
                    <a:pt x="8701" y="8816"/>
                    <a:pt x="7636" y="8296"/>
                  </a:cubicBezTo>
                  <a:cubicBezTo>
                    <a:pt x="5866" y="7441"/>
                    <a:pt x="4294" y="5153"/>
                    <a:pt x="4135" y="3601"/>
                  </a:cubicBezTo>
                  <a:cubicBezTo>
                    <a:pt x="4871" y="2527"/>
                    <a:pt x="5965" y="1831"/>
                    <a:pt x="5488" y="1473"/>
                  </a:cubicBezTo>
                  <a:cubicBezTo>
                    <a:pt x="5412" y="1415"/>
                    <a:pt x="5329" y="1389"/>
                    <a:pt x="5241" y="1389"/>
                  </a:cubicBezTo>
                  <a:cubicBezTo>
                    <a:pt x="4756" y="1389"/>
                    <a:pt x="4145" y="2183"/>
                    <a:pt x="3976" y="2706"/>
                  </a:cubicBezTo>
                  <a:cubicBezTo>
                    <a:pt x="3777" y="2706"/>
                    <a:pt x="3638" y="2666"/>
                    <a:pt x="3638" y="2666"/>
                  </a:cubicBezTo>
                  <a:cubicBezTo>
                    <a:pt x="3638" y="2666"/>
                    <a:pt x="3896" y="239"/>
                    <a:pt x="3479" y="21"/>
                  </a:cubicBezTo>
                  <a:cubicBezTo>
                    <a:pt x="3455" y="7"/>
                    <a:pt x="3433" y="1"/>
                    <a:pt x="3412" y="1"/>
                  </a:cubicBez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5" name="Google Shape;1395;p38"/>
            <p:cNvSpPr/>
            <p:nvPr/>
          </p:nvSpPr>
          <p:spPr>
            <a:xfrm>
              <a:off x="1014308" y="2730919"/>
              <a:ext cx="582254" cy="427114"/>
            </a:xfrm>
            <a:custGeom>
              <a:rect b="b" l="l" r="r" t="t"/>
              <a:pathLst>
                <a:path extrusionOk="0" h="5765" w="7859">
                  <a:moveTo>
                    <a:pt x="796" y="0"/>
                  </a:moveTo>
                  <a:cubicBezTo>
                    <a:pt x="697" y="27"/>
                    <a:pt x="575" y="35"/>
                    <a:pt x="457" y="35"/>
                  </a:cubicBezTo>
                  <a:cubicBezTo>
                    <a:pt x="222" y="35"/>
                    <a:pt x="1" y="0"/>
                    <a:pt x="1" y="0"/>
                  </a:cubicBezTo>
                  <a:lnTo>
                    <a:pt x="1" y="0"/>
                  </a:lnTo>
                  <a:lnTo>
                    <a:pt x="60" y="99"/>
                  </a:lnTo>
                  <a:cubicBezTo>
                    <a:pt x="180" y="617"/>
                    <a:pt x="757" y="3064"/>
                    <a:pt x="1831" y="3979"/>
                  </a:cubicBezTo>
                  <a:cubicBezTo>
                    <a:pt x="3290" y="5252"/>
                    <a:pt x="5173" y="5764"/>
                    <a:pt x="6455" y="5764"/>
                  </a:cubicBezTo>
                  <a:cubicBezTo>
                    <a:pt x="7096" y="5764"/>
                    <a:pt x="7586" y="5636"/>
                    <a:pt x="7799" y="5411"/>
                  </a:cubicBezTo>
                  <a:lnTo>
                    <a:pt x="7858" y="5351"/>
                  </a:lnTo>
                  <a:cubicBezTo>
                    <a:pt x="7858" y="5351"/>
                    <a:pt x="7858" y="5311"/>
                    <a:pt x="7838" y="5311"/>
                  </a:cubicBezTo>
                  <a:cubicBezTo>
                    <a:pt x="5014" y="4794"/>
                    <a:pt x="4278" y="4675"/>
                    <a:pt x="3183" y="3859"/>
                  </a:cubicBezTo>
                  <a:cubicBezTo>
                    <a:pt x="1930" y="2884"/>
                    <a:pt x="1453" y="1790"/>
                    <a:pt x="7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6" name="Google Shape;1396;p38"/>
            <p:cNvSpPr/>
            <p:nvPr/>
          </p:nvSpPr>
          <p:spPr>
            <a:xfrm>
              <a:off x="1062984" y="2605635"/>
              <a:ext cx="91424" cy="89942"/>
            </a:xfrm>
            <a:custGeom>
              <a:rect b="b" l="l" r="r" t="t"/>
              <a:pathLst>
                <a:path extrusionOk="0" h="1214" w="1234">
                  <a:moveTo>
                    <a:pt x="895" y="0"/>
                  </a:moveTo>
                  <a:cubicBezTo>
                    <a:pt x="239" y="40"/>
                    <a:pt x="0" y="577"/>
                    <a:pt x="298" y="1214"/>
                  </a:cubicBezTo>
                  <a:cubicBezTo>
                    <a:pt x="279" y="219"/>
                    <a:pt x="1233" y="40"/>
                    <a:pt x="1233" y="40"/>
                  </a:cubicBezTo>
                  <a:lnTo>
                    <a:pt x="89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7" name="Google Shape;1397;p38"/>
            <p:cNvSpPr/>
            <p:nvPr/>
          </p:nvSpPr>
          <p:spPr>
            <a:xfrm>
              <a:off x="984977" y="2674667"/>
              <a:ext cx="41176" cy="33509"/>
            </a:xfrm>
            <a:custGeom>
              <a:rect b="b" l="l" r="r" t="t"/>
              <a:pathLst>
                <a:path extrusionOk="0" h="673" w="827">
                  <a:moveTo>
                    <a:pt x="662" y="0"/>
                  </a:moveTo>
                  <a:cubicBezTo>
                    <a:pt x="156" y="0"/>
                    <a:pt x="0" y="492"/>
                    <a:pt x="91" y="673"/>
                  </a:cubicBezTo>
                  <a:cubicBezTo>
                    <a:pt x="188" y="365"/>
                    <a:pt x="588" y="308"/>
                    <a:pt x="744" y="308"/>
                  </a:cubicBezTo>
                  <a:cubicBezTo>
                    <a:pt x="780" y="308"/>
                    <a:pt x="803" y="311"/>
                    <a:pt x="807" y="315"/>
                  </a:cubicBezTo>
                  <a:cubicBezTo>
                    <a:pt x="807" y="315"/>
                    <a:pt x="827" y="215"/>
                    <a:pt x="827" y="16"/>
                  </a:cubicBezTo>
                  <a:cubicBezTo>
                    <a:pt x="768" y="5"/>
                    <a:pt x="713" y="0"/>
                    <a:pt x="6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8" name="Google Shape;1398;p38"/>
            <p:cNvSpPr/>
            <p:nvPr/>
          </p:nvSpPr>
          <p:spPr>
            <a:xfrm>
              <a:off x="2551488" y="1449999"/>
              <a:ext cx="493793" cy="470382"/>
            </a:xfrm>
            <a:custGeom>
              <a:rect b="b" l="l" r="r" t="t"/>
              <a:pathLst>
                <a:path extrusionOk="0" h="6349" w="6665">
                  <a:moveTo>
                    <a:pt x="5705" y="1"/>
                  </a:moveTo>
                  <a:cubicBezTo>
                    <a:pt x="5251" y="1"/>
                    <a:pt x="4726" y="366"/>
                    <a:pt x="4656" y="480"/>
                  </a:cubicBezTo>
                  <a:cubicBezTo>
                    <a:pt x="4645" y="495"/>
                    <a:pt x="4626" y="502"/>
                    <a:pt x="4600" y="502"/>
                  </a:cubicBezTo>
                  <a:cubicBezTo>
                    <a:pt x="4378" y="502"/>
                    <a:pt x="3627" y="31"/>
                    <a:pt x="3135" y="31"/>
                  </a:cubicBezTo>
                  <a:cubicBezTo>
                    <a:pt x="2989" y="31"/>
                    <a:pt x="2865" y="72"/>
                    <a:pt x="2786" y="181"/>
                  </a:cubicBezTo>
                  <a:cubicBezTo>
                    <a:pt x="2428" y="698"/>
                    <a:pt x="3979" y="1176"/>
                    <a:pt x="3979" y="1176"/>
                  </a:cubicBezTo>
                  <a:cubicBezTo>
                    <a:pt x="3979" y="1176"/>
                    <a:pt x="4377" y="3145"/>
                    <a:pt x="3502" y="4279"/>
                  </a:cubicBezTo>
                  <a:cubicBezTo>
                    <a:pt x="2627" y="5393"/>
                    <a:pt x="1" y="5831"/>
                    <a:pt x="1" y="5831"/>
                  </a:cubicBezTo>
                  <a:cubicBezTo>
                    <a:pt x="1" y="5831"/>
                    <a:pt x="100" y="6348"/>
                    <a:pt x="239" y="6348"/>
                  </a:cubicBezTo>
                  <a:cubicBezTo>
                    <a:pt x="399" y="6348"/>
                    <a:pt x="3959" y="6189"/>
                    <a:pt x="4994" y="5095"/>
                  </a:cubicBezTo>
                  <a:cubicBezTo>
                    <a:pt x="6048" y="4001"/>
                    <a:pt x="5053" y="1275"/>
                    <a:pt x="5053" y="1275"/>
                  </a:cubicBezTo>
                  <a:cubicBezTo>
                    <a:pt x="5053" y="1275"/>
                    <a:pt x="6665" y="798"/>
                    <a:pt x="6187" y="221"/>
                  </a:cubicBezTo>
                  <a:cubicBezTo>
                    <a:pt x="6061" y="61"/>
                    <a:pt x="5889" y="1"/>
                    <a:pt x="57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9" name="Google Shape;1399;p38"/>
            <p:cNvSpPr/>
            <p:nvPr/>
          </p:nvSpPr>
          <p:spPr>
            <a:xfrm>
              <a:off x="1387194" y="1449999"/>
              <a:ext cx="493793" cy="470382"/>
            </a:xfrm>
            <a:custGeom>
              <a:rect b="b" l="l" r="r" t="t"/>
              <a:pathLst>
                <a:path extrusionOk="0" h="6349" w="6665">
                  <a:moveTo>
                    <a:pt x="960" y="1"/>
                  </a:moveTo>
                  <a:cubicBezTo>
                    <a:pt x="776" y="1"/>
                    <a:pt x="604" y="61"/>
                    <a:pt x="478" y="221"/>
                  </a:cubicBezTo>
                  <a:cubicBezTo>
                    <a:pt x="0" y="798"/>
                    <a:pt x="1612" y="1275"/>
                    <a:pt x="1612" y="1275"/>
                  </a:cubicBezTo>
                  <a:cubicBezTo>
                    <a:pt x="1612" y="1275"/>
                    <a:pt x="617" y="4001"/>
                    <a:pt x="1652" y="5095"/>
                  </a:cubicBezTo>
                  <a:cubicBezTo>
                    <a:pt x="2706" y="6189"/>
                    <a:pt x="6267" y="6348"/>
                    <a:pt x="6406" y="6348"/>
                  </a:cubicBezTo>
                  <a:cubicBezTo>
                    <a:pt x="6565" y="6348"/>
                    <a:pt x="6664" y="5831"/>
                    <a:pt x="6664" y="5831"/>
                  </a:cubicBezTo>
                  <a:cubicBezTo>
                    <a:pt x="6664" y="5831"/>
                    <a:pt x="4019" y="5393"/>
                    <a:pt x="3163" y="4279"/>
                  </a:cubicBezTo>
                  <a:cubicBezTo>
                    <a:pt x="2288" y="3145"/>
                    <a:pt x="2686" y="1176"/>
                    <a:pt x="2686" y="1176"/>
                  </a:cubicBezTo>
                  <a:cubicBezTo>
                    <a:pt x="2686" y="1176"/>
                    <a:pt x="4218" y="698"/>
                    <a:pt x="3880" y="181"/>
                  </a:cubicBezTo>
                  <a:cubicBezTo>
                    <a:pt x="3800" y="72"/>
                    <a:pt x="3676" y="31"/>
                    <a:pt x="3528" y="31"/>
                  </a:cubicBezTo>
                  <a:cubicBezTo>
                    <a:pt x="3032" y="31"/>
                    <a:pt x="2274" y="502"/>
                    <a:pt x="2061" y="502"/>
                  </a:cubicBezTo>
                  <a:cubicBezTo>
                    <a:pt x="2036" y="502"/>
                    <a:pt x="2018" y="495"/>
                    <a:pt x="2010" y="480"/>
                  </a:cubicBezTo>
                  <a:cubicBezTo>
                    <a:pt x="1939" y="366"/>
                    <a:pt x="1414" y="1"/>
                    <a:pt x="9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0" name="Google Shape;1400;p38"/>
            <p:cNvSpPr/>
            <p:nvPr/>
          </p:nvSpPr>
          <p:spPr>
            <a:xfrm>
              <a:off x="1437277" y="1678637"/>
              <a:ext cx="1314757" cy="2057854"/>
            </a:xfrm>
            <a:custGeom>
              <a:rect b="b" l="l" r="r" t="t"/>
              <a:pathLst>
                <a:path extrusionOk="0" h="27776" w="17746">
                  <a:moveTo>
                    <a:pt x="10355" y="1"/>
                  </a:moveTo>
                  <a:cubicBezTo>
                    <a:pt x="9436" y="1"/>
                    <a:pt x="8374" y="148"/>
                    <a:pt x="7301" y="616"/>
                  </a:cubicBezTo>
                  <a:cubicBezTo>
                    <a:pt x="5611" y="1392"/>
                    <a:pt x="3880" y="2964"/>
                    <a:pt x="2507" y="6047"/>
                  </a:cubicBezTo>
                  <a:cubicBezTo>
                    <a:pt x="1" y="11736"/>
                    <a:pt x="498" y="18599"/>
                    <a:pt x="2448" y="23095"/>
                  </a:cubicBezTo>
                  <a:cubicBezTo>
                    <a:pt x="4417" y="27591"/>
                    <a:pt x="8594" y="27670"/>
                    <a:pt x="10683" y="27770"/>
                  </a:cubicBezTo>
                  <a:cubicBezTo>
                    <a:pt x="10749" y="27774"/>
                    <a:pt x="10816" y="27776"/>
                    <a:pt x="10884" y="27776"/>
                  </a:cubicBezTo>
                  <a:cubicBezTo>
                    <a:pt x="12525" y="27776"/>
                    <a:pt x="14796" y="26635"/>
                    <a:pt x="16114" y="24686"/>
                  </a:cubicBezTo>
                  <a:cubicBezTo>
                    <a:pt x="16452" y="24149"/>
                    <a:pt x="16750" y="23553"/>
                    <a:pt x="16929" y="22896"/>
                  </a:cubicBezTo>
                  <a:cubicBezTo>
                    <a:pt x="17745" y="19813"/>
                    <a:pt x="17148" y="18560"/>
                    <a:pt x="16552" y="14919"/>
                  </a:cubicBezTo>
                  <a:cubicBezTo>
                    <a:pt x="15955" y="11319"/>
                    <a:pt x="17268" y="6803"/>
                    <a:pt x="17109" y="5271"/>
                  </a:cubicBezTo>
                  <a:cubicBezTo>
                    <a:pt x="16949" y="3720"/>
                    <a:pt x="14960" y="417"/>
                    <a:pt x="11180" y="39"/>
                  </a:cubicBezTo>
                  <a:cubicBezTo>
                    <a:pt x="10922" y="16"/>
                    <a:pt x="10646" y="1"/>
                    <a:pt x="103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1" name="Google Shape;1401;p38"/>
            <p:cNvSpPr/>
            <p:nvPr/>
          </p:nvSpPr>
          <p:spPr>
            <a:xfrm>
              <a:off x="1726147" y="2641791"/>
              <a:ext cx="138618" cy="338284"/>
            </a:xfrm>
            <a:custGeom>
              <a:rect b="b" l="l" r="r" t="t"/>
              <a:pathLst>
                <a:path extrusionOk="0" h="4566" w="1871">
                  <a:moveTo>
                    <a:pt x="418" y="1"/>
                  </a:moveTo>
                  <a:cubicBezTo>
                    <a:pt x="372" y="1"/>
                    <a:pt x="328" y="27"/>
                    <a:pt x="319" y="89"/>
                  </a:cubicBezTo>
                  <a:cubicBezTo>
                    <a:pt x="140" y="944"/>
                    <a:pt x="1" y="1820"/>
                    <a:pt x="160" y="2695"/>
                  </a:cubicBezTo>
                  <a:cubicBezTo>
                    <a:pt x="239" y="3073"/>
                    <a:pt x="359" y="3411"/>
                    <a:pt x="558" y="3729"/>
                  </a:cubicBezTo>
                  <a:cubicBezTo>
                    <a:pt x="657" y="3908"/>
                    <a:pt x="796" y="4068"/>
                    <a:pt x="936" y="4207"/>
                  </a:cubicBezTo>
                  <a:cubicBezTo>
                    <a:pt x="1095" y="4366"/>
                    <a:pt x="1234" y="4485"/>
                    <a:pt x="1453" y="4545"/>
                  </a:cubicBezTo>
                  <a:cubicBezTo>
                    <a:pt x="1485" y="4559"/>
                    <a:pt x="1518" y="4565"/>
                    <a:pt x="1550" y="4565"/>
                  </a:cubicBezTo>
                  <a:cubicBezTo>
                    <a:pt x="1654" y="4565"/>
                    <a:pt x="1750" y="4497"/>
                    <a:pt x="1811" y="4406"/>
                  </a:cubicBezTo>
                  <a:cubicBezTo>
                    <a:pt x="1871" y="4286"/>
                    <a:pt x="1831" y="4127"/>
                    <a:pt x="1731" y="4028"/>
                  </a:cubicBezTo>
                  <a:cubicBezTo>
                    <a:pt x="1532" y="3789"/>
                    <a:pt x="1294" y="3610"/>
                    <a:pt x="1135" y="3332"/>
                  </a:cubicBezTo>
                  <a:cubicBezTo>
                    <a:pt x="956" y="3073"/>
                    <a:pt x="876" y="2775"/>
                    <a:pt x="757" y="2476"/>
                  </a:cubicBezTo>
                  <a:cubicBezTo>
                    <a:pt x="538" y="1700"/>
                    <a:pt x="558" y="905"/>
                    <a:pt x="538" y="109"/>
                  </a:cubicBezTo>
                  <a:cubicBezTo>
                    <a:pt x="538" y="43"/>
                    <a:pt x="476" y="1"/>
                    <a:pt x="4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2" name="Google Shape;1402;p38"/>
            <p:cNvSpPr/>
            <p:nvPr/>
          </p:nvSpPr>
          <p:spPr>
            <a:xfrm>
              <a:off x="2426576" y="2747219"/>
              <a:ext cx="66012" cy="149879"/>
            </a:xfrm>
            <a:custGeom>
              <a:rect b="b" l="l" r="r" t="t"/>
              <a:pathLst>
                <a:path extrusionOk="0" h="2023" w="891">
                  <a:moveTo>
                    <a:pt x="767" y="1"/>
                  </a:moveTo>
                  <a:cubicBezTo>
                    <a:pt x="727" y="1"/>
                    <a:pt x="688" y="18"/>
                    <a:pt x="672" y="59"/>
                  </a:cubicBezTo>
                  <a:cubicBezTo>
                    <a:pt x="493" y="297"/>
                    <a:pt x="414" y="616"/>
                    <a:pt x="314" y="894"/>
                  </a:cubicBezTo>
                  <a:cubicBezTo>
                    <a:pt x="215" y="1192"/>
                    <a:pt x="115" y="1491"/>
                    <a:pt x="36" y="1789"/>
                  </a:cubicBezTo>
                  <a:cubicBezTo>
                    <a:pt x="1" y="1940"/>
                    <a:pt x="108" y="2023"/>
                    <a:pt x="219" y="2023"/>
                  </a:cubicBezTo>
                  <a:cubicBezTo>
                    <a:pt x="298" y="2023"/>
                    <a:pt x="380" y="1980"/>
                    <a:pt x="414" y="1889"/>
                  </a:cubicBezTo>
                  <a:cubicBezTo>
                    <a:pt x="513" y="1590"/>
                    <a:pt x="612" y="1292"/>
                    <a:pt x="692" y="993"/>
                  </a:cubicBezTo>
                  <a:cubicBezTo>
                    <a:pt x="752" y="715"/>
                    <a:pt x="891" y="397"/>
                    <a:pt x="891" y="98"/>
                  </a:cubicBezTo>
                  <a:cubicBezTo>
                    <a:pt x="891" y="39"/>
                    <a:pt x="827" y="1"/>
                    <a:pt x="7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3" name="Google Shape;1403;p38"/>
            <p:cNvSpPr/>
            <p:nvPr/>
          </p:nvSpPr>
          <p:spPr>
            <a:xfrm>
              <a:off x="1795419" y="1911572"/>
              <a:ext cx="666269" cy="572030"/>
            </a:xfrm>
            <a:custGeom>
              <a:rect b="b" l="l" r="r" t="t"/>
              <a:pathLst>
                <a:path extrusionOk="0" h="7721" w="8993">
                  <a:moveTo>
                    <a:pt x="4557" y="0"/>
                  </a:moveTo>
                  <a:cubicBezTo>
                    <a:pt x="3052" y="0"/>
                    <a:pt x="1731" y="954"/>
                    <a:pt x="1731" y="954"/>
                  </a:cubicBezTo>
                  <a:cubicBezTo>
                    <a:pt x="1731" y="954"/>
                    <a:pt x="1" y="2306"/>
                    <a:pt x="657" y="4833"/>
                  </a:cubicBezTo>
                  <a:cubicBezTo>
                    <a:pt x="1209" y="6992"/>
                    <a:pt x="2477" y="7720"/>
                    <a:pt x="3844" y="7720"/>
                  </a:cubicBezTo>
                  <a:cubicBezTo>
                    <a:pt x="4151" y="7720"/>
                    <a:pt x="4464" y="7683"/>
                    <a:pt x="4775" y="7618"/>
                  </a:cubicBezTo>
                  <a:cubicBezTo>
                    <a:pt x="6784" y="7200"/>
                    <a:pt x="8992" y="4912"/>
                    <a:pt x="7699" y="2247"/>
                  </a:cubicBezTo>
                  <a:cubicBezTo>
                    <a:pt x="6845" y="504"/>
                    <a:pt x="5652" y="0"/>
                    <a:pt x="4557" y="0"/>
                  </a:cubicBezTo>
                  <a:close/>
                </a:path>
              </a:pathLst>
            </a:custGeom>
            <a:solidFill>
              <a:srgbClr val="FAAA1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4" name="Google Shape;1404;p38"/>
            <p:cNvSpPr/>
            <p:nvPr/>
          </p:nvSpPr>
          <p:spPr>
            <a:xfrm>
              <a:off x="1799865" y="2525842"/>
              <a:ext cx="627892" cy="474012"/>
            </a:xfrm>
            <a:custGeom>
              <a:rect b="b" l="l" r="r" t="t"/>
              <a:pathLst>
                <a:path extrusionOk="0" h="6398" w="8475">
                  <a:moveTo>
                    <a:pt x="5703" y="0"/>
                  </a:moveTo>
                  <a:cubicBezTo>
                    <a:pt x="3819" y="0"/>
                    <a:pt x="1134" y="381"/>
                    <a:pt x="1134" y="381"/>
                  </a:cubicBezTo>
                  <a:cubicBezTo>
                    <a:pt x="1134" y="381"/>
                    <a:pt x="0" y="1475"/>
                    <a:pt x="179" y="3206"/>
                  </a:cubicBezTo>
                  <a:cubicBezTo>
                    <a:pt x="370" y="4865"/>
                    <a:pt x="1494" y="6397"/>
                    <a:pt x="4112" y="6397"/>
                  </a:cubicBezTo>
                  <a:cubicBezTo>
                    <a:pt x="4224" y="6397"/>
                    <a:pt x="4339" y="6394"/>
                    <a:pt x="4456" y="6389"/>
                  </a:cubicBezTo>
                  <a:cubicBezTo>
                    <a:pt x="7301" y="6269"/>
                    <a:pt x="7997" y="4260"/>
                    <a:pt x="8256" y="3265"/>
                  </a:cubicBezTo>
                  <a:cubicBezTo>
                    <a:pt x="8475" y="2450"/>
                    <a:pt x="8296" y="1415"/>
                    <a:pt x="7460" y="321"/>
                  </a:cubicBezTo>
                  <a:cubicBezTo>
                    <a:pt x="7277" y="82"/>
                    <a:pt x="6576" y="0"/>
                    <a:pt x="57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5" name="Google Shape;1405;p38"/>
            <p:cNvSpPr/>
            <p:nvPr/>
          </p:nvSpPr>
          <p:spPr>
            <a:xfrm>
              <a:off x="1978195" y="1681378"/>
              <a:ext cx="773844" cy="1826257"/>
            </a:xfrm>
            <a:custGeom>
              <a:rect b="b" l="l" r="r" t="t"/>
              <a:pathLst>
                <a:path extrusionOk="0" h="24650" w="10445">
                  <a:moveTo>
                    <a:pt x="3001" y="1"/>
                  </a:moveTo>
                  <a:cubicBezTo>
                    <a:pt x="2094" y="1"/>
                    <a:pt x="1053" y="140"/>
                    <a:pt x="0" y="599"/>
                  </a:cubicBezTo>
                  <a:cubicBezTo>
                    <a:pt x="576" y="428"/>
                    <a:pt x="1157" y="335"/>
                    <a:pt x="1742" y="335"/>
                  </a:cubicBezTo>
                  <a:cubicBezTo>
                    <a:pt x="3540" y="335"/>
                    <a:pt x="5365" y="1217"/>
                    <a:pt x="7122" y="3424"/>
                  </a:cubicBezTo>
                  <a:cubicBezTo>
                    <a:pt x="9768" y="6746"/>
                    <a:pt x="6843" y="9710"/>
                    <a:pt x="7619" y="13768"/>
                  </a:cubicBezTo>
                  <a:cubicBezTo>
                    <a:pt x="8176" y="16832"/>
                    <a:pt x="9609" y="21427"/>
                    <a:pt x="8813" y="24649"/>
                  </a:cubicBezTo>
                  <a:cubicBezTo>
                    <a:pt x="9151" y="24112"/>
                    <a:pt x="9449" y="23516"/>
                    <a:pt x="9628" y="22859"/>
                  </a:cubicBezTo>
                  <a:cubicBezTo>
                    <a:pt x="10444" y="19776"/>
                    <a:pt x="9847" y="18523"/>
                    <a:pt x="9251" y="14902"/>
                  </a:cubicBezTo>
                  <a:cubicBezTo>
                    <a:pt x="8654" y="11301"/>
                    <a:pt x="9967" y="6806"/>
                    <a:pt x="9808" y="5254"/>
                  </a:cubicBezTo>
                  <a:cubicBezTo>
                    <a:pt x="9648" y="3722"/>
                    <a:pt x="7659" y="400"/>
                    <a:pt x="3879" y="42"/>
                  </a:cubicBezTo>
                  <a:cubicBezTo>
                    <a:pt x="3606" y="17"/>
                    <a:pt x="3311" y="1"/>
                    <a:pt x="3001" y="1"/>
                  </a:cubicBezTo>
                  <a:close/>
                </a:path>
              </a:pathLst>
            </a:custGeom>
            <a:solidFill>
              <a:srgbClr val="FFDF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6" name="Google Shape;1406;p38"/>
            <p:cNvSpPr/>
            <p:nvPr/>
          </p:nvSpPr>
          <p:spPr>
            <a:xfrm>
              <a:off x="1736519" y="3012901"/>
              <a:ext cx="840078" cy="487644"/>
            </a:xfrm>
            <a:custGeom>
              <a:rect b="b" l="l" r="r" t="t"/>
              <a:pathLst>
                <a:path extrusionOk="0" h="6582" w="11339">
                  <a:moveTo>
                    <a:pt x="9140" y="0"/>
                  </a:moveTo>
                  <a:cubicBezTo>
                    <a:pt x="8873" y="0"/>
                    <a:pt x="8623" y="45"/>
                    <a:pt x="8415" y="93"/>
                  </a:cubicBezTo>
                  <a:cubicBezTo>
                    <a:pt x="7238" y="348"/>
                    <a:pt x="6951" y="1665"/>
                    <a:pt x="5134" y="1665"/>
                  </a:cubicBezTo>
                  <a:cubicBezTo>
                    <a:pt x="5107" y="1665"/>
                    <a:pt x="5080" y="1665"/>
                    <a:pt x="5053" y="1665"/>
                  </a:cubicBezTo>
                  <a:cubicBezTo>
                    <a:pt x="3524" y="1645"/>
                    <a:pt x="2895" y="745"/>
                    <a:pt x="2054" y="745"/>
                  </a:cubicBezTo>
                  <a:cubicBezTo>
                    <a:pt x="2019" y="745"/>
                    <a:pt x="1985" y="746"/>
                    <a:pt x="1949" y="749"/>
                  </a:cubicBezTo>
                  <a:cubicBezTo>
                    <a:pt x="1790" y="769"/>
                    <a:pt x="1631" y="809"/>
                    <a:pt x="1452" y="889"/>
                  </a:cubicBezTo>
                  <a:cubicBezTo>
                    <a:pt x="259" y="1466"/>
                    <a:pt x="0" y="2798"/>
                    <a:pt x="557" y="4052"/>
                  </a:cubicBezTo>
                  <a:cubicBezTo>
                    <a:pt x="935" y="4927"/>
                    <a:pt x="2129" y="5961"/>
                    <a:pt x="4038" y="6379"/>
                  </a:cubicBezTo>
                  <a:cubicBezTo>
                    <a:pt x="4597" y="6505"/>
                    <a:pt x="5215" y="6582"/>
                    <a:pt x="5885" y="6582"/>
                  </a:cubicBezTo>
                  <a:cubicBezTo>
                    <a:pt x="6169" y="6582"/>
                    <a:pt x="6462" y="6568"/>
                    <a:pt x="6764" y="6538"/>
                  </a:cubicBezTo>
                  <a:cubicBezTo>
                    <a:pt x="9091" y="6260"/>
                    <a:pt x="10404" y="4887"/>
                    <a:pt x="10941" y="3594"/>
                  </a:cubicBezTo>
                  <a:cubicBezTo>
                    <a:pt x="11299" y="2798"/>
                    <a:pt x="11339" y="2003"/>
                    <a:pt x="11120" y="1565"/>
                  </a:cubicBezTo>
                  <a:cubicBezTo>
                    <a:pt x="10901" y="1028"/>
                    <a:pt x="10623" y="670"/>
                    <a:pt x="10344" y="431"/>
                  </a:cubicBezTo>
                  <a:cubicBezTo>
                    <a:pt x="9964" y="99"/>
                    <a:pt x="9534" y="0"/>
                    <a:pt x="91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7" name="Google Shape;1407;p38"/>
            <p:cNvSpPr/>
            <p:nvPr/>
          </p:nvSpPr>
          <p:spPr>
            <a:xfrm>
              <a:off x="2116739" y="3141297"/>
              <a:ext cx="392071" cy="271234"/>
            </a:xfrm>
            <a:custGeom>
              <a:rect b="b" l="l" r="r" t="t"/>
              <a:pathLst>
                <a:path extrusionOk="0" h="3661" w="5292">
                  <a:moveTo>
                    <a:pt x="3785" y="1"/>
                  </a:moveTo>
                  <a:cubicBezTo>
                    <a:pt x="3359" y="1"/>
                    <a:pt x="3001" y="140"/>
                    <a:pt x="3143" y="668"/>
                  </a:cubicBezTo>
                  <a:cubicBezTo>
                    <a:pt x="3318" y="1333"/>
                    <a:pt x="3093" y="2106"/>
                    <a:pt x="2643" y="2106"/>
                  </a:cubicBezTo>
                  <a:cubicBezTo>
                    <a:pt x="2582" y="2106"/>
                    <a:pt x="2516" y="2091"/>
                    <a:pt x="2447" y="2060"/>
                  </a:cubicBezTo>
                  <a:cubicBezTo>
                    <a:pt x="1974" y="1857"/>
                    <a:pt x="2619" y="838"/>
                    <a:pt x="1938" y="838"/>
                  </a:cubicBezTo>
                  <a:cubicBezTo>
                    <a:pt x="1816" y="838"/>
                    <a:pt x="1652" y="871"/>
                    <a:pt x="1433" y="946"/>
                  </a:cubicBezTo>
                  <a:cubicBezTo>
                    <a:pt x="0" y="1443"/>
                    <a:pt x="1114" y="3134"/>
                    <a:pt x="1373" y="3333"/>
                  </a:cubicBezTo>
                  <a:cubicBezTo>
                    <a:pt x="1652" y="3560"/>
                    <a:pt x="2001" y="3660"/>
                    <a:pt x="2371" y="3660"/>
                  </a:cubicBezTo>
                  <a:cubicBezTo>
                    <a:pt x="3134" y="3660"/>
                    <a:pt x="3987" y="3234"/>
                    <a:pt x="4496" y="2617"/>
                  </a:cubicBezTo>
                  <a:cubicBezTo>
                    <a:pt x="5292" y="1662"/>
                    <a:pt x="4874" y="150"/>
                    <a:pt x="4297" y="51"/>
                  </a:cubicBezTo>
                  <a:cubicBezTo>
                    <a:pt x="4134" y="23"/>
                    <a:pt x="3954" y="1"/>
                    <a:pt x="378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8" name="Google Shape;1408;p38"/>
            <p:cNvSpPr/>
            <p:nvPr/>
          </p:nvSpPr>
          <p:spPr>
            <a:xfrm>
              <a:off x="1876472" y="3011716"/>
              <a:ext cx="627966" cy="268271"/>
            </a:xfrm>
            <a:custGeom>
              <a:rect b="b" l="l" r="r" t="t"/>
              <a:pathLst>
                <a:path extrusionOk="0" h="3621" w="8476">
                  <a:moveTo>
                    <a:pt x="7226" y="1"/>
                  </a:moveTo>
                  <a:cubicBezTo>
                    <a:pt x="6966" y="1"/>
                    <a:pt x="6724" y="45"/>
                    <a:pt x="6526" y="89"/>
                  </a:cubicBezTo>
                  <a:cubicBezTo>
                    <a:pt x="5357" y="323"/>
                    <a:pt x="5066" y="1643"/>
                    <a:pt x="3282" y="1643"/>
                  </a:cubicBezTo>
                  <a:cubicBezTo>
                    <a:pt x="3243" y="1643"/>
                    <a:pt x="3204" y="1642"/>
                    <a:pt x="3164" y="1641"/>
                  </a:cubicBezTo>
                  <a:cubicBezTo>
                    <a:pt x="1635" y="1622"/>
                    <a:pt x="1006" y="721"/>
                    <a:pt x="165" y="721"/>
                  </a:cubicBezTo>
                  <a:cubicBezTo>
                    <a:pt x="130" y="721"/>
                    <a:pt x="96" y="723"/>
                    <a:pt x="60" y="726"/>
                  </a:cubicBezTo>
                  <a:cubicBezTo>
                    <a:pt x="21" y="925"/>
                    <a:pt x="1" y="1163"/>
                    <a:pt x="1" y="1382"/>
                  </a:cubicBezTo>
                  <a:cubicBezTo>
                    <a:pt x="21" y="1760"/>
                    <a:pt x="100" y="2118"/>
                    <a:pt x="359" y="2377"/>
                  </a:cubicBezTo>
                  <a:cubicBezTo>
                    <a:pt x="802" y="2870"/>
                    <a:pt x="1639" y="3620"/>
                    <a:pt x="3016" y="3620"/>
                  </a:cubicBezTo>
                  <a:cubicBezTo>
                    <a:pt x="3306" y="3620"/>
                    <a:pt x="3620" y="3587"/>
                    <a:pt x="3959" y="3511"/>
                  </a:cubicBezTo>
                  <a:cubicBezTo>
                    <a:pt x="6088" y="3053"/>
                    <a:pt x="6744" y="2556"/>
                    <a:pt x="7759" y="1581"/>
                  </a:cubicBezTo>
                  <a:cubicBezTo>
                    <a:pt x="8037" y="1322"/>
                    <a:pt x="8415" y="805"/>
                    <a:pt x="8475" y="427"/>
                  </a:cubicBezTo>
                  <a:cubicBezTo>
                    <a:pt x="8296" y="288"/>
                    <a:pt x="8117" y="189"/>
                    <a:pt x="7878" y="109"/>
                  </a:cubicBezTo>
                  <a:cubicBezTo>
                    <a:pt x="7657" y="29"/>
                    <a:pt x="7435" y="1"/>
                    <a:pt x="7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9" name="Google Shape;1409;p38"/>
            <p:cNvSpPr/>
            <p:nvPr/>
          </p:nvSpPr>
          <p:spPr>
            <a:xfrm>
              <a:off x="2035687" y="3267248"/>
              <a:ext cx="511426" cy="231820"/>
            </a:xfrm>
            <a:custGeom>
              <a:rect b="b" l="l" r="r" t="t"/>
              <a:pathLst>
                <a:path extrusionOk="0" h="3129" w="6903">
                  <a:moveTo>
                    <a:pt x="5946" y="0"/>
                  </a:moveTo>
                  <a:cubicBezTo>
                    <a:pt x="4447" y="0"/>
                    <a:pt x="3680" y="1255"/>
                    <a:pt x="3680" y="1255"/>
                  </a:cubicBezTo>
                  <a:cubicBezTo>
                    <a:pt x="3680" y="1255"/>
                    <a:pt x="3479" y="1094"/>
                    <a:pt x="2898" y="1094"/>
                  </a:cubicBezTo>
                  <a:cubicBezTo>
                    <a:pt x="2662" y="1094"/>
                    <a:pt x="2363" y="1121"/>
                    <a:pt x="1989" y="1196"/>
                  </a:cubicBezTo>
                  <a:cubicBezTo>
                    <a:pt x="1094" y="1335"/>
                    <a:pt x="378" y="2329"/>
                    <a:pt x="0" y="2926"/>
                  </a:cubicBezTo>
                  <a:cubicBezTo>
                    <a:pt x="558" y="3066"/>
                    <a:pt x="1208" y="3129"/>
                    <a:pt x="1910" y="3129"/>
                  </a:cubicBezTo>
                  <a:cubicBezTo>
                    <a:pt x="2008" y="3129"/>
                    <a:pt x="2108" y="3128"/>
                    <a:pt x="2208" y="3125"/>
                  </a:cubicBezTo>
                  <a:cubicBezTo>
                    <a:pt x="2387" y="3125"/>
                    <a:pt x="2566" y="3125"/>
                    <a:pt x="2726" y="3105"/>
                  </a:cubicBezTo>
                  <a:cubicBezTo>
                    <a:pt x="5053" y="2827"/>
                    <a:pt x="6366" y="1454"/>
                    <a:pt x="6903" y="161"/>
                  </a:cubicBezTo>
                  <a:cubicBezTo>
                    <a:pt x="6556" y="48"/>
                    <a:pt x="6237" y="0"/>
                    <a:pt x="59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0" name="Google Shape;1410;p38"/>
            <p:cNvSpPr/>
            <p:nvPr/>
          </p:nvSpPr>
          <p:spPr>
            <a:xfrm>
              <a:off x="1877953" y="3011864"/>
              <a:ext cx="585217" cy="189219"/>
            </a:xfrm>
            <a:custGeom>
              <a:rect b="b" l="l" r="r" t="t"/>
              <a:pathLst>
                <a:path extrusionOk="0" h="2554" w="7899">
                  <a:moveTo>
                    <a:pt x="7263" y="1"/>
                  </a:moveTo>
                  <a:cubicBezTo>
                    <a:pt x="6993" y="1"/>
                    <a:pt x="6740" y="51"/>
                    <a:pt x="6526" y="107"/>
                  </a:cubicBezTo>
                  <a:cubicBezTo>
                    <a:pt x="5349" y="342"/>
                    <a:pt x="5062" y="1679"/>
                    <a:pt x="3244" y="1679"/>
                  </a:cubicBezTo>
                  <a:cubicBezTo>
                    <a:pt x="3217" y="1679"/>
                    <a:pt x="3191" y="1679"/>
                    <a:pt x="3164" y="1679"/>
                  </a:cubicBezTo>
                  <a:cubicBezTo>
                    <a:pt x="1620" y="1640"/>
                    <a:pt x="994" y="741"/>
                    <a:pt x="141" y="741"/>
                  </a:cubicBezTo>
                  <a:cubicBezTo>
                    <a:pt x="114" y="741"/>
                    <a:pt x="87" y="742"/>
                    <a:pt x="60" y="744"/>
                  </a:cubicBezTo>
                  <a:cubicBezTo>
                    <a:pt x="40" y="942"/>
                    <a:pt x="1" y="1181"/>
                    <a:pt x="1" y="1400"/>
                  </a:cubicBezTo>
                  <a:cubicBezTo>
                    <a:pt x="478" y="1798"/>
                    <a:pt x="1552" y="2554"/>
                    <a:pt x="3164" y="2554"/>
                  </a:cubicBezTo>
                  <a:cubicBezTo>
                    <a:pt x="5372" y="2554"/>
                    <a:pt x="5969" y="1301"/>
                    <a:pt x="6923" y="704"/>
                  </a:cubicBezTo>
                  <a:cubicBezTo>
                    <a:pt x="7321" y="465"/>
                    <a:pt x="7639" y="266"/>
                    <a:pt x="7898" y="107"/>
                  </a:cubicBezTo>
                  <a:cubicBezTo>
                    <a:pt x="7683" y="30"/>
                    <a:pt x="7468" y="1"/>
                    <a:pt x="7263" y="1"/>
                  </a:cubicBezTo>
                  <a:close/>
                </a:path>
              </a:pathLst>
            </a:custGeom>
            <a:solidFill>
              <a:srgbClr val="FBB041">
                <a:alpha val="2723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1" name="Google Shape;1411;p38"/>
            <p:cNvSpPr/>
            <p:nvPr/>
          </p:nvSpPr>
          <p:spPr>
            <a:xfrm>
              <a:off x="2035687" y="3348301"/>
              <a:ext cx="272716" cy="150768"/>
            </a:xfrm>
            <a:custGeom>
              <a:rect b="b" l="l" r="r" t="t"/>
              <a:pathLst>
                <a:path extrusionOk="0" h="2035" w="3681">
                  <a:moveTo>
                    <a:pt x="2898" y="0"/>
                  </a:moveTo>
                  <a:cubicBezTo>
                    <a:pt x="2662" y="0"/>
                    <a:pt x="2363" y="27"/>
                    <a:pt x="1989" y="102"/>
                  </a:cubicBezTo>
                  <a:cubicBezTo>
                    <a:pt x="1094" y="241"/>
                    <a:pt x="358" y="1235"/>
                    <a:pt x="0" y="1832"/>
                  </a:cubicBezTo>
                  <a:cubicBezTo>
                    <a:pt x="558" y="1972"/>
                    <a:pt x="1208" y="2035"/>
                    <a:pt x="1910" y="2035"/>
                  </a:cubicBezTo>
                  <a:cubicBezTo>
                    <a:pt x="2008" y="2035"/>
                    <a:pt x="2108" y="2034"/>
                    <a:pt x="2208" y="2031"/>
                  </a:cubicBezTo>
                  <a:cubicBezTo>
                    <a:pt x="2924" y="1414"/>
                    <a:pt x="3680" y="161"/>
                    <a:pt x="3680" y="161"/>
                  </a:cubicBezTo>
                  <a:cubicBezTo>
                    <a:pt x="3680" y="161"/>
                    <a:pt x="3479" y="0"/>
                    <a:pt x="28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2" name="Google Shape;1412;p38"/>
            <p:cNvSpPr/>
            <p:nvPr/>
          </p:nvSpPr>
          <p:spPr>
            <a:xfrm>
              <a:off x="1720294" y="2986896"/>
              <a:ext cx="881345" cy="534541"/>
            </a:xfrm>
            <a:custGeom>
              <a:rect b="b" l="l" r="r" t="t"/>
              <a:pathLst>
                <a:path extrusionOk="0" h="7215" w="11896">
                  <a:moveTo>
                    <a:pt x="9245" y="504"/>
                  </a:moveTo>
                  <a:cubicBezTo>
                    <a:pt x="9544" y="504"/>
                    <a:pt x="9847" y="583"/>
                    <a:pt x="10126" y="722"/>
                  </a:cubicBezTo>
                  <a:cubicBezTo>
                    <a:pt x="10921" y="1140"/>
                    <a:pt x="11299" y="2016"/>
                    <a:pt x="11220" y="2911"/>
                  </a:cubicBezTo>
                  <a:cubicBezTo>
                    <a:pt x="11140" y="3826"/>
                    <a:pt x="10623" y="4621"/>
                    <a:pt x="9927" y="5218"/>
                  </a:cubicBezTo>
                  <a:cubicBezTo>
                    <a:pt x="8846" y="6141"/>
                    <a:pt x="7421" y="6624"/>
                    <a:pt x="6014" y="6624"/>
                  </a:cubicBezTo>
                  <a:cubicBezTo>
                    <a:pt x="5479" y="6624"/>
                    <a:pt x="4946" y="6554"/>
                    <a:pt x="4436" y="6412"/>
                  </a:cubicBezTo>
                  <a:cubicBezTo>
                    <a:pt x="3501" y="6173"/>
                    <a:pt x="2666" y="5696"/>
                    <a:pt x="1970" y="5079"/>
                  </a:cubicBezTo>
                  <a:cubicBezTo>
                    <a:pt x="1313" y="4482"/>
                    <a:pt x="696" y="3647"/>
                    <a:pt x="796" y="2732"/>
                  </a:cubicBezTo>
                  <a:cubicBezTo>
                    <a:pt x="816" y="2393"/>
                    <a:pt x="995" y="2016"/>
                    <a:pt x="1234" y="1757"/>
                  </a:cubicBezTo>
                  <a:cubicBezTo>
                    <a:pt x="1472" y="1519"/>
                    <a:pt x="1773" y="1395"/>
                    <a:pt x="2108" y="1395"/>
                  </a:cubicBezTo>
                  <a:cubicBezTo>
                    <a:pt x="2192" y="1395"/>
                    <a:pt x="2279" y="1403"/>
                    <a:pt x="2367" y="1419"/>
                  </a:cubicBezTo>
                  <a:cubicBezTo>
                    <a:pt x="3322" y="1558"/>
                    <a:pt x="4178" y="2214"/>
                    <a:pt x="5172" y="2334"/>
                  </a:cubicBezTo>
                  <a:cubicBezTo>
                    <a:pt x="5274" y="2344"/>
                    <a:pt x="5372" y="2349"/>
                    <a:pt x="5466" y="2349"/>
                  </a:cubicBezTo>
                  <a:cubicBezTo>
                    <a:pt x="6467" y="2349"/>
                    <a:pt x="7113" y="1794"/>
                    <a:pt x="7858" y="1140"/>
                  </a:cubicBezTo>
                  <a:cubicBezTo>
                    <a:pt x="8176" y="862"/>
                    <a:pt x="8554" y="603"/>
                    <a:pt x="8992" y="524"/>
                  </a:cubicBezTo>
                  <a:cubicBezTo>
                    <a:pt x="9075" y="510"/>
                    <a:pt x="9160" y="504"/>
                    <a:pt x="9245" y="504"/>
                  </a:cubicBezTo>
                  <a:close/>
                  <a:moveTo>
                    <a:pt x="9249" y="0"/>
                  </a:moveTo>
                  <a:cubicBezTo>
                    <a:pt x="9027" y="0"/>
                    <a:pt x="8805" y="34"/>
                    <a:pt x="8594" y="106"/>
                  </a:cubicBezTo>
                  <a:cubicBezTo>
                    <a:pt x="8097" y="265"/>
                    <a:pt x="7719" y="623"/>
                    <a:pt x="7301" y="961"/>
                  </a:cubicBezTo>
                  <a:cubicBezTo>
                    <a:pt x="6758" y="1469"/>
                    <a:pt x="6139" y="1838"/>
                    <a:pt x="5401" y="1838"/>
                  </a:cubicBezTo>
                  <a:cubicBezTo>
                    <a:pt x="5301" y="1838"/>
                    <a:pt x="5198" y="1831"/>
                    <a:pt x="5093" y="1817"/>
                  </a:cubicBezTo>
                  <a:cubicBezTo>
                    <a:pt x="4257" y="1697"/>
                    <a:pt x="3561" y="1160"/>
                    <a:pt x="2765" y="921"/>
                  </a:cubicBezTo>
                  <a:cubicBezTo>
                    <a:pt x="2551" y="853"/>
                    <a:pt x="2322" y="814"/>
                    <a:pt x="2093" y="814"/>
                  </a:cubicBezTo>
                  <a:cubicBezTo>
                    <a:pt x="1790" y="814"/>
                    <a:pt x="1486" y="882"/>
                    <a:pt x="1214" y="1041"/>
                  </a:cubicBezTo>
                  <a:cubicBezTo>
                    <a:pt x="816" y="1279"/>
                    <a:pt x="517" y="1657"/>
                    <a:pt x="378" y="2115"/>
                  </a:cubicBezTo>
                  <a:cubicBezTo>
                    <a:pt x="0" y="3070"/>
                    <a:pt x="398" y="4124"/>
                    <a:pt x="1015" y="4900"/>
                  </a:cubicBezTo>
                  <a:cubicBezTo>
                    <a:pt x="1671" y="5716"/>
                    <a:pt x="2586" y="6332"/>
                    <a:pt x="3561" y="6730"/>
                  </a:cubicBezTo>
                  <a:cubicBezTo>
                    <a:pt x="4359" y="7054"/>
                    <a:pt x="5214" y="7215"/>
                    <a:pt x="6066" y="7215"/>
                  </a:cubicBezTo>
                  <a:cubicBezTo>
                    <a:pt x="7360" y="7215"/>
                    <a:pt x="8649" y="6845"/>
                    <a:pt x="9728" y="6113"/>
                  </a:cubicBezTo>
                  <a:cubicBezTo>
                    <a:pt x="10563" y="5537"/>
                    <a:pt x="11259" y="4741"/>
                    <a:pt x="11578" y="3746"/>
                  </a:cubicBezTo>
                  <a:cubicBezTo>
                    <a:pt x="11896" y="2791"/>
                    <a:pt x="11737" y="1657"/>
                    <a:pt x="11080" y="862"/>
                  </a:cubicBezTo>
                  <a:cubicBezTo>
                    <a:pt x="10658" y="334"/>
                    <a:pt x="9949" y="0"/>
                    <a:pt x="92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3" name="Google Shape;1413;p38"/>
            <p:cNvSpPr/>
            <p:nvPr/>
          </p:nvSpPr>
          <p:spPr>
            <a:xfrm>
              <a:off x="1845577" y="1882899"/>
              <a:ext cx="532096" cy="525058"/>
            </a:xfrm>
            <a:custGeom>
              <a:rect b="b" l="l" r="r" t="t"/>
              <a:pathLst>
                <a:path extrusionOk="0" h="7087" w="7182">
                  <a:moveTo>
                    <a:pt x="3813" y="0"/>
                  </a:moveTo>
                  <a:cubicBezTo>
                    <a:pt x="2136" y="0"/>
                    <a:pt x="888" y="901"/>
                    <a:pt x="358" y="2395"/>
                  </a:cubicBezTo>
                  <a:cubicBezTo>
                    <a:pt x="100" y="3091"/>
                    <a:pt x="0" y="4026"/>
                    <a:pt x="259" y="4881"/>
                  </a:cubicBezTo>
                  <a:cubicBezTo>
                    <a:pt x="497" y="5757"/>
                    <a:pt x="1134" y="6513"/>
                    <a:pt x="2387" y="6891"/>
                  </a:cubicBezTo>
                  <a:cubicBezTo>
                    <a:pt x="2850" y="7027"/>
                    <a:pt x="3275" y="7086"/>
                    <a:pt x="3663" y="7086"/>
                  </a:cubicBezTo>
                  <a:cubicBezTo>
                    <a:pt x="5312" y="7086"/>
                    <a:pt x="6298" y="6020"/>
                    <a:pt x="6684" y="5279"/>
                  </a:cubicBezTo>
                  <a:cubicBezTo>
                    <a:pt x="6843" y="4981"/>
                    <a:pt x="6963" y="4623"/>
                    <a:pt x="7042" y="4265"/>
                  </a:cubicBezTo>
                  <a:cubicBezTo>
                    <a:pt x="7181" y="3469"/>
                    <a:pt x="7161" y="2614"/>
                    <a:pt x="6843" y="2017"/>
                  </a:cubicBezTo>
                  <a:cubicBezTo>
                    <a:pt x="6485" y="1301"/>
                    <a:pt x="5650" y="107"/>
                    <a:pt x="4078" y="8"/>
                  </a:cubicBezTo>
                  <a:cubicBezTo>
                    <a:pt x="3989" y="3"/>
                    <a:pt x="3900" y="0"/>
                    <a:pt x="38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4" name="Google Shape;1414;p38"/>
            <p:cNvSpPr/>
            <p:nvPr/>
          </p:nvSpPr>
          <p:spPr>
            <a:xfrm>
              <a:off x="1864692" y="2198814"/>
              <a:ext cx="502684" cy="209149"/>
            </a:xfrm>
            <a:custGeom>
              <a:rect b="b" l="l" r="r" t="t"/>
              <a:pathLst>
                <a:path extrusionOk="0" h="2823" w="6785">
                  <a:moveTo>
                    <a:pt x="6784" y="1"/>
                  </a:moveTo>
                  <a:cubicBezTo>
                    <a:pt x="6217" y="1059"/>
                    <a:pt x="5183" y="2118"/>
                    <a:pt x="3254" y="2118"/>
                  </a:cubicBezTo>
                  <a:cubicBezTo>
                    <a:pt x="3154" y="2118"/>
                    <a:pt x="3050" y="2115"/>
                    <a:pt x="2945" y="2109"/>
                  </a:cubicBezTo>
                  <a:cubicBezTo>
                    <a:pt x="1433" y="2010"/>
                    <a:pt x="538" y="1393"/>
                    <a:pt x="1" y="617"/>
                  </a:cubicBezTo>
                  <a:lnTo>
                    <a:pt x="1" y="617"/>
                  </a:lnTo>
                  <a:cubicBezTo>
                    <a:pt x="239" y="1493"/>
                    <a:pt x="876" y="2249"/>
                    <a:pt x="2129" y="2627"/>
                  </a:cubicBezTo>
                  <a:cubicBezTo>
                    <a:pt x="2592" y="2763"/>
                    <a:pt x="3017" y="2822"/>
                    <a:pt x="3405" y="2822"/>
                  </a:cubicBezTo>
                  <a:cubicBezTo>
                    <a:pt x="5054" y="2822"/>
                    <a:pt x="6040" y="1756"/>
                    <a:pt x="6426" y="1015"/>
                  </a:cubicBezTo>
                  <a:cubicBezTo>
                    <a:pt x="6585" y="717"/>
                    <a:pt x="6705" y="359"/>
                    <a:pt x="6784" y="1"/>
                  </a:cubicBezTo>
                  <a:close/>
                </a:path>
              </a:pathLst>
            </a:custGeom>
            <a:solidFill>
              <a:srgbClr val="FBB041">
                <a:alpha val="2723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5" name="Google Shape;1415;p38"/>
            <p:cNvSpPr/>
            <p:nvPr/>
          </p:nvSpPr>
          <p:spPr>
            <a:xfrm>
              <a:off x="1904477" y="1950839"/>
              <a:ext cx="393627" cy="370956"/>
            </a:xfrm>
            <a:custGeom>
              <a:rect b="b" l="l" r="r" t="t"/>
              <a:pathLst>
                <a:path extrusionOk="0" h="5007" w="5313">
                  <a:moveTo>
                    <a:pt x="3151" y="1"/>
                  </a:moveTo>
                  <a:cubicBezTo>
                    <a:pt x="1674" y="1"/>
                    <a:pt x="305" y="1167"/>
                    <a:pt x="140" y="2453"/>
                  </a:cubicBezTo>
                  <a:cubicBezTo>
                    <a:pt x="1" y="3507"/>
                    <a:pt x="677" y="4899"/>
                    <a:pt x="2308" y="4999"/>
                  </a:cubicBezTo>
                  <a:cubicBezTo>
                    <a:pt x="2387" y="5004"/>
                    <a:pt x="2463" y="5007"/>
                    <a:pt x="2538" y="5007"/>
                  </a:cubicBezTo>
                  <a:cubicBezTo>
                    <a:pt x="4438" y="5007"/>
                    <a:pt x="5193" y="3368"/>
                    <a:pt x="5193" y="3368"/>
                  </a:cubicBezTo>
                  <a:lnTo>
                    <a:pt x="2945" y="2254"/>
                  </a:lnTo>
                  <a:lnTo>
                    <a:pt x="5312" y="1975"/>
                  </a:lnTo>
                  <a:cubicBezTo>
                    <a:pt x="5312" y="1975"/>
                    <a:pt x="5153" y="225"/>
                    <a:pt x="3522" y="26"/>
                  </a:cubicBezTo>
                  <a:cubicBezTo>
                    <a:pt x="3398" y="9"/>
                    <a:pt x="3274" y="1"/>
                    <a:pt x="31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6" name="Google Shape;1416;p38"/>
            <p:cNvSpPr/>
            <p:nvPr/>
          </p:nvSpPr>
          <p:spPr>
            <a:xfrm>
              <a:off x="1814608" y="2401965"/>
              <a:ext cx="566029" cy="524095"/>
            </a:xfrm>
            <a:custGeom>
              <a:rect b="b" l="l" r="r" t="t"/>
              <a:pathLst>
                <a:path extrusionOk="0" h="7074" w="7640">
                  <a:moveTo>
                    <a:pt x="4646" y="1"/>
                  </a:moveTo>
                  <a:cubicBezTo>
                    <a:pt x="4603" y="1"/>
                    <a:pt x="4560" y="2"/>
                    <a:pt x="4516" y="4"/>
                  </a:cubicBezTo>
                  <a:cubicBezTo>
                    <a:pt x="2905" y="84"/>
                    <a:pt x="1612" y="461"/>
                    <a:pt x="796" y="1953"/>
                  </a:cubicBezTo>
                  <a:lnTo>
                    <a:pt x="637" y="2252"/>
                  </a:lnTo>
                  <a:cubicBezTo>
                    <a:pt x="0" y="3644"/>
                    <a:pt x="378" y="6151"/>
                    <a:pt x="2805" y="6867"/>
                  </a:cubicBezTo>
                  <a:cubicBezTo>
                    <a:pt x="3285" y="7011"/>
                    <a:pt x="3724" y="7074"/>
                    <a:pt x="4124" y="7074"/>
                  </a:cubicBezTo>
                  <a:cubicBezTo>
                    <a:pt x="5762" y="7074"/>
                    <a:pt x="6734" y="6023"/>
                    <a:pt x="7102" y="5256"/>
                  </a:cubicBezTo>
                  <a:cubicBezTo>
                    <a:pt x="7460" y="4559"/>
                    <a:pt x="7639" y="3565"/>
                    <a:pt x="7500" y="2749"/>
                  </a:cubicBezTo>
                  <a:cubicBezTo>
                    <a:pt x="7460" y="2471"/>
                    <a:pt x="7381" y="2212"/>
                    <a:pt x="7281" y="1993"/>
                  </a:cubicBezTo>
                  <a:cubicBezTo>
                    <a:pt x="6952" y="1316"/>
                    <a:pt x="6135" y="1"/>
                    <a:pt x="46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7" name="Google Shape;1417;p38"/>
            <p:cNvSpPr/>
            <p:nvPr/>
          </p:nvSpPr>
          <p:spPr>
            <a:xfrm>
              <a:off x="1814608" y="2546661"/>
              <a:ext cx="566029" cy="379402"/>
            </a:xfrm>
            <a:custGeom>
              <a:rect b="b" l="l" r="r" t="t"/>
              <a:pathLst>
                <a:path extrusionOk="0" h="5121" w="7640">
                  <a:moveTo>
                    <a:pt x="796" y="0"/>
                  </a:moveTo>
                  <a:lnTo>
                    <a:pt x="637" y="299"/>
                  </a:lnTo>
                  <a:cubicBezTo>
                    <a:pt x="0" y="1691"/>
                    <a:pt x="378" y="4198"/>
                    <a:pt x="2805" y="4914"/>
                  </a:cubicBezTo>
                  <a:cubicBezTo>
                    <a:pt x="3285" y="5058"/>
                    <a:pt x="3724" y="5121"/>
                    <a:pt x="4124" y="5121"/>
                  </a:cubicBezTo>
                  <a:cubicBezTo>
                    <a:pt x="5762" y="5121"/>
                    <a:pt x="6734" y="4070"/>
                    <a:pt x="7102" y="3303"/>
                  </a:cubicBezTo>
                  <a:cubicBezTo>
                    <a:pt x="7460" y="2606"/>
                    <a:pt x="7639" y="1612"/>
                    <a:pt x="7500" y="796"/>
                  </a:cubicBezTo>
                  <a:lnTo>
                    <a:pt x="7500" y="796"/>
                  </a:lnTo>
                  <a:cubicBezTo>
                    <a:pt x="7331" y="2107"/>
                    <a:pt x="6757" y="4545"/>
                    <a:pt x="4269" y="4545"/>
                  </a:cubicBezTo>
                  <a:cubicBezTo>
                    <a:pt x="4113" y="4545"/>
                    <a:pt x="3951" y="4536"/>
                    <a:pt x="3780" y="4516"/>
                  </a:cubicBezTo>
                  <a:cubicBezTo>
                    <a:pt x="398" y="4158"/>
                    <a:pt x="677" y="836"/>
                    <a:pt x="796" y="0"/>
                  </a:cubicBezTo>
                  <a:close/>
                </a:path>
              </a:pathLst>
            </a:custGeom>
            <a:solidFill>
              <a:srgbClr val="FBB041">
                <a:alpha val="2723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8" name="Google Shape;1418;p38"/>
            <p:cNvSpPr/>
            <p:nvPr/>
          </p:nvSpPr>
          <p:spPr>
            <a:xfrm>
              <a:off x="1913367" y="2487316"/>
              <a:ext cx="395035" cy="370808"/>
            </a:xfrm>
            <a:custGeom>
              <a:rect b="b" l="l" r="r" t="t"/>
              <a:pathLst>
                <a:path extrusionOk="0" h="5005" w="5332">
                  <a:moveTo>
                    <a:pt x="3160" y="0"/>
                  </a:moveTo>
                  <a:cubicBezTo>
                    <a:pt x="1670" y="0"/>
                    <a:pt x="306" y="1149"/>
                    <a:pt x="159" y="2433"/>
                  </a:cubicBezTo>
                  <a:cubicBezTo>
                    <a:pt x="0" y="3507"/>
                    <a:pt x="676" y="4899"/>
                    <a:pt x="2328" y="4999"/>
                  </a:cubicBezTo>
                  <a:cubicBezTo>
                    <a:pt x="2394" y="5003"/>
                    <a:pt x="2460" y="5005"/>
                    <a:pt x="2524" y="5005"/>
                  </a:cubicBezTo>
                  <a:cubicBezTo>
                    <a:pt x="4429" y="5005"/>
                    <a:pt x="5192" y="3348"/>
                    <a:pt x="5192" y="3348"/>
                  </a:cubicBezTo>
                  <a:lnTo>
                    <a:pt x="2944" y="2234"/>
                  </a:lnTo>
                  <a:lnTo>
                    <a:pt x="5331" y="1975"/>
                  </a:lnTo>
                  <a:cubicBezTo>
                    <a:pt x="5331" y="1975"/>
                    <a:pt x="5152" y="225"/>
                    <a:pt x="3541" y="26"/>
                  </a:cubicBezTo>
                  <a:cubicBezTo>
                    <a:pt x="3414" y="9"/>
                    <a:pt x="3287" y="0"/>
                    <a:pt x="31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19" name="Google Shape;1419;p38"/>
          <p:cNvSpPr txBox="1"/>
          <p:nvPr>
            <p:ph type="title"/>
          </p:nvPr>
        </p:nvSpPr>
        <p:spPr>
          <a:xfrm>
            <a:off x="1530825" y="336700"/>
            <a:ext cx="6236700" cy="65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Activity 1</a:t>
            </a:r>
            <a:endParaRPr sz="3500"/>
          </a:p>
        </p:txBody>
      </p:sp>
      <p:sp>
        <p:nvSpPr>
          <p:cNvPr id="1420" name="Google Shape;1420;p38"/>
          <p:cNvSpPr txBox="1"/>
          <p:nvPr/>
        </p:nvSpPr>
        <p:spPr>
          <a:xfrm>
            <a:off x="1590525" y="940475"/>
            <a:ext cx="61770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You will need: </a:t>
            </a:r>
            <a:endParaRPr b="1"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 dice or you can use the </a:t>
            </a:r>
            <a:r>
              <a:rPr lang="en" sz="1600" u="sng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online dice. </a:t>
            </a:r>
            <a:endParaRPr sz="16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21" name="Google Shape;1421;p38"/>
          <p:cNvSpPr txBox="1"/>
          <p:nvPr/>
        </p:nvSpPr>
        <p:spPr>
          <a:xfrm>
            <a:off x="1044950" y="1617575"/>
            <a:ext cx="7570200" cy="28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Before you start the activity, I want you to think about…</a:t>
            </a:r>
            <a:endParaRPr sz="16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 Medium"/>
              <a:buAutoNum type="arabicPeriod"/>
            </a:pPr>
            <a:r>
              <a:rPr lang="en"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What is the hardest number to roll?</a:t>
            </a:r>
            <a:endParaRPr sz="16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Type your </a:t>
            </a:r>
            <a:r>
              <a:rPr lang="en" sz="16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answer here</a:t>
            </a:r>
            <a:endParaRPr sz="1600">
              <a:solidFill>
                <a:schemeClr val="lt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 Medium"/>
              <a:buAutoNum type="arabicPeriod"/>
            </a:pPr>
            <a:r>
              <a:rPr lang="en"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How can you find out if you are right?</a:t>
            </a:r>
            <a:endParaRPr sz="16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Type your answer here</a:t>
            </a:r>
            <a:endParaRPr sz="1600">
              <a:solidFill>
                <a:schemeClr val="lt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lt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 Medium"/>
              <a:buAutoNum type="arabicPeriod"/>
            </a:pPr>
            <a:r>
              <a:rPr lang="en"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What is the chance of rolling a 6?</a:t>
            </a:r>
            <a:endParaRPr sz="16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Type your answer here</a:t>
            </a:r>
            <a:endParaRPr sz="16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5" name="Shape 1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" name="Google Shape;1426;p3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27" name="Google Shape;1427;p39"/>
          <p:cNvGrpSpPr/>
          <p:nvPr/>
        </p:nvGrpSpPr>
        <p:grpSpPr>
          <a:xfrm>
            <a:off x="7848744" y="1300359"/>
            <a:ext cx="1166844" cy="1527470"/>
            <a:chOff x="1283083" y="2648961"/>
            <a:chExt cx="731334" cy="1154201"/>
          </a:xfrm>
        </p:grpSpPr>
        <p:sp>
          <p:nvSpPr>
            <p:cNvPr id="1428" name="Google Shape;1428;p39"/>
            <p:cNvSpPr/>
            <p:nvPr/>
          </p:nvSpPr>
          <p:spPr>
            <a:xfrm>
              <a:off x="1295080" y="3347804"/>
              <a:ext cx="243570" cy="439827"/>
            </a:xfrm>
            <a:custGeom>
              <a:rect b="b" l="l" r="r" t="t"/>
              <a:pathLst>
                <a:path extrusionOk="0" h="54216" w="30024">
                  <a:moveTo>
                    <a:pt x="30023" y="2611"/>
                  </a:moveTo>
                  <a:lnTo>
                    <a:pt x="14011" y="1"/>
                  </a:lnTo>
                  <a:cubicBezTo>
                    <a:pt x="9747" y="7398"/>
                    <a:pt x="5831" y="15056"/>
                    <a:pt x="3395" y="23236"/>
                  </a:cubicBezTo>
                  <a:cubicBezTo>
                    <a:pt x="871" y="31329"/>
                    <a:pt x="1" y="40205"/>
                    <a:pt x="2089" y="48472"/>
                  </a:cubicBezTo>
                  <a:cubicBezTo>
                    <a:pt x="2437" y="50039"/>
                    <a:pt x="3046" y="51692"/>
                    <a:pt x="4265" y="52823"/>
                  </a:cubicBezTo>
                  <a:cubicBezTo>
                    <a:pt x="5396" y="53868"/>
                    <a:pt x="7485" y="54216"/>
                    <a:pt x="8703" y="53084"/>
                  </a:cubicBezTo>
                  <a:cubicBezTo>
                    <a:pt x="9486" y="52475"/>
                    <a:pt x="9660" y="51344"/>
                    <a:pt x="9747" y="50387"/>
                  </a:cubicBezTo>
                  <a:cubicBezTo>
                    <a:pt x="11401" y="41598"/>
                    <a:pt x="12097" y="32547"/>
                    <a:pt x="14794" y="24106"/>
                  </a:cubicBezTo>
                  <a:cubicBezTo>
                    <a:pt x="17318" y="15404"/>
                    <a:pt x="22191" y="6963"/>
                    <a:pt x="30023" y="261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9" name="Google Shape;1429;p39"/>
            <p:cNvSpPr/>
            <p:nvPr/>
          </p:nvSpPr>
          <p:spPr>
            <a:xfrm>
              <a:off x="1477205" y="3403573"/>
              <a:ext cx="154616" cy="399589"/>
            </a:xfrm>
            <a:custGeom>
              <a:rect b="b" l="l" r="r" t="t"/>
              <a:pathLst>
                <a:path extrusionOk="0" h="49256" w="19059">
                  <a:moveTo>
                    <a:pt x="3829" y="42990"/>
                  </a:moveTo>
                  <a:cubicBezTo>
                    <a:pt x="4264" y="44643"/>
                    <a:pt x="4961" y="46384"/>
                    <a:pt x="6179" y="47515"/>
                  </a:cubicBezTo>
                  <a:cubicBezTo>
                    <a:pt x="7484" y="48733"/>
                    <a:pt x="9486" y="49255"/>
                    <a:pt x="10965" y="48211"/>
                  </a:cubicBezTo>
                  <a:cubicBezTo>
                    <a:pt x="11922" y="47428"/>
                    <a:pt x="12357" y="46122"/>
                    <a:pt x="12706" y="44904"/>
                  </a:cubicBezTo>
                  <a:cubicBezTo>
                    <a:pt x="16273" y="30197"/>
                    <a:pt x="12706" y="14011"/>
                    <a:pt x="19058" y="349"/>
                  </a:cubicBezTo>
                  <a:lnTo>
                    <a:pt x="7310" y="1"/>
                  </a:lnTo>
                  <a:cubicBezTo>
                    <a:pt x="3394" y="14011"/>
                    <a:pt x="0" y="28979"/>
                    <a:pt x="3829" y="4299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0" name="Google Shape;1430;p39"/>
            <p:cNvSpPr/>
            <p:nvPr/>
          </p:nvSpPr>
          <p:spPr>
            <a:xfrm>
              <a:off x="1662153" y="3365456"/>
              <a:ext cx="184259" cy="381231"/>
            </a:xfrm>
            <a:custGeom>
              <a:rect b="b" l="l" r="r" t="t"/>
              <a:pathLst>
                <a:path extrusionOk="0" h="46993" w="22713">
                  <a:moveTo>
                    <a:pt x="0" y="2437"/>
                  </a:moveTo>
                  <a:cubicBezTo>
                    <a:pt x="3568" y="9573"/>
                    <a:pt x="5831" y="17579"/>
                    <a:pt x="6701" y="25498"/>
                  </a:cubicBezTo>
                  <a:cubicBezTo>
                    <a:pt x="7484" y="32547"/>
                    <a:pt x="7484" y="40379"/>
                    <a:pt x="12096" y="45687"/>
                  </a:cubicBezTo>
                  <a:cubicBezTo>
                    <a:pt x="12618" y="46383"/>
                    <a:pt x="13401" y="46992"/>
                    <a:pt x="14098" y="46992"/>
                  </a:cubicBezTo>
                  <a:cubicBezTo>
                    <a:pt x="15403" y="46992"/>
                    <a:pt x="16186" y="45687"/>
                    <a:pt x="16708" y="44469"/>
                  </a:cubicBezTo>
                  <a:cubicBezTo>
                    <a:pt x="22713" y="30023"/>
                    <a:pt x="20450" y="12532"/>
                    <a:pt x="1105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1" name="Google Shape;1431;p39"/>
            <p:cNvSpPr/>
            <p:nvPr/>
          </p:nvSpPr>
          <p:spPr>
            <a:xfrm>
              <a:off x="1803330" y="3318156"/>
              <a:ext cx="211087" cy="419359"/>
            </a:xfrm>
            <a:custGeom>
              <a:rect b="b" l="l" r="r" t="t"/>
              <a:pathLst>
                <a:path extrusionOk="0" h="51693" w="26020">
                  <a:moveTo>
                    <a:pt x="10530" y="1"/>
                  </a:moveTo>
                  <a:lnTo>
                    <a:pt x="0" y="6615"/>
                  </a:lnTo>
                  <a:cubicBezTo>
                    <a:pt x="8006" y="15404"/>
                    <a:pt x="9486" y="28283"/>
                    <a:pt x="12096" y="39944"/>
                  </a:cubicBezTo>
                  <a:cubicBezTo>
                    <a:pt x="12967" y="43947"/>
                    <a:pt x="14098" y="48211"/>
                    <a:pt x="17405" y="50648"/>
                  </a:cubicBezTo>
                  <a:cubicBezTo>
                    <a:pt x="18188" y="51257"/>
                    <a:pt x="19058" y="51692"/>
                    <a:pt x="20015" y="51431"/>
                  </a:cubicBezTo>
                  <a:cubicBezTo>
                    <a:pt x="20973" y="51257"/>
                    <a:pt x="21669" y="50387"/>
                    <a:pt x="22104" y="49517"/>
                  </a:cubicBezTo>
                  <a:cubicBezTo>
                    <a:pt x="24105" y="45688"/>
                    <a:pt x="24976" y="41424"/>
                    <a:pt x="25237" y="37072"/>
                  </a:cubicBezTo>
                  <a:cubicBezTo>
                    <a:pt x="26020" y="23497"/>
                    <a:pt x="20451" y="9486"/>
                    <a:pt x="105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2" name="Google Shape;1432;p39"/>
            <p:cNvSpPr/>
            <p:nvPr/>
          </p:nvSpPr>
          <p:spPr>
            <a:xfrm>
              <a:off x="1323317" y="3365456"/>
              <a:ext cx="215330" cy="418686"/>
            </a:xfrm>
            <a:custGeom>
              <a:rect b="b" l="l" r="r" t="t"/>
              <a:pathLst>
                <a:path extrusionOk="0" h="51610" w="26543">
                  <a:moveTo>
                    <a:pt x="23671" y="0"/>
                  </a:moveTo>
                  <a:cubicBezTo>
                    <a:pt x="14359" y="7049"/>
                    <a:pt x="7136" y="16970"/>
                    <a:pt x="3394" y="28109"/>
                  </a:cubicBezTo>
                  <a:cubicBezTo>
                    <a:pt x="958" y="35244"/>
                    <a:pt x="1" y="42902"/>
                    <a:pt x="436" y="50386"/>
                  </a:cubicBezTo>
                  <a:cubicBezTo>
                    <a:pt x="523" y="50473"/>
                    <a:pt x="523" y="50647"/>
                    <a:pt x="610" y="50647"/>
                  </a:cubicBezTo>
                  <a:cubicBezTo>
                    <a:pt x="1302" y="51241"/>
                    <a:pt x="2276" y="51610"/>
                    <a:pt x="3211" y="51610"/>
                  </a:cubicBezTo>
                  <a:cubicBezTo>
                    <a:pt x="3921" y="51610"/>
                    <a:pt x="4609" y="51397"/>
                    <a:pt x="5135" y="50908"/>
                  </a:cubicBezTo>
                  <a:cubicBezTo>
                    <a:pt x="5831" y="50299"/>
                    <a:pt x="6092" y="49168"/>
                    <a:pt x="6179" y="48211"/>
                  </a:cubicBezTo>
                  <a:cubicBezTo>
                    <a:pt x="7833" y="39422"/>
                    <a:pt x="8442" y="30371"/>
                    <a:pt x="11226" y="21930"/>
                  </a:cubicBezTo>
                  <a:cubicBezTo>
                    <a:pt x="13837" y="13228"/>
                    <a:pt x="18710" y="4787"/>
                    <a:pt x="26542" y="435"/>
                  </a:cubicBezTo>
                  <a:lnTo>
                    <a:pt x="2367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3" name="Google Shape;1433;p39"/>
            <p:cNvSpPr/>
            <p:nvPr/>
          </p:nvSpPr>
          <p:spPr>
            <a:xfrm>
              <a:off x="1559791" y="3404984"/>
              <a:ext cx="71317" cy="340287"/>
            </a:xfrm>
            <a:custGeom>
              <a:rect b="b" l="l" r="r" t="t"/>
              <a:pathLst>
                <a:path extrusionOk="0" h="41946" w="8791">
                  <a:moveTo>
                    <a:pt x="3917" y="1"/>
                  </a:moveTo>
                  <a:cubicBezTo>
                    <a:pt x="175" y="13663"/>
                    <a:pt x="1" y="28196"/>
                    <a:pt x="3047" y="41945"/>
                  </a:cubicBezTo>
                  <a:cubicBezTo>
                    <a:pt x="5657" y="28022"/>
                    <a:pt x="2786" y="12967"/>
                    <a:pt x="8790" y="175"/>
                  </a:cubicBezTo>
                  <a:lnTo>
                    <a:pt x="391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4" name="Google Shape;1434;p39"/>
            <p:cNvSpPr/>
            <p:nvPr/>
          </p:nvSpPr>
          <p:spPr>
            <a:xfrm>
              <a:off x="1665682" y="3391575"/>
              <a:ext cx="129905" cy="355108"/>
            </a:xfrm>
            <a:custGeom>
              <a:rect b="b" l="l" r="r" t="t"/>
              <a:pathLst>
                <a:path extrusionOk="0" h="43773" w="16013">
                  <a:moveTo>
                    <a:pt x="0" y="0"/>
                  </a:moveTo>
                  <a:lnTo>
                    <a:pt x="0" y="0"/>
                  </a:lnTo>
                  <a:cubicBezTo>
                    <a:pt x="3394" y="6962"/>
                    <a:pt x="5570" y="14533"/>
                    <a:pt x="6440" y="22278"/>
                  </a:cubicBezTo>
                  <a:cubicBezTo>
                    <a:pt x="7136" y="29327"/>
                    <a:pt x="7136" y="37159"/>
                    <a:pt x="11748" y="42467"/>
                  </a:cubicBezTo>
                  <a:cubicBezTo>
                    <a:pt x="12270" y="43163"/>
                    <a:pt x="13053" y="43772"/>
                    <a:pt x="13837" y="43772"/>
                  </a:cubicBezTo>
                  <a:cubicBezTo>
                    <a:pt x="14272" y="43772"/>
                    <a:pt x="14533" y="43685"/>
                    <a:pt x="14881" y="43424"/>
                  </a:cubicBezTo>
                  <a:cubicBezTo>
                    <a:pt x="16012" y="27760"/>
                    <a:pt x="10530" y="11574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5" name="Google Shape;1435;p39"/>
            <p:cNvSpPr/>
            <p:nvPr/>
          </p:nvSpPr>
          <p:spPr>
            <a:xfrm>
              <a:off x="1804036" y="3359810"/>
              <a:ext cx="164497" cy="375584"/>
            </a:xfrm>
            <a:custGeom>
              <a:rect b="b" l="l" r="r" t="t"/>
              <a:pathLst>
                <a:path extrusionOk="0" h="46297" w="20277">
                  <a:moveTo>
                    <a:pt x="2524" y="0"/>
                  </a:moveTo>
                  <a:lnTo>
                    <a:pt x="0" y="1480"/>
                  </a:lnTo>
                  <a:cubicBezTo>
                    <a:pt x="8093" y="10269"/>
                    <a:pt x="9486" y="23148"/>
                    <a:pt x="12096" y="34809"/>
                  </a:cubicBezTo>
                  <a:cubicBezTo>
                    <a:pt x="12967" y="38812"/>
                    <a:pt x="14185" y="43076"/>
                    <a:pt x="17405" y="45513"/>
                  </a:cubicBezTo>
                  <a:cubicBezTo>
                    <a:pt x="17927" y="45861"/>
                    <a:pt x="18536" y="46209"/>
                    <a:pt x="19145" y="46296"/>
                  </a:cubicBezTo>
                  <a:cubicBezTo>
                    <a:pt x="20102" y="38986"/>
                    <a:pt x="20277" y="31502"/>
                    <a:pt x="18710" y="24192"/>
                  </a:cubicBezTo>
                  <a:cubicBezTo>
                    <a:pt x="16535" y="14446"/>
                    <a:pt x="10791" y="5222"/>
                    <a:pt x="25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6" name="Google Shape;1436;p39"/>
            <p:cNvSpPr/>
            <p:nvPr/>
          </p:nvSpPr>
          <p:spPr>
            <a:xfrm>
              <a:off x="1283083" y="2648961"/>
              <a:ext cx="725030" cy="809052"/>
            </a:xfrm>
            <a:custGeom>
              <a:rect b="b" l="l" r="r" t="t"/>
              <a:pathLst>
                <a:path extrusionOk="0" h="99729" w="89372">
                  <a:moveTo>
                    <a:pt x="66920" y="6788"/>
                  </a:moveTo>
                  <a:cubicBezTo>
                    <a:pt x="63700" y="4787"/>
                    <a:pt x="60219" y="3307"/>
                    <a:pt x="56739" y="2437"/>
                  </a:cubicBezTo>
                  <a:cubicBezTo>
                    <a:pt x="48036" y="1"/>
                    <a:pt x="38899" y="1219"/>
                    <a:pt x="30632" y="4961"/>
                  </a:cubicBezTo>
                  <a:lnTo>
                    <a:pt x="20450" y="11226"/>
                  </a:lnTo>
                  <a:cubicBezTo>
                    <a:pt x="18710" y="12619"/>
                    <a:pt x="17144" y="14185"/>
                    <a:pt x="15577" y="15926"/>
                  </a:cubicBezTo>
                  <a:cubicBezTo>
                    <a:pt x="5396" y="27065"/>
                    <a:pt x="784" y="42555"/>
                    <a:pt x="261" y="57783"/>
                  </a:cubicBezTo>
                  <a:cubicBezTo>
                    <a:pt x="0" y="64571"/>
                    <a:pt x="435" y="71446"/>
                    <a:pt x="2785" y="77886"/>
                  </a:cubicBezTo>
                  <a:cubicBezTo>
                    <a:pt x="4961" y="84325"/>
                    <a:pt x="8877" y="90330"/>
                    <a:pt x="14533" y="94159"/>
                  </a:cubicBezTo>
                  <a:cubicBezTo>
                    <a:pt x="20712" y="98336"/>
                    <a:pt x="28456" y="99641"/>
                    <a:pt x="35940" y="99641"/>
                  </a:cubicBezTo>
                  <a:cubicBezTo>
                    <a:pt x="46557" y="99728"/>
                    <a:pt x="57348" y="97379"/>
                    <a:pt x="67094" y="92941"/>
                  </a:cubicBezTo>
                  <a:cubicBezTo>
                    <a:pt x="70836" y="91200"/>
                    <a:pt x="74578" y="89025"/>
                    <a:pt x="77624" y="86153"/>
                  </a:cubicBezTo>
                  <a:cubicBezTo>
                    <a:pt x="86848" y="77712"/>
                    <a:pt x="89372" y="64223"/>
                    <a:pt x="89111" y="51692"/>
                  </a:cubicBezTo>
                  <a:cubicBezTo>
                    <a:pt x="88937" y="41336"/>
                    <a:pt x="87109" y="30894"/>
                    <a:pt x="82149" y="21843"/>
                  </a:cubicBezTo>
                  <a:cubicBezTo>
                    <a:pt x="80583" y="18884"/>
                    <a:pt x="78233" y="16013"/>
                    <a:pt x="75622" y="1340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7" name="Google Shape;1437;p39"/>
            <p:cNvSpPr/>
            <p:nvPr/>
          </p:nvSpPr>
          <p:spPr>
            <a:xfrm>
              <a:off x="1587322" y="2719330"/>
              <a:ext cx="189208" cy="186831"/>
            </a:xfrm>
            <a:custGeom>
              <a:rect b="b" l="l" r="r" t="t"/>
              <a:pathLst>
                <a:path extrusionOk="0" h="23030" w="23323">
                  <a:moveTo>
                    <a:pt x="11658" y="0"/>
                  </a:moveTo>
                  <a:cubicBezTo>
                    <a:pt x="11400" y="0"/>
                    <a:pt x="11140" y="9"/>
                    <a:pt x="10878" y="28"/>
                  </a:cubicBezTo>
                  <a:cubicBezTo>
                    <a:pt x="4613" y="463"/>
                    <a:pt x="1" y="5945"/>
                    <a:pt x="436" y="12385"/>
                  </a:cubicBezTo>
                  <a:cubicBezTo>
                    <a:pt x="853" y="18386"/>
                    <a:pt x="5819" y="23029"/>
                    <a:pt x="11665" y="23029"/>
                  </a:cubicBezTo>
                  <a:cubicBezTo>
                    <a:pt x="11923" y="23029"/>
                    <a:pt x="12183" y="23020"/>
                    <a:pt x="12445" y="23002"/>
                  </a:cubicBezTo>
                  <a:cubicBezTo>
                    <a:pt x="18710" y="22567"/>
                    <a:pt x="23323" y="16997"/>
                    <a:pt x="22887" y="10732"/>
                  </a:cubicBezTo>
                  <a:cubicBezTo>
                    <a:pt x="22471" y="4648"/>
                    <a:pt x="17505" y="0"/>
                    <a:pt x="116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8" name="Google Shape;1438;p39"/>
            <p:cNvSpPr/>
            <p:nvPr/>
          </p:nvSpPr>
          <p:spPr>
            <a:xfrm>
              <a:off x="1634622" y="2718787"/>
              <a:ext cx="141198" cy="141490"/>
            </a:xfrm>
            <a:custGeom>
              <a:rect b="b" l="l" r="r" t="t"/>
              <a:pathLst>
                <a:path extrusionOk="0" h="17441" w="17405">
                  <a:moveTo>
                    <a:pt x="8581" y="0"/>
                  </a:moveTo>
                  <a:cubicBezTo>
                    <a:pt x="8190" y="0"/>
                    <a:pt x="7795" y="31"/>
                    <a:pt x="7397" y="95"/>
                  </a:cubicBezTo>
                  <a:cubicBezTo>
                    <a:pt x="3046" y="878"/>
                    <a:pt x="0" y="5316"/>
                    <a:pt x="783" y="10015"/>
                  </a:cubicBezTo>
                  <a:cubicBezTo>
                    <a:pt x="1489" y="14328"/>
                    <a:pt x="4880" y="17440"/>
                    <a:pt x="8728" y="17440"/>
                  </a:cubicBezTo>
                  <a:cubicBezTo>
                    <a:pt x="9150" y="17440"/>
                    <a:pt x="9578" y="17403"/>
                    <a:pt x="10008" y="17325"/>
                  </a:cubicBezTo>
                  <a:cubicBezTo>
                    <a:pt x="14359" y="16542"/>
                    <a:pt x="17405" y="12191"/>
                    <a:pt x="16621" y="7405"/>
                  </a:cubicBezTo>
                  <a:cubicBezTo>
                    <a:pt x="15910" y="3056"/>
                    <a:pt x="12468" y="0"/>
                    <a:pt x="858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9" name="Google Shape;1439;p39"/>
            <p:cNvSpPr/>
            <p:nvPr/>
          </p:nvSpPr>
          <p:spPr>
            <a:xfrm>
              <a:off x="1684030" y="2756101"/>
              <a:ext cx="31777" cy="32685"/>
            </a:xfrm>
            <a:custGeom>
              <a:rect b="b" l="l" r="r" t="t"/>
              <a:pathLst>
                <a:path extrusionOk="0" h="4029" w="3917">
                  <a:moveTo>
                    <a:pt x="2075" y="1"/>
                  </a:moveTo>
                  <a:cubicBezTo>
                    <a:pt x="1995" y="1"/>
                    <a:pt x="1912" y="7"/>
                    <a:pt x="1828" y="20"/>
                  </a:cubicBezTo>
                  <a:cubicBezTo>
                    <a:pt x="871" y="20"/>
                    <a:pt x="1" y="977"/>
                    <a:pt x="88" y="2022"/>
                  </a:cubicBezTo>
                  <a:cubicBezTo>
                    <a:pt x="254" y="3105"/>
                    <a:pt x="1059" y="4029"/>
                    <a:pt x="1968" y="4029"/>
                  </a:cubicBezTo>
                  <a:cubicBezTo>
                    <a:pt x="2008" y="4029"/>
                    <a:pt x="2049" y="4027"/>
                    <a:pt x="2089" y="4023"/>
                  </a:cubicBezTo>
                  <a:cubicBezTo>
                    <a:pt x="3046" y="4023"/>
                    <a:pt x="3917" y="3066"/>
                    <a:pt x="3830" y="1934"/>
                  </a:cubicBezTo>
                  <a:cubicBezTo>
                    <a:pt x="3830" y="968"/>
                    <a:pt x="3084" y="1"/>
                    <a:pt x="20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0" name="Google Shape;1440;p39"/>
            <p:cNvSpPr/>
            <p:nvPr/>
          </p:nvSpPr>
          <p:spPr>
            <a:xfrm>
              <a:off x="1722853" y="2781669"/>
              <a:ext cx="20484" cy="21896"/>
            </a:xfrm>
            <a:custGeom>
              <a:rect b="b" l="l" r="r" t="t"/>
              <a:pathLst>
                <a:path extrusionOk="0" h="2699" w="2525">
                  <a:moveTo>
                    <a:pt x="1219" y="1"/>
                  </a:moveTo>
                  <a:cubicBezTo>
                    <a:pt x="523" y="1"/>
                    <a:pt x="1" y="610"/>
                    <a:pt x="1" y="1393"/>
                  </a:cubicBezTo>
                  <a:cubicBezTo>
                    <a:pt x="1" y="2089"/>
                    <a:pt x="697" y="2699"/>
                    <a:pt x="1306" y="2699"/>
                  </a:cubicBezTo>
                  <a:cubicBezTo>
                    <a:pt x="1915" y="2699"/>
                    <a:pt x="2525" y="2089"/>
                    <a:pt x="2525" y="1306"/>
                  </a:cubicBezTo>
                  <a:cubicBezTo>
                    <a:pt x="2525" y="523"/>
                    <a:pt x="1915" y="1"/>
                    <a:pt x="12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1" name="Google Shape;1441;p39"/>
            <p:cNvSpPr/>
            <p:nvPr/>
          </p:nvSpPr>
          <p:spPr>
            <a:xfrm>
              <a:off x="1489202" y="2890326"/>
              <a:ext cx="364284" cy="224359"/>
            </a:xfrm>
            <a:custGeom>
              <a:rect b="b" l="l" r="r" t="t"/>
              <a:pathLst>
                <a:path extrusionOk="0" h="27656" w="44904">
                  <a:moveTo>
                    <a:pt x="40443" y="0"/>
                  </a:moveTo>
                  <a:cubicBezTo>
                    <a:pt x="36938" y="0"/>
                    <a:pt x="31114" y="6640"/>
                    <a:pt x="24367" y="7665"/>
                  </a:cubicBezTo>
                  <a:cubicBezTo>
                    <a:pt x="23552" y="7799"/>
                    <a:pt x="22743" y="7859"/>
                    <a:pt x="21944" y="7859"/>
                  </a:cubicBezTo>
                  <a:cubicBezTo>
                    <a:pt x="15997" y="7859"/>
                    <a:pt x="10557" y="4568"/>
                    <a:pt x="6875" y="4184"/>
                  </a:cubicBezTo>
                  <a:cubicBezTo>
                    <a:pt x="6497" y="4159"/>
                    <a:pt x="6104" y="4141"/>
                    <a:pt x="5705" y="4141"/>
                  </a:cubicBezTo>
                  <a:cubicBezTo>
                    <a:pt x="4727" y="4141"/>
                    <a:pt x="3712" y="4249"/>
                    <a:pt x="2785" y="4619"/>
                  </a:cubicBezTo>
                  <a:cubicBezTo>
                    <a:pt x="1045" y="5664"/>
                    <a:pt x="1" y="7839"/>
                    <a:pt x="1" y="10015"/>
                  </a:cubicBezTo>
                  <a:cubicBezTo>
                    <a:pt x="1" y="12016"/>
                    <a:pt x="871" y="14105"/>
                    <a:pt x="1915" y="15932"/>
                  </a:cubicBezTo>
                  <a:cubicBezTo>
                    <a:pt x="6232" y="23003"/>
                    <a:pt x="14305" y="27655"/>
                    <a:pt x="22541" y="27655"/>
                  </a:cubicBezTo>
                  <a:cubicBezTo>
                    <a:pt x="23934" y="27655"/>
                    <a:pt x="25332" y="27522"/>
                    <a:pt x="26716" y="27245"/>
                  </a:cubicBezTo>
                  <a:cubicBezTo>
                    <a:pt x="36202" y="25418"/>
                    <a:pt x="44121" y="16977"/>
                    <a:pt x="44904" y="7230"/>
                  </a:cubicBezTo>
                  <a:cubicBezTo>
                    <a:pt x="44904" y="5751"/>
                    <a:pt x="44817" y="4097"/>
                    <a:pt x="44121" y="2705"/>
                  </a:cubicBezTo>
                  <a:cubicBezTo>
                    <a:pt x="43512" y="1313"/>
                    <a:pt x="42206" y="94"/>
                    <a:pt x="40640" y="7"/>
                  </a:cubicBezTo>
                  <a:cubicBezTo>
                    <a:pt x="40575" y="2"/>
                    <a:pt x="40510" y="0"/>
                    <a:pt x="4044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2" name="Google Shape;1442;p39"/>
            <p:cNvSpPr/>
            <p:nvPr/>
          </p:nvSpPr>
          <p:spPr>
            <a:xfrm>
              <a:off x="1609208" y="2924266"/>
              <a:ext cx="145433" cy="81433"/>
            </a:xfrm>
            <a:custGeom>
              <a:rect b="b" l="l" r="r" t="t"/>
              <a:pathLst>
                <a:path extrusionOk="0" h="10038" w="17927">
                  <a:moveTo>
                    <a:pt x="17405" y="0"/>
                  </a:moveTo>
                  <a:cubicBezTo>
                    <a:pt x="14968" y="1567"/>
                    <a:pt x="12358" y="2959"/>
                    <a:pt x="9573" y="3394"/>
                  </a:cubicBezTo>
                  <a:cubicBezTo>
                    <a:pt x="8835" y="3511"/>
                    <a:pt x="8101" y="3562"/>
                    <a:pt x="7373" y="3562"/>
                  </a:cubicBezTo>
                  <a:cubicBezTo>
                    <a:pt x="4841" y="3562"/>
                    <a:pt x="2386" y="2939"/>
                    <a:pt x="87" y="2263"/>
                  </a:cubicBezTo>
                  <a:cubicBezTo>
                    <a:pt x="0" y="3046"/>
                    <a:pt x="0" y="3742"/>
                    <a:pt x="0" y="4351"/>
                  </a:cubicBezTo>
                  <a:cubicBezTo>
                    <a:pt x="87" y="6005"/>
                    <a:pt x="523" y="7658"/>
                    <a:pt x="1741" y="8703"/>
                  </a:cubicBezTo>
                  <a:cubicBezTo>
                    <a:pt x="2631" y="9593"/>
                    <a:pt x="3885" y="10038"/>
                    <a:pt x="5089" y="10038"/>
                  </a:cubicBezTo>
                  <a:cubicBezTo>
                    <a:pt x="5651" y="10038"/>
                    <a:pt x="6203" y="9941"/>
                    <a:pt x="6701" y="9747"/>
                  </a:cubicBezTo>
                  <a:cubicBezTo>
                    <a:pt x="8355" y="9051"/>
                    <a:pt x="9573" y="7397"/>
                    <a:pt x="9660" y="5570"/>
                  </a:cubicBezTo>
                  <a:cubicBezTo>
                    <a:pt x="9950" y="7094"/>
                    <a:pt x="11573" y="8134"/>
                    <a:pt x="13163" y="8134"/>
                  </a:cubicBezTo>
                  <a:cubicBezTo>
                    <a:pt x="13480" y="8134"/>
                    <a:pt x="13795" y="8093"/>
                    <a:pt x="14098" y="8006"/>
                  </a:cubicBezTo>
                  <a:cubicBezTo>
                    <a:pt x="16012" y="7397"/>
                    <a:pt x="17318" y="5657"/>
                    <a:pt x="17579" y="3829"/>
                  </a:cubicBezTo>
                  <a:cubicBezTo>
                    <a:pt x="17927" y="2611"/>
                    <a:pt x="17753" y="1480"/>
                    <a:pt x="174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3" name="Google Shape;1443;p39"/>
            <p:cNvSpPr/>
            <p:nvPr/>
          </p:nvSpPr>
          <p:spPr>
            <a:xfrm>
              <a:off x="1556968" y="3040564"/>
              <a:ext cx="212507" cy="73897"/>
            </a:xfrm>
            <a:custGeom>
              <a:rect b="b" l="l" r="r" t="t"/>
              <a:pathLst>
                <a:path extrusionOk="0" h="9109" w="26195">
                  <a:moveTo>
                    <a:pt x="15395" y="1"/>
                  </a:moveTo>
                  <a:cubicBezTo>
                    <a:pt x="13292" y="1"/>
                    <a:pt x="11152" y="331"/>
                    <a:pt x="9138" y="805"/>
                  </a:cubicBezTo>
                  <a:cubicBezTo>
                    <a:pt x="6005" y="1588"/>
                    <a:pt x="2873" y="2807"/>
                    <a:pt x="1" y="4373"/>
                  </a:cubicBezTo>
                  <a:cubicBezTo>
                    <a:pt x="4112" y="7388"/>
                    <a:pt x="9195" y="9108"/>
                    <a:pt x="14230" y="9108"/>
                  </a:cubicBezTo>
                  <a:cubicBezTo>
                    <a:pt x="15589" y="9108"/>
                    <a:pt x="16944" y="8983"/>
                    <a:pt x="18275" y="8724"/>
                  </a:cubicBezTo>
                  <a:cubicBezTo>
                    <a:pt x="21147" y="8202"/>
                    <a:pt x="23845" y="7158"/>
                    <a:pt x="26194" y="5504"/>
                  </a:cubicBezTo>
                  <a:cubicBezTo>
                    <a:pt x="25237" y="4112"/>
                    <a:pt x="24019" y="2807"/>
                    <a:pt x="22539" y="1762"/>
                  </a:cubicBezTo>
                  <a:cubicBezTo>
                    <a:pt x="20401" y="479"/>
                    <a:pt x="17925" y="1"/>
                    <a:pt x="153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4" name="Google Shape;1444;p39"/>
            <p:cNvSpPr/>
            <p:nvPr/>
          </p:nvSpPr>
          <p:spPr>
            <a:xfrm>
              <a:off x="1287317" y="3047799"/>
              <a:ext cx="716561" cy="213910"/>
            </a:xfrm>
            <a:custGeom>
              <a:rect b="b" l="l" r="r" t="t"/>
              <a:pathLst>
                <a:path extrusionOk="0" h="26368" w="88328">
                  <a:moveTo>
                    <a:pt x="523" y="0"/>
                  </a:moveTo>
                  <a:cubicBezTo>
                    <a:pt x="262" y="1567"/>
                    <a:pt x="87" y="3046"/>
                    <a:pt x="0" y="4612"/>
                  </a:cubicBezTo>
                  <a:cubicBezTo>
                    <a:pt x="2698" y="7658"/>
                    <a:pt x="4003" y="13663"/>
                    <a:pt x="6353" y="16099"/>
                  </a:cubicBezTo>
                  <a:cubicBezTo>
                    <a:pt x="8279" y="18131"/>
                    <a:pt x="10121" y="18809"/>
                    <a:pt x="11998" y="18809"/>
                  </a:cubicBezTo>
                  <a:cubicBezTo>
                    <a:pt x="14783" y="18809"/>
                    <a:pt x="17645" y="17314"/>
                    <a:pt x="20973" y="16535"/>
                  </a:cubicBezTo>
                  <a:cubicBezTo>
                    <a:pt x="21746" y="16339"/>
                    <a:pt x="22453" y="16250"/>
                    <a:pt x="23105" y="16250"/>
                  </a:cubicBezTo>
                  <a:cubicBezTo>
                    <a:pt x="28840" y="16250"/>
                    <a:pt x="30348" y="23154"/>
                    <a:pt x="35505" y="25498"/>
                  </a:cubicBezTo>
                  <a:cubicBezTo>
                    <a:pt x="36784" y="26054"/>
                    <a:pt x="38018" y="26279"/>
                    <a:pt x="39224" y="26279"/>
                  </a:cubicBezTo>
                  <a:cubicBezTo>
                    <a:pt x="43110" y="26279"/>
                    <a:pt x="46709" y="23950"/>
                    <a:pt x="50560" y="22887"/>
                  </a:cubicBezTo>
                  <a:cubicBezTo>
                    <a:pt x="51305" y="22665"/>
                    <a:pt x="52029" y="22569"/>
                    <a:pt x="52737" y="22569"/>
                  </a:cubicBezTo>
                  <a:cubicBezTo>
                    <a:pt x="57192" y="22569"/>
                    <a:pt x="61025" y="26368"/>
                    <a:pt x="65640" y="26368"/>
                  </a:cubicBezTo>
                  <a:cubicBezTo>
                    <a:pt x="66032" y="26368"/>
                    <a:pt x="66429" y="26340"/>
                    <a:pt x="66833" y="26281"/>
                  </a:cubicBezTo>
                  <a:cubicBezTo>
                    <a:pt x="71880" y="25585"/>
                    <a:pt x="74230" y="21321"/>
                    <a:pt x="77276" y="17840"/>
                  </a:cubicBezTo>
                  <a:cubicBezTo>
                    <a:pt x="80235" y="14620"/>
                    <a:pt x="83977" y="13924"/>
                    <a:pt x="87718" y="13489"/>
                  </a:cubicBezTo>
                  <a:cubicBezTo>
                    <a:pt x="88067" y="11574"/>
                    <a:pt x="88154" y="9486"/>
                    <a:pt x="88328" y="7571"/>
                  </a:cubicBezTo>
                  <a:lnTo>
                    <a:pt x="88328" y="7571"/>
                  </a:lnTo>
                  <a:cubicBezTo>
                    <a:pt x="86674" y="7745"/>
                    <a:pt x="85021" y="7832"/>
                    <a:pt x="83628" y="8267"/>
                  </a:cubicBezTo>
                  <a:cubicBezTo>
                    <a:pt x="78407" y="9138"/>
                    <a:pt x="75013" y="11748"/>
                    <a:pt x="71880" y="15838"/>
                  </a:cubicBezTo>
                  <a:cubicBezTo>
                    <a:pt x="70227" y="17840"/>
                    <a:pt x="68400" y="20799"/>
                    <a:pt x="65441" y="20799"/>
                  </a:cubicBezTo>
                  <a:cubicBezTo>
                    <a:pt x="62830" y="20799"/>
                    <a:pt x="60133" y="18623"/>
                    <a:pt x="57696" y="17753"/>
                  </a:cubicBezTo>
                  <a:cubicBezTo>
                    <a:pt x="56287" y="17261"/>
                    <a:pt x="54964" y="17056"/>
                    <a:pt x="53690" y="17056"/>
                  </a:cubicBezTo>
                  <a:cubicBezTo>
                    <a:pt x="50003" y="17056"/>
                    <a:pt x="46717" y="18767"/>
                    <a:pt x="42902" y="20189"/>
                  </a:cubicBezTo>
                  <a:cubicBezTo>
                    <a:pt x="41767" y="20595"/>
                    <a:pt x="40775" y="20799"/>
                    <a:pt x="39871" y="20799"/>
                  </a:cubicBezTo>
                  <a:cubicBezTo>
                    <a:pt x="37863" y="20799"/>
                    <a:pt x="36288" y="19793"/>
                    <a:pt x="34548" y="17753"/>
                  </a:cubicBezTo>
                  <a:cubicBezTo>
                    <a:pt x="33156" y="16012"/>
                    <a:pt x="31937" y="14272"/>
                    <a:pt x="30110" y="12967"/>
                  </a:cubicBezTo>
                  <a:cubicBezTo>
                    <a:pt x="28113" y="11589"/>
                    <a:pt x="26157" y="11084"/>
                    <a:pt x="24209" y="11084"/>
                  </a:cubicBezTo>
                  <a:cubicBezTo>
                    <a:pt x="21234" y="11084"/>
                    <a:pt x="18279" y="12263"/>
                    <a:pt x="15229" y="13315"/>
                  </a:cubicBezTo>
                  <a:cubicBezTo>
                    <a:pt x="14404" y="13605"/>
                    <a:pt x="13672" y="13737"/>
                    <a:pt x="13018" y="13737"/>
                  </a:cubicBezTo>
                  <a:cubicBezTo>
                    <a:pt x="9947" y="13737"/>
                    <a:pt x="8571" y="10830"/>
                    <a:pt x="7136" y="7745"/>
                  </a:cubicBezTo>
                  <a:cubicBezTo>
                    <a:pt x="6092" y="5396"/>
                    <a:pt x="4874" y="2872"/>
                    <a:pt x="2698" y="1219"/>
                  </a:cubicBezTo>
                  <a:cubicBezTo>
                    <a:pt x="2002" y="696"/>
                    <a:pt x="1306" y="261"/>
                    <a:pt x="52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5" name="Google Shape;1445;p39"/>
            <p:cNvSpPr/>
            <p:nvPr/>
          </p:nvSpPr>
          <p:spPr>
            <a:xfrm>
              <a:off x="1290140" y="3198865"/>
              <a:ext cx="701739" cy="180033"/>
            </a:xfrm>
            <a:custGeom>
              <a:rect b="b" l="l" r="r" t="t"/>
              <a:pathLst>
                <a:path extrusionOk="0" h="22192" w="86501">
                  <a:moveTo>
                    <a:pt x="86500" y="0"/>
                  </a:moveTo>
                  <a:lnTo>
                    <a:pt x="86500" y="0"/>
                  </a:lnTo>
                  <a:cubicBezTo>
                    <a:pt x="81975" y="957"/>
                    <a:pt x="78668" y="4177"/>
                    <a:pt x="75536" y="7484"/>
                  </a:cubicBezTo>
                  <a:cubicBezTo>
                    <a:pt x="71929" y="11155"/>
                    <a:pt x="68609" y="13396"/>
                    <a:pt x="64304" y="13396"/>
                  </a:cubicBezTo>
                  <a:cubicBezTo>
                    <a:pt x="62792" y="13396"/>
                    <a:pt x="61159" y="13119"/>
                    <a:pt x="59349" y="12531"/>
                  </a:cubicBezTo>
                  <a:cubicBezTo>
                    <a:pt x="56771" y="11672"/>
                    <a:pt x="54452" y="11071"/>
                    <a:pt x="52158" y="11071"/>
                  </a:cubicBezTo>
                  <a:cubicBezTo>
                    <a:pt x="50040" y="11071"/>
                    <a:pt x="47944" y="11584"/>
                    <a:pt x="45687" y="12879"/>
                  </a:cubicBezTo>
                  <a:cubicBezTo>
                    <a:pt x="43860" y="13837"/>
                    <a:pt x="42206" y="15403"/>
                    <a:pt x="40292" y="16186"/>
                  </a:cubicBezTo>
                  <a:cubicBezTo>
                    <a:pt x="39541" y="16475"/>
                    <a:pt x="38867" y="16602"/>
                    <a:pt x="38245" y="16602"/>
                  </a:cubicBezTo>
                  <a:cubicBezTo>
                    <a:pt x="36055" y="16602"/>
                    <a:pt x="34512" y="15028"/>
                    <a:pt x="32547" y="13402"/>
                  </a:cubicBezTo>
                  <a:cubicBezTo>
                    <a:pt x="29609" y="10965"/>
                    <a:pt x="26435" y="9650"/>
                    <a:pt x="22783" y="9650"/>
                  </a:cubicBezTo>
                  <a:cubicBezTo>
                    <a:pt x="21999" y="9650"/>
                    <a:pt x="21194" y="9711"/>
                    <a:pt x="20364" y="9834"/>
                  </a:cubicBezTo>
                  <a:cubicBezTo>
                    <a:pt x="18053" y="10155"/>
                    <a:pt x="15553" y="11328"/>
                    <a:pt x="13213" y="11328"/>
                  </a:cubicBezTo>
                  <a:cubicBezTo>
                    <a:pt x="12380" y="11328"/>
                    <a:pt x="11568" y="11179"/>
                    <a:pt x="10791" y="10791"/>
                  </a:cubicBezTo>
                  <a:cubicBezTo>
                    <a:pt x="8181" y="9486"/>
                    <a:pt x="6266" y="6875"/>
                    <a:pt x="3917" y="5134"/>
                  </a:cubicBezTo>
                  <a:cubicBezTo>
                    <a:pt x="2785" y="4177"/>
                    <a:pt x="1480" y="3307"/>
                    <a:pt x="1" y="2611"/>
                  </a:cubicBezTo>
                  <a:lnTo>
                    <a:pt x="1" y="2611"/>
                  </a:lnTo>
                  <a:cubicBezTo>
                    <a:pt x="349" y="4873"/>
                    <a:pt x="871" y="7049"/>
                    <a:pt x="1567" y="9224"/>
                  </a:cubicBezTo>
                  <a:cubicBezTo>
                    <a:pt x="3046" y="10530"/>
                    <a:pt x="4700" y="12009"/>
                    <a:pt x="6353" y="13402"/>
                  </a:cubicBezTo>
                  <a:cubicBezTo>
                    <a:pt x="8597" y="15343"/>
                    <a:pt x="10884" y="16269"/>
                    <a:pt x="13449" y="16269"/>
                  </a:cubicBezTo>
                  <a:cubicBezTo>
                    <a:pt x="14563" y="16269"/>
                    <a:pt x="15731" y="16094"/>
                    <a:pt x="16970" y="15751"/>
                  </a:cubicBezTo>
                  <a:cubicBezTo>
                    <a:pt x="18830" y="15326"/>
                    <a:pt x="20787" y="14836"/>
                    <a:pt x="22723" y="14836"/>
                  </a:cubicBezTo>
                  <a:cubicBezTo>
                    <a:pt x="23957" y="14836"/>
                    <a:pt x="25182" y="15035"/>
                    <a:pt x="26368" y="15577"/>
                  </a:cubicBezTo>
                  <a:cubicBezTo>
                    <a:pt x="28544" y="16621"/>
                    <a:pt x="30023" y="18623"/>
                    <a:pt x="32025" y="20015"/>
                  </a:cubicBezTo>
                  <a:cubicBezTo>
                    <a:pt x="34027" y="21406"/>
                    <a:pt x="36136" y="22192"/>
                    <a:pt x="38329" y="22192"/>
                  </a:cubicBezTo>
                  <a:cubicBezTo>
                    <a:pt x="39567" y="22192"/>
                    <a:pt x="40832" y="21941"/>
                    <a:pt x="42119" y="21408"/>
                  </a:cubicBezTo>
                  <a:cubicBezTo>
                    <a:pt x="46287" y="19755"/>
                    <a:pt x="48794" y="16796"/>
                    <a:pt x="52874" y="16796"/>
                  </a:cubicBezTo>
                  <a:cubicBezTo>
                    <a:pt x="53734" y="16796"/>
                    <a:pt x="54664" y="16927"/>
                    <a:pt x="55695" y="17231"/>
                  </a:cubicBezTo>
                  <a:cubicBezTo>
                    <a:pt x="59059" y="18159"/>
                    <a:pt x="62076" y="19126"/>
                    <a:pt x="65260" y="19126"/>
                  </a:cubicBezTo>
                  <a:cubicBezTo>
                    <a:pt x="66853" y="19126"/>
                    <a:pt x="68487" y="18884"/>
                    <a:pt x="70227" y="18275"/>
                  </a:cubicBezTo>
                  <a:cubicBezTo>
                    <a:pt x="74317" y="16795"/>
                    <a:pt x="77363" y="13576"/>
                    <a:pt x="80409" y="10530"/>
                  </a:cubicBezTo>
                  <a:cubicBezTo>
                    <a:pt x="81627" y="9398"/>
                    <a:pt x="82932" y="8267"/>
                    <a:pt x="84151" y="7484"/>
                  </a:cubicBezTo>
                  <a:cubicBezTo>
                    <a:pt x="85108" y="5134"/>
                    <a:pt x="85978" y="2611"/>
                    <a:pt x="865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6" name="Google Shape;1446;p39"/>
            <p:cNvSpPr/>
            <p:nvPr/>
          </p:nvSpPr>
          <p:spPr>
            <a:xfrm>
              <a:off x="1333197" y="3338565"/>
              <a:ext cx="559138" cy="109778"/>
            </a:xfrm>
            <a:custGeom>
              <a:rect b="b" l="l" r="r" t="t"/>
              <a:pathLst>
                <a:path extrusionOk="0" h="13532" w="68923">
                  <a:moveTo>
                    <a:pt x="1459" y="0"/>
                  </a:moveTo>
                  <a:cubicBezTo>
                    <a:pt x="968" y="0"/>
                    <a:pt x="482" y="33"/>
                    <a:pt x="1" y="96"/>
                  </a:cubicBezTo>
                  <a:cubicBezTo>
                    <a:pt x="871" y="1401"/>
                    <a:pt x="1567" y="2619"/>
                    <a:pt x="2612" y="3663"/>
                  </a:cubicBezTo>
                  <a:cubicBezTo>
                    <a:pt x="4961" y="4534"/>
                    <a:pt x="7137" y="5926"/>
                    <a:pt x="9138" y="7666"/>
                  </a:cubicBezTo>
                  <a:cubicBezTo>
                    <a:pt x="10966" y="9407"/>
                    <a:pt x="12880" y="11321"/>
                    <a:pt x="15317" y="12366"/>
                  </a:cubicBezTo>
                  <a:cubicBezTo>
                    <a:pt x="15578" y="12453"/>
                    <a:pt x="15926" y="12714"/>
                    <a:pt x="16274" y="12801"/>
                  </a:cubicBezTo>
                  <a:cubicBezTo>
                    <a:pt x="17231" y="13236"/>
                    <a:pt x="18101" y="13323"/>
                    <a:pt x="19146" y="13497"/>
                  </a:cubicBezTo>
                  <a:cubicBezTo>
                    <a:pt x="19436" y="13520"/>
                    <a:pt x="19726" y="13531"/>
                    <a:pt x="20014" y="13531"/>
                  </a:cubicBezTo>
                  <a:cubicBezTo>
                    <a:pt x="25072" y="13531"/>
                    <a:pt x="29739" y="10138"/>
                    <a:pt x="34641" y="10138"/>
                  </a:cubicBezTo>
                  <a:cubicBezTo>
                    <a:pt x="35728" y="10138"/>
                    <a:pt x="36826" y="10305"/>
                    <a:pt x="37942" y="10712"/>
                  </a:cubicBezTo>
                  <a:cubicBezTo>
                    <a:pt x="40118" y="11495"/>
                    <a:pt x="42032" y="12453"/>
                    <a:pt x="43947" y="13236"/>
                  </a:cubicBezTo>
                  <a:cubicBezTo>
                    <a:pt x="49690" y="12192"/>
                    <a:pt x="55434" y="10277"/>
                    <a:pt x="60742" y="7841"/>
                  </a:cubicBezTo>
                  <a:cubicBezTo>
                    <a:pt x="63614" y="6535"/>
                    <a:pt x="66399" y="4969"/>
                    <a:pt x="68922" y="3054"/>
                  </a:cubicBezTo>
                  <a:lnTo>
                    <a:pt x="68922" y="3054"/>
                  </a:lnTo>
                  <a:cubicBezTo>
                    <a:pt x="66747" y="3141"/>
                    <a:pt x="64571" y="3489"/>
                    <a:pt x="62657" y="4012"/>
                  </a:cubicBezTo>
                  <a:cubicBezTo>
                    <a:pt x="58306" y="5317"/>
                    <a:pt x="54215" y="9842"/>
                    <a:pt x="49864" y="10103"/>
                  </a:cubicBezTo>
                  <a:cubicBezTo>
                    <a:pt x="49812" y="10104"/>
                    <a:pt x="49759" y="10105"/>
                    <a:pt x="49707" y="10105"/>
                  </a:cubicBezTo>
                  <a:cubicBezTo>
                    <a:pt x="46020" y="10105"/>
                    <a:pt x="42417" y="7127"/>
                    <a:pt x="38900" y="5926"/>
                  </a:cubicBezTo>
                  <a:cubicBezTo>
                    <a:pt x="37548" y="5520"/>
                    <a:pt x="36209" y="5338"/>
                    <a:pt x="34883" y="5338"/>
                  </a:cubicBezTo>
                  <a:cubicBezTo>
                    <a:pt x="32795" y="5338"/>
                    <a:pt x="30740" y="5790"/>
                    <a:pt x="28718" y="6535"/>
                  </a:cubicBezTo>
                  <a:cubicBezTo>
                    <a:pt x="25756" y="7542"/>
                    <a:pt x="22915" y="8993"/>
                    <a:pt x="20003" y="8993"/>
                  </a:cubicBezTo>
                  <a:cubicBezTo>
                    <a:pt x="18637" y="8993"/>
                    <a:pt x="17256" y="8674"/>
                    <a:pt x="15839" y="7841"/>
                  </a:cubicBezTo>
                  <a:cubicBezTo>
                    <a:pt x="12445" y="5839"/>
                    <a:pt x="10008" y="2706"/>
                    <a:pt x="6266" y="1053"/>
                  </a:cubicBezTo>
                  <a:cubicBezTo>
                    <a:pt x="4614" y="326"/>
                    <a:pt x="3011" y="0"/>
                    <a:pt x="14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7" name="Google Shape;1447;p39"/>
            <p:cNvSpPr/>
            <p:nvPr/>
          </p:nvSpPr>
          <p:spPr>
            <a:xfrm>
              <a:off x="1309203" y="2932029"/>
              <a:ext cx="213205" cy="176268"/>
            </a:xfrm>
            <a:custGeom>
              <a:rect b="b" l="l" r="r" t="t"/>
              <a:pathLst>
                <a:path extrusionOk="0" h="21728" w="26281">
                  <a:moveTo>
                    <a:pt x="1218" y="1"/>
                  </a:moveTo>
                  <a:cubicBezTo>
                    <a:pt x="783" y="1219"/>
                    <a:pt x="348" y="2437"/>
                    <a:pt x="0" y="3656"/>
                  </a:cubicBezTo>
                  <a:cubicBezTo>
                    <a:pt x="1915" y="4265"/>
                    <a:pt x="3655" y="5483"/>
                    <a:pt x="4873" y="7920"/>
                  </a:cubicBezTo>
                  <a:cubicBezTo>
                    <a:pt x="6440" y="10791"/>
                    <a:pt x="6875" y="14272"/>
                    <a:pt x="9050" y="16883"/>
                  </a:cubicBezTo>
                  <a:cubicBezTo>
                    <a:pt x="11610" y="20038"/>
                    <a:pt x="15881" y="21727"/>
                    <a:pt x="20051" y="21727"/>
                  </a:cubicBezTo>
                  <a:cubicBezTo>
                    <a:pt x="21976" y="21727"/>
                    <a:pt x="23880" y="21367"/>
                    <a:pt x="25585" y="20625"/>
                  </a:cubicBezTo>
                  <a:cubicBezTo>
                    <a:pt x="26281" y="20277"/>
                    <a:pt x="26281" y="18971"/>
                    <a:pt x="25585" y="18623"/>
                  </a:cubicBezTo>
                  <a:cubicBezTo>
                    <a:pt x="21843" y="16970"/>
                    <a:pt x="17404" y="17666"/>
                    <a:pt x="13924" y="15317"/>
                  </a:cubicBezTo>
                  <a:cubicBezTo>
                    <a:pt x="10182" y="12880"/>
                    <a:pt x="10095" y="8094"/>
                    <a:pt x="7745" y="4700"/>
                  </a:cubicBezTo>
                  <a:cubicBezTo>
                    <a:pt x="6179" y="2524"/>
                    <a:pt x="3829" y="784"/>
                    <a:pt x="121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8" name="Google Shape;1448;p39"/>
            <p:cNvSpPr/>
            <p:nvPr/>
          </p:nvSpPr>
          <p:spPr>
            <a:xfrm>
              <a:off x="1774412" y="2992737"/>
              <a:ext cx="228010" cy="133256"/>
            </a:xfrm>
            <a:custGeom>
              <a:rect b="b" l="l" r="r" t="t"/>
              <a:pathLst>
                <a:path extrusionOk="0" h="16426" w="28106">
                  <a:moveTo>
                    <a:pt x="27496" y="1"/>
                  </a:moveTo>
                  <a:cubicBezTo>
                    <a:pt x="25147" y="1"/>
                    <a:pt x="22884" y="262"/>
                    <a:pt x="21405" y="523"/>
                  </a:cubicBezTo>
                  <a:cubicBezTo>
                    <a:pt x="18359" y="1045"/>
                    <a:pt x="15574" y="2350"/>
                    <a:pt x="13399" y="4613"/>
                  </a:cubicBezTo>
                  <a:cubicBezTo>
                    <a:pt x="10186" y="8147"/>
                    <a:pt x="9049" y="13608"/>
                    <a:pt x="3694" y="13608"/>
                  </a:cubicBezTo>
                  <a:cubicBezTo>
                    <a:pt x="3247" y="13608"/>
                    <a:pt x="2770" y="13569"/>
                    <a:pt x="2260" y="13489"/>
                  </a:cubicBezTo>
                  <a:cubicBezTo>
                    <a:pt x="2175" y="13475"/>
                    <a:pt x="2092" y="13468"/>
                    <a:pt x="2012" y="13468"/>
                  </a:cubicBezTo>
                  <a:cubicBezTo>
                    <a:pt x="616" y="13468"/>
                    <a:pt x="0" y="15514"/>
                    <a:pt x="1564" y="15926"/>
                  </a:cubicBezTo>
                  <a:cubicBezTo>
                    <a:pt x="2747" y="16266"/>
                    <a:pt x="3864" y="16426"/>
                    <a:pt x="4921" y="16426"/>
                  </a:cubicBezTo>
                  <a:cubicBezTo>
                    <a:pt x="8995" y="16426"/>
                    <a:pt x="12184" y="14054"/>
                    <a:pt x="14878" y="10530"/>
                  </a:cubicBezTo>
                  <a:cubicBezTo>
                    <a:pt x="17489" y="7049"/>
                    <a:pt x="19664" y="5396"/>
                    <a:pt x="24016" y="5222"/>
                  </a:cubicBezTo>
                  <a:cubicBezTo>
                    <a:pt x="24423" y="5171"/>
                    <a:pt x="24831" y="5150"/>
                    <a:pt x="25237" y="5150"/>
                  </a:cubicBezTo>
                  <a:cubicBezTo>
                    <a:pt x="26216" y="5150"/>
                    <a:pt x="27183" y="5273"/>
                    <a:pt x="28106" y="5396"/>
                  </a:cubicBezTo>
                  <a:cubicBezTo>
                    <a:pt x="28019" y="3568"/>
                    <a:pt x="27932" y="1741"/>
                    <a:pt x="2749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9" name="Google Shape;1449;p39"/>
            <p:cNvSpPr/>
            <p:nvPr/>
          </p:nvSpPr>
          <p:spPr>
            <a:xfrm>
              <a:off x="1871655" y="2877672"/>
              <a:ext cx="114524" cy="71195"/>
            </a:xfrm>
            <a:custGeom>
              <a:rect b="b" l="l" r="r" t="t"/>
              <a:pathLst>
                <a:path extrusionOk="0" h="8776" w="14117">
                  <a:moveTo>
                    <a:pt x="12202" y="1"/>
                  </a:moveTo>
                  <a:cubicBezTo>
                    <a:pt x="7763" y="262"/>
                    <a:pt x="4544" y="2699"/>
                    <a:pt x="1237" y="5657"/>
                  </a:cubicBezTo>
                  <a:cubicBezTo>
                    <a:pt x="0" y="6821"/>
                    <a:pt x="1135" y="8776"/>
                    <a:pt x="2557" y="8776"/>
                  </a:cubicBezTo>
                  <a:cubicBezTo>
                    <a:pt x="2837" y="8776"/>
                    <a:pt x="3127" y="8700"/>
                    <a:pt x="3412" y="8529"/>
                  </a:cubicBezTo>
                  <a:cubicBezTo>
                    <a:pt x="6232" y="6767"/>
                    <a:pt x="8938" y="5747"/>
                    <a:pt x="11946" y="5747"/>
                  </a:cubicBezTo>
                  <a:cubicBezTo>
                    <a:pt x="12651" y="5747"/>
                    <a:pt x="13372" y="5803"/>
                    <a:pt x="14116" y="5918"/>
                  </a:cubicBezTo>
                  <a:cubicBezTo>
                    <a:pt x="13681" y="3917"/>
                    <a:pt x="12985" y="2002"/>
                    <a:pt x="12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0" name="Google Shape;1450;p39"/>
            <p:cNvSpPr/>
            <p:nvPr/>
          </p:nvSpPr>
          <p:spPr>
            <a:xfrm>
              <a:off x="1347320" y="2831086"/>
              <a:ext cx="121136" cy="151436"/>
            </a:xfrm>
            <a:custGeom>
              <a:rect b="b" l="l" r="r" t="t"/>
              <a:pathLst>
                <a:path extrusionOk="0" h="18667" w="14932">
                  <a:moveTo>
                    <a:pt x="2785" y="0"/>
                  </a:moveTo>
                  <a:cubicBezTo>
                    <a:pt x="1741" y="1480"/>
                    <a:pt x="871" y="3133"/>
                    <a:pt x="0" y="4787"/>
                  </a:cubicBezTo>
                  <a:cubicBezTo>
                    <a:pt x="1741" y="5396"/>
                    <a:pt x="3307" y="6614"/>
                    <a:pt x="4438" y="8355"/>
                  </a:cubicBezTo>
                  <a:cubicBezTo>
                    <a:pt x="6788" y="12271"/>
                    <a:pt x="6179" y="17405"/>
                    <a:pt x="11574" y="18623"/>
                  </a:cubicBezTo>
                  <a:cubicBezTo>
                    <a:pt x="11710" y="18653"/>
                    <a:pt x="11843" y="18667"/>
                    <a:pt x="11973" y="18667"/>
                  </a:cubicBezTo>
                  <a:cubicBezTo>
                    <a:pt x="13761" y="18667"/>
                    <a:pt x="14931" y="16029"/>
                    <a:pt x="13228" y="15055"/>
                  </a:cubicBezTo>
                  <a:cubicBezTo>
                    <a:pt x="10530" y="13924"/>
                    <a:pt x="10965" y="10878"/>
                    <a:pt x="10269" y="8529"/>
                  </a:cubicBezTo>
                  <a:cubicBezTo>
                    <a:pt x="9834" y="7136"/>
                    <a:pt x="9225" y="5831"/>
                    <a:pt x="8354" y="4613"/>
                  </a:cubicBezTo>
                  <a:cubicBezTo>
                    <a:pt x="6962" y="2698"/>
                    <a:pt x="4961" y="958"/>
                    <a:pt x="27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51" name="Google Shape;1451;p39"/>
          <p:cNvSpPr txBox="1"/>
          <p:nvPr/>
        </p:nvSpPr>
        <p:spPr>
          <a:xfrm>
            <a:off x="620550" y="445025"/>
            <a:ext cx="83079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You are going to roll the dice </a:t>
            </a:r>
            <a:r>
              <a:rPr b="1" lang="en" sz="160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10 times</a:t>
            </a:r>
            <a:r>
              <a:rPr lang="en" sz="1600">
                <a:solidFill>
                  <a:schemeClr val="accent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en" sz="1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and record how many times a certain number was rolled using tally marks. Watch Miss Shuetrim showing you how to use tally marks and play this game. </a:t>
            </a:r>
            <a:endParaRPr sz="16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accent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Be sure to insert a picture of yours next to h</a:t>
            </a:r>
            <a:r>
              <a:rPr b="1" lang="en" sz="160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ers to compare. </a:t>
            </a:r>
            <a:endParaRPr b="1" sz="1600">
              <a:solidFill>
                <a:schemeClr val="accent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accent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What do you notice? Is anything the same or different?</a:t>
            </a:r>
            <a:endParaRPr sz="1600">
              <a:solidFill>
                <a:schemeClr val="accent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52" name="Google Shape;1452;p39"/>
          <p:cNvSpPr txBox="1"/>
          <p:nvPr/>
        </p:nvSpPr>
        <p:spPr>
          <a:xfrm>
            <a:off x="1091400" y="4626725"/>
            <a:ext cx="1808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Miss Shuetrim’s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3" name="Google Shape;1453;p39"/>
          <p:cNvSpPr txBox="1"/>
          <p:nvPr/>
        </p:nvSpPr>
        <p:spPr>
          <a:xfrm>
            <a:off x="5944625" y="4464175"/>
            <a:ext cx="1358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Yours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454" name="Google Shape;1454;p39" title="IMG_3229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5200" y="2049275"/>
            <a:ext cx="3349500" cy="251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40"/>
          <p:cNvSpPr/>
          <p:nvPr/>
        </p:nvSpPr>
        <p:spPr>
          <a:xfrm>
            <a:off x="1564670" y="3945025"/>
            <a:ext cx="211200" cy="2112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60" name="Google Shape;1460;p40"/>
          <p:cNvGrpSpPr/>
          <p:nvPr/>
        </p:nvGrpSpPr>
        <p:grpSpPr>
          <a:xfrm>
            <a:off x="7659329" y="3338422"/>
            <a:ext cx="1141865" cy="1594792"/>
            <a:chOff x="6451829" y="2920447"/>
            <a:chExt cx="1141865" cy="1594792"/>
          </a:xfrm>
        </p:grpSpPr>
        <p:sp>
          <p:nvSpPr>
            <p:cNvPr id="1461" name="Google Shape;1461;p40"/>
            <p:cNvSpPr/>
            <p:nvPr/>
          </p:nvSpPr>
          <p:spPr>
            <a:xfrm>
              <a:off x="6979639" y="3150951"/>
              <a:ext cx="372594" cy="720945"/>
            </a:xfrm>
            <a:custGeom>
              <a:rect b="b" l="l" r="r" t="t"/>
              <a:pathLst>
                <a:path extrusionOk="0" h="20787" w="10743">
                  <a:moveTo>
                    <a:pt x="6664" y="1"/>
                  </a:moveTo>
                  <a:cubicBezTo>
                    <a:pt x="6444" y="1"/>
                    <a:pt x="6212" y="19"/>
                    <a:pt x="5968" y="59"/>
                  </a:cubicBezTo>
                  <a:cubicBezTo>
                    <a:pt x="4118" y="377"/>
                    <a:pt x="1791" y="5947"/>
                    <a:pt x="1094" y="9050"/>
                  </a:cubicBezTo>
                  <a:cubicBezTo>
                    <a:pt x="358" y="12333"/>
                    <a:pt x="0" y="15754"/>
                    <a:pt x="20" y="19176"/>
                  </a:cubicBezTo>
                  <a:lnTo>
                    <a:pt x="895" y="20787"/>
                  </a:lnTo>
                  <a:cubicBezTo>
                    <a:pt x="1254" y="19852"/>
                    <a:pt x="1711" y="18977"/>
                    <a:pt x="2248" y="18181"/>
                  </a:cubicBezTo>
                  <a:cubicBezTo>
                    <a:pt x="2248" y="18181"/>
                    <a:pt x="3066" y="19293"/>
                    <a:pt x="4034" y="19293"/>
                  </a:cubicBezTo>
                  <a:cubicBezTo>
                    <a:pt x="4134" y="19293"/>
                    <a:pt x="4235" y="19281"/>
                    <a:pt x="4337" y="19255"/>
                  </a:cubicBezTo>
                  <a:cubicBezTo>
                    <a:pt x="5411" y="18957"/>
                    <a:pt x="4436" y="16112"/>
                    <a:pt x="3700" y="14819"/>
                  </a:cubicBezTo>
                  <a:lnTo>
                    <a:pt x="3700" y="14819"/>
                  </a:lnTo>
                  <a:cubicBezTo>
                    <a:pt x="4178" y="15515"/>
                    <a:pt x="4675" y="16251"/>
                    <a:pt x="5312" y="16689"/>
                  </a:cubicBezTo>
                  <a:cubicBezTo>
                    <a:pt x="5583" y="16883"/>
                    <a:pt x="5914" y="17027"/>
                    <a:pt x="6227" y="17027"/>
                  </a:cubicBezTo>
                  <a:cubicBezTo>
                    <a:pt x="6395" y="17027"/>
                    <a:pt x="6558" y="16985"/>
                    <a:pt x="6704" y="16888"/>
                  </a:cubicBezTo>
                  <a:cubicBezTo>
                    <a:pt x="7003" y="16689"/>
                    <a:pt x="7162" y="16291"/>
                    <a:pt x="7201" y="15893"/>
                  </a:cubicBezTo>
                  <a:cubicBezTo>
                    <a:pt x="7381" y="14899"/>
                    <a:pt x="7122" y="13805"/>
                    <a:pt x="6684" y="12870"/>
                  </a:cubicBezTo>
                  <a:cubicBezTo>
                    <a:pt x="6267" y="11915"/>
                    <a:pt x="5630" y="11099"/>
                    <a:pt x="5033" y="10303"/>
                  </a:cubicBezTo>
                  <a:lnTo>
                    <a:pt x="5033" y="10303"/>
                  </a:lnTo>
                  <a:cubicBezTo>
                    <a:pt x="5869" y="11039"/>
                    <a:pt x="6824" y="11596"/>
                    <a:pt x="7858" y="11875"/>
                  </a:cubicBezTo>
                  <a:cubicBezTo>
                    <a:pt x="8075" y="11929"/>
                    <a:pt x="8308" y="11965"/>
                    <a:pt x="8536" y="11965"/>
                  </a:cubicBezTo>
                  <a:cubicBezTo>
                    <a:pt x="8977" y="11965"/>
                    <a:pt x="9399" y="11831"/>
                    <a:pt x="9648" y="11437"/>
                  </a:cubicBezTo>
                  <a:cubicBezTo>
                    <a:pt x="9986" y="10880"/>
                    <a:pt x="9807" y="10025"/>
                    <a:pt x="9509" y="9388"/>
                  </a:cubicBezTo>
                  <a:cubicBezTo>
                    <a:pt x="8713" y="7638"/>
                    <a:pt x="7201" y="6464"/>
                    <a:pt x="5789" y="5410"/>
                  </a:cubicBezTo>
                  <a:lnTo>
                    <a:pt x="5789" y="5410"/>
                  </a:lnTo>
                  <a:cubicBezTo>
                    <a:pt x="6605" y="5768"/>
                    <a:pt x="7460" y="6146"/>
                    <a:pt x="8315" y="6146"/>
                  </a:cubicBezTo>
                  <a:cubicBezTo>
                    <a:pt x="9191" y="6146"/>
                    <a:pt x="10066" y="5649"/>
                    <a:pt x="10364" y="4733"/>
                  </a:cubicBezTo>
                  <a:cubicBezTo>
                    <a:pt x="10742" y="3620"/>
                    <a:pt x="10165" y="2346"/>
                    <a:pt x="9469" y="1392"/>
                  </a:cubicBezTo>
                  <a:cubicBezTo>
                    <a:pt x="9021" y="771"/>
                    <a:pt x="8095" y="1"/>
                    <a:pt x="666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2" name="Google Shape;1462;p40"/>
            <p:cNvSpPr/>
            <p:nvPr/>
          </p:nvSpPr>
          <p:spPr>
            <a:xfrm>
              <a:off x="6500801" y="3968747"/>
              <a:ext cx="152534" cy="546492"/>
            </a:xfrm>
            <a:custGeom>
              <a:rect b="b" l="l" r="r" t="t"/>
              <a:pathLst>
                <a:path extrusionOk="0" h="15757" w="4398">
                  <a:moveTo>
                    <a:pt x="3787" y="1"/>
                  </a:moveTo>
                  <a:cubicBezTo>
                    <a:pt x="3726" y="1"/>
                    <a:pt x="3664" y="11"/>
                    <a:pt x="3601" y="33"/>
                  </a:cubicBezTo>
                  <a:cubicBezTo>
                    <a:pt x="1413" y="649"/>
                    <a:pt x="697" y="4429"/>
                    <a:pt x="419" y="6319"/>
                  </a:cubicBezTo>
                  <a:cubicBezTo>
                    <a:pt x="1" y="9303"/>
                    <a:pt x="399" y="12287"/>
                    <a:pt x="1015" y="15211"/>
                  </a:cubicBezTo>
                  <a:cubicBezTo>
                    <a:pt x="1096" y="15586"/>
                    <a:pt x="1397" y="15757"/>
                    <a:pt x="1701" y="15757"/>
                  </a:cubicBezTo>
                  <a:cubicBezTo>
                    <a:pt x="2073" y="15757"/>
                    <a:pt x="2450" y="15501"/>
                    <a:pt x="2428" y="15052"/>
                  </a:cubicBezTo>
                  <a:cubicBezTo>
                    <a:pt x="2328" y="12366"/>
                    <a:pt x="2070" y="9641"/>
                    <a:pt x="2388" y="6955"/>
                  </a:cubicBezTo>
                  <a:cubicBezTo>
                    <a:pt x="2527" y="5821"/>
                    <a:pt x="2806" y="4727"/>
                    <a:pt x="3223" y="3653"/>
                  </a:cubicBezTo>
                  <a:cubicBezTo>
                    <a:pt x="3601" y="2678"/>
                    <a:pt x="4397" y="1664"/>
                    <a:pt x="4397" y="629"/>
                  </a:cubicBezTo>
                  <a:cubicBezTo>
                    <a:pt x="4397" y="294"/>
                    <a:pt x="4114" y="1"/>
                    <a:pt x="37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3" name="Google Shape;1463;p40"/>
            <p:cNvSpPr/>
            <p:nvPr/>
          </p:nvSpPr>
          <p:spPr>
            <a:xfrm>
              <a:off x="7038288" y="3236445"/>
              <a:ext cx="555406" cy="672043"/>
            </a:xfrm>
            <a:custGeom>
              <a:rect b="b" l="l" r="r" t="t"/>
              <a:pathLst>
                <a:path extrusionOk="0" h="19377" w="16014">
                  <a:moveTo>
                    <a:pt x="11273" y="0"/>
                  </a:moveTo>
                  <a:cubicBezTo>
                    <a:pt x="9060" y="0"/>
                    <a:pt x="5087" y="4985"/>
                    <a:pt x="3581" y="7878"/>
                  </a:cubicBezTo>
                  <a:cubicBezTo>
                    <a:pt x="1989" y="10942"/>
                    <a:pt x="756" y="14224"/>
                    <a:pt x="0" y="17606"/>
                  </a:cubicBezTo>
                  <a:lnTo>
                    <a:pt x="637" y="19376"/>
                  </a:lnTo>
                  <a:cubicBezTo>
                    <a:pt x="1273" y="18521"/>
                    <a:pt x="2009" y="17765"/>
                    <a:pt x="2825" y="17069"/>
                  </a:cubicBezTo>
                  <a:cubicBezTo>
                    <a:pt x="2825" y="17069"/>
                    <a:pt x="3637" y="18504"/>
                    <a:pt x="4893" y="18504"/>
                  </a:cubicBezTo>
                  <a:cubicBezTo>
                    <a:pt x="4926" y="18504"/>
                    <a:pt x="4960" y="18503"/>
                    <a:pt x="4993" y="18501"/>
                  </a:cubicBezTo>
                  <a:cubicBezTo>
                    <a:pt x="6306" y="18421"/>
                    <a:pt x="5829" y="15437"/>
                    <a:pt x="5252" y="14045"/>
                  </a:cubicBezTo>
                  <a:lnTo>
                    <a:pt x="5252" y="14045"/>
                  </a:lnTo>
                  <a:cubicBezTo>
                    <a:pt x="5650" y="14821"/>
                    <a:pt x="6087" y="15617"/>
                    <a:pt x="6724" y="16213"/>
                  </a:cubicBezTo>
                  <a:cubicBezTo>
                    <a:pt x="7050" y="16508"/>
                    <a:pt x="7484" y="16754"/>
                    <a:pt x="7924" y="16754"/>
                  </a:cubicBezTo>
                  <a:cubicBezTo>
                    <a:pt x="8048" y="16754"/>
                    <a:pt x="8173" y="16735"/>
                    <a:pt x="8295" y="16691"/>
                  </a:cubicBezTo>
                  <a:cubicBezTo>
                    <a:pt x="8673" y="16532"/>
                    <a:pt x="8952" y="16193"/>
                    <a:pt x="9111" y="15815"/>
                  </a:cubicBezTo>
                  <a:cubicBezTo>
                    <a:pt x="9529" y="14880"/>
                    <a:pt x="9489" y="13747"/>
                    <a:pt x="9211" y="12752"/>
                  </a:cubicBezTo>
                  <a:cubicBezTo>
                    <a:pt x="8912" y="11757"/>
                    <a:pt x="8415" y="10842"/>
                    <a:pt x="7898" y="9927"/>
                  </a:cubicBezTo>
                  <a:lnTo>
                    <a:pt x="7898" y="9927"/>
                  </a:lnTo>
                  <a:cubicBezTo>
                    <a:pt x="8693" y="10822"/>
                    <a:pt x="9688" y="11539"/>
                    <a:pt x="10802" y="12016"/>
                  </a:cubicBezTo>
                  <a:cubicBezTo>
                    <a:pt x="11178" y="12172"/>
                    <a:pt x="11603" y="12285"/>
                    <a:pt x="12005" y="12285"/>
                  </a:cubicBezTo>
                  <a:cubicBezTo>
                    <a:pt x="12370" y="12285"/>
                    <a:pt x="12716" y="12193"/>
                    <a:pt x="12990" y="11956"/>
                  </a:cubicBezTo>
                  <a:cubicBezTo>
                    <a:pt x="13547" y="11499"/>
                    <a:pt x="13507" y="10623"/>
                    <a:pt x="13308" y="9927"/>
                  </a:cubicBezTo>
                  <a:cubicBezTo>
                    <a:pt x="12791" y="8057"/>
                    <a:pt x="11299" y="6625"/>
                    <a:pt x="9907" y="5292"/>
                  </a:cubicBezTo>
                  <a:lnTo>
                    <a:pt x="9907" y="5292"/>
                  </a:lnTo>
                  <a:cubicBezTo>
                    <a:pt x="10782" y="5829"/>
                    <a:pt x="11677" y="6347"/>
                    <a:pt x="12672" y="6526"/>
                  </a:cubicBezTo>
                  <a:cubicBezTo>
                    <a:pt x="12827" y="6547"/>
                    <a:pt x="12987" y="6558"/>
                    <a:pt x="13147" y="6558"/>
                  </a:cubicBezTo>
                  <a:cubicBezTo>
                    <a:pt x="14013" y="6558"/>
                    <a:pt x="14907" y="6236"/>
                    <a:pt x="15377" y="5531"/>
                  </a:cubicBezTo>
                  <a:cubicBezTo>
                    <a:pt x="16014" y="4437"/>
                    <a:pt x="15636" y="3064"/>
                    <a:pt x="15059" y="1990"/>
                  </a:cubicBezTo>
                  <a:cubicBezTo>
                    <a:pt x="14621" y="1194"/>
                    <a:pt x="13527" y="60"/>
                    <a:pt x="11299" y="1"/>
                  </a:cubicBezTo>
                  <a:cubicBezTo>
                    <a:pt x="11291" y="1"/>
                    <a:pt x="11282" y="0"/>
                    <a:pt x="112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4" name="Google Shape;1464;p40"/>
            <p:cNvSpPr/>
            <p:nvPr/>
          </p:nvSpPr>
          <p:spPr>
            <a:xfrm>
              <a:off x="7321858" y="3891195"/>
              <a:ext cx="258731" cy="259460"/>
            </a:xfrm>
            <a:custGeom>
              <a:rect b="b" l="l" r="r" t="t"/>
              <a:pathLst>
                <a:path extrusionOk="0" h="7481" w="7460">
                  <a:moveTo>
                    <a:pt x="0" y="7481"/>
                  </a:moveTo>
                  <a:cubicBezTo>
                    <a:pt x="0" y="7481"/>
                    <a:pt x="7460" y="5869"/>
                    <a:pt x="7201" y="4696"/>
                  </a:cubicBezTo>
                  <a:cubicBezTo>
                    <a:pt x="6963" y="3522"/>
                    <a:pt x="3282" y="5113"/>
                    <a:pt x="3282" y="5113"/>
                  </a:cubicBezTo>
                  <a:cubicBezTo>
                    <a:pt x="3282" y="5113"/>
                    <a:pt x="5292" y="2567"/>
                    <a:pt x="4297" y="1911"/>
                  </a:cubicBezTo>
                  <a:cubicBezTo>
                    <a:pt x="3302" y="1274"/>
                    <a:pt x="1969" y="3582"/>
                    <a:pt x="1969" y="3582"/>
                  </a:cubicBezTo>
                  <a:cubicBezTo>
                    <a:pt x="1969" y="3582"/>
                    <a:pt x="3422" y="1095"/>
                    <a:pt x="2228" y="538"/>
                  </a:cubicBezTo>
                  <a:cubicBezTo>
                    <a:pt x="1015" y="1"/>
                    <a:pt x="0" y="7481"/>
                    <a:pt x="0" y="74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5" name="Google Shape;1465;p40"/>
            <p:cNvSpPr/>
            <p:nvPr/>
          </p:nvSpPr>
          <p:spPr>
            <a:xfrm>
              <a:off x="6451829" y="2920447"/>
              <a:ext cx="942462" cy="1525475"/>
            </a:xfrm>
            <a:custGeom>
              <a:rect b="b" l="l" r="r" t="t"/>
              <a:pathLst>
                <a:path extrusionOk="0" h="43984" w="27174">
                  <a:moveTo>
                    <a:pt x="26259" y="34177"/>
                  </a:moveTo>
                  <a:cubicBezTo>
                    <a:pt x="25324" y="33540"/>
                    <a:pt x="21226" y="39408"/>
                    <a:pt x="18560" y="32884"/>
                  </a:cubicBezTo>
                  <a:cubicBezTo>
                    <a:pt x="15934" y="26359"/>
                    <a:pt x="21604" y="15995"/>
                    <a:pt x="20191" y="10365"/>
                  </a:cubicBezTo>
                  <a:cubicBezTo>
                    <a:pt x="18759" y="4715"/>
                    <a:pt x="15278" y="4039"/>
                    <a:pt x="13886" y="3860"/>
                  </a:cubicBezTo>
                  <a:cubicBezTo>
                    <a:pt x="13687" y="3840"/>
                    <a:pt x="13448" y="3800"/>
                    <a:pt x="13130" y="3761"/>
                  </a:cubicBezTo>
                  <a:cubicBezTo>
                    <a:pt x="12394" y="2348"/>
                    <a:pt x="11140" y="1"/>
                    <a:pt x="10703" y="160"/>
                  </a:cubicBezTo>
                  <a:cubicBezTo>
                    <a:pt x="10086" y="379"/>
                    <a:pt x="11240" y="2269"/>
                    <a:pt x="11240" y="2269"/>
                  </a:cubicBezTo>
                  <a:cubicBezTo>
                    <a:pt x="11240" y="2269"/>
                    <a:pt x="9688" y="1354"/>
                    <a:pt x="9410" y="1950"/>
                  </a:cubicBezTo>
                  <a:cubicBezTo>
                    <a:pt x="9151" y="2547"/>
                    <a:pt x="10504" y="3104"/>
                    <a:pt x="10504" y="3104"/>
                  </a:cubicBezTo>
                  <a:cubicBezTo>
                    <a:pt x="10504" y="3104"/>
                    <a:pt x="9052" y="2468"/>
                    <a:pt x="8853" y="3164"/>
                  </a:cubicBezTo>
                  <a:cubicBezTo>
                    <a:pt x="8773" y="3442"/>
                    <a:pt x="9410" y="3741"/>
                    <a:pt x="10285" y="3979"/>
                  </a:cubicBezTo>
                  <a:cubicBezTo>
                    <a:pt x="8415" y="4556"/>
                    <a:pt x="6366" y="6148"/>
                    <a:pt x="5232" y="10266"/>
                  </a:cubicBezTo>
                  <a:cubicBezTo>
                    <a:pt x="3203" y="17685"/>
                    <a:pt x="0" y="40045"/>
                    <a:pt x="11260" y="41815"/>
                  </a:cubicBezTo>
                  <a:cubicBezTo>
                    <a:pt x="24508" y="43984"/>
                    <a:pt x="27174" y="34833"/>
                    <a:pt x="26259" y="341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6" name="Google Shape;1466;p40"/>
            <p:cNvSpPr/>
            <p:nvPr/>
          </p:nvSpPr>
          <p:spPr>
            <a:xfrm>
              <a:off x="6855438" y="4319671"/>
              <a:ext cx="153193" cy="142060"/>
            </a:xfrm>
            <a:custGeom>
              <a:rect b="b" l="l" r="r" t="t"/>
              <a:pathLst>
                <a:path extrusionOk="0" h="4096" w="4417">
                  <a:moveTo>
                    <a:pt x="2328" y="0"/>
                  </a:moveTo>
                  <a:lnTo>
                    <a:pt x="1" y="1214"/>
                  </a:lnTo>
                  <a:cubicBezTo>
                    <a:pt x="1132" y="2288"/>
                    <a:pt x="3281" y="4095"/>
                    <a:pt x="3892" y="4095"/>
                  </a:cubicBezTo>
                  <a:cubicBezTo>
                    <a:pt x="3926" y="4095"/>
                    <a:pt x="3955" y="4090"/>
                    <a:pt x="3979" y="4078"/>
                  </a:cubicBezTo>
                  <a:cubicBezTo>
                    <a:pt x="4417" y="3860"/>
                    <a:pt x="2905" y="1094"/>
                    <a:pt x="23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7" name="Google Shape;1467;p40"/>
            <p:cNvSpPr/>
            <p:nvPr/>
          </p:nvSpPr>
          <p:spPr>
            <a:xfrm>
              <a:off x="6965835" y="4319671"/>
              <a:ext cx="151805" cy="142614"/>
            </a:xfrm>
            <a:custGeom>
              <a:rect b="b" l="l" r="r" t="t"/>
              <a:pathLst>
                <a:path extrusionOk="0" h="4112" w="4377">
                  <a:moveTo>
                    <a:pt x="2348" y="0"/>
                  </a:moveTo>
                  <a:lnTo>
                    <a:pt x="0" y="1154"/>
                  </a:lnTo>
                  <a:cubicBezTo>
                    <a:pt x="1101" y="2235"/>
                    <a:pt x="3231" y="4112"/>
                    <a:pt x="3824" y="4112"/>
                  </a:cubicBezTo>
                  <a:cubicBezTo>
                    <a:pt x="3853" y="4112"/>
                    <a:pt x="3878" y="4107"/>
                    <a:pt x="3899" y="4098"/>
                  </a:cubicBezTo>
                  <a:cubicBezTo>
                    <a:pt x="4377" y="3899"/>
                    <a:pt x="2905" y="1094"/>
                    <a:pt x="23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8" name="Google Shape;1468;p40"/>
            <p:cNvSpPr/>
            <p:nvPr/>
          </p:nvSpPr>
          <p:spPr>
            <a:xfrm>
              <a:off x="6771262" y="3380173"/>
              <a:ext cx="80776" cy="46058"/>
            </a:xfrm>
            <a:custGeom>
              <a:rect b="b" l="l" r="r" t="t"/>
              <a:pathLst>
                <a:path extrusionOk="0" h="1328" w="2329">
                  <a:moveTo>
                    <a:pt x="124" y="0"/>
                  </a:moveTo>
                  <a:cubicBezTo>
                    <a:pt x="108" y="0"/>
                    <a:pt x="93" y="5"/>
                    <a:pt x="80" y="14"/>
                  </a:cubicBezTo>
                  <a:cubicBezTo>
                    <a:pt x="1" y="54"/>
                    <a:pt x="1" y="253"/>
                    <a:pt x="100" y="532"/>
                  </a:cubicBezTo>
                  <a:cubicBezTo>
                    <a:pt x="160" y="651"/>
                    <a:pt x="259" y="830"/>
                    <a:pt x="399" y="989"/>
                  </a:cubicBezTo>
                  <a:cubicBezTo>
                    <a:pt x="558" y="1128"/>
                    <a:pt x="796" y="1327"/>
                    <a:pt x="1135" y="1327"/>
                  </a:cubicBezTo>
                  <a:cubicBezTo>
                    <a:pt x="1294" y="1327"/>
                    <a:pt x="1453" y="1287"/>
                    <a:pt x="1572" y="1228"/>
                  </a:cubicBezTo>
                  <a:cubicBezTo>
                    <a:pt x="1692" y="1148"/>
                    <a:pt x="1791" y="1089"/>
                    <a:pt x="1871" y="1009"/>
                  </a:cubicBezTo>
                  <a:cubicBezTo>
                    <a:pt x="2050" y="850"/>
                    <a:pt x="2149" y="711"/>
                    <a:pt x="2189" y="551"/>
                  </a:cubicBezTo>
                  <a:cubicBezTo>
                    <a:pt x="2328" y="293"/>
                    <a:pt x="2288" y="94"/>
                    <a:pt x="2229" y="34"/>
                  </a:cubicBezTo>
                  <a:cubicBezTo>
                    <a:pt x="2220" y="33"/>
                    <a:pt x="2212" y="32"/>
                    <a:pt x="2203" y="32"/>
                  </a:cubicBezTo>
                  <a:cubicBezTo>
                    <a:pt x="2105" y="32"/>
                    <a:pt x="1973" y="129"/>
                    <a:pt x="1791" y="293"/>
                  </a:cubicBezTo>
                  <a:cubicBezTo>
                    <a:pt x="1607" y="440"/>
                    <a:pt x="1372" y="655"/>
                    <a:pt x="1196" y="655"/>
                  </a:cubicBezTo>
                  <a:cubicBezTo>
                    <a:pt x="1182" y="655"/>
                    <a:pt x="1168" y="654"/>
                    <a:pt x="1155" y="651"/>
                  </a:cubicBezTo>
                  <a:cubicBezTo>
                    <a:pt x="1055" y="651"/>
                    <a:pt x="956" y="611"/>
                    <a:pt x="836" y="532"/>
                  </a:cubicBezTo>
                  <a:cubicBezTo>
                    <a:pt x="697" y="432"/>
                    <a:pt x="598" y="333"/>
                    <a:pt x="498" y="253"/>
                  </a:cubicBezTo>
                  <a:cubicBezTo>
                    <a:pt x="331" y="120"/>
                    <a:pt x="206" y="0"/>
                    <a:pt x="1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9" name="Google Shape;1469;p40"/>
            <p:cNvSpPr/>
            <p:nvPr/>
          </p:nvSpPr>
          <p:spPr>
            <a:xfrm>
              <a:off x="6560838" y="3660760"/>
              <a:ext cx="527833" cy="186314"/>
            </a:xfrm>
            <a:custGeom>
              <a:rect b="b" l="l" r="r" t="t"/>
              <a:pathLst>
                <a:path extrusionOk="0" h="5372" w="15219">
                  <a:moveTo>
                    <a:pt x="14900" y="4735"/>
                  </a:moveTo>
                  <a:cubicBezTo>
                    <a:pt x="14980" y="4059"/>
                    <a:pt x="15099" y="3363"/>
                    <a:pt x="15218" y="2666"/>
                  </a:cubicBezTo>
                  <a:cubicBezTo>
                    <a:pt x="11638" y="3542"/>
                    <a:pt x="7798" y="3383"/>
                    <a:pt x="4317" y="2169"/>
                  </a:cubicBezTo>
                  <a:cubicBezTo>
                    <a:pt x="2845" y="1652"/>
                    <a:pt x="1453" y="956"/>
                    <a:pt x="199" y="1"/>
                  </a:cubicBezTo>
                  <a:cubicBezTo>
                    <a:pt x="80" y="1393"/>
                    <a:pt x="40" y="2806"/>
                    <a:pt x="0" y="4258"/>
                  </a:cubicBezTo>
                  <a:cubicBezTo>
                    <a:pt x="2288" y="5173"/>
                    <a:pt x="4954" y="5372"/>
                    <a:pt x="7460" y="5352"/>
                  </a:cubicBezTo>
                  <a:cubicBezTo>
                    <a:pt x="9987" y="5332"/>
                    <a:pt x="12473" y="5173"/>
                    <a:pt x="14900" y="47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0" name="Google Shape;1470;p40"/>
            <p:cNvSpPr/>
            <p:nvPr/>
          </p:nvSpPr>
          <p:spPr>
            <a:xfrm>
              <a:off x="6578076" y="3507599"/>
              <a:ext cx="556828" cy="167690"/>
            </a:xfrm>
            <a:custGeom>
              <a:rect b="b" l="l" r="r" t="t"/>
              <a:pathLst>
                <a:path extrusionOk="0" h="4835" w="16055">
                  <a:moveTo>
                    <a:pt x="10086" y="4616"/>
                  </a:moveTo>
                  <a:cubicBezTo>
                    <a:pt x="11936" y="4496"/>
                    <a:pt x="13786" y="4079"/>
                    <a:pt x="15517" y="3382"/>
                  </a:cubicBezTo>
                  <a:cubicBezTo>
                    <a:pt x="15696" y="2607"/>
                    <a:pt x="15875" y="1831"/>
                    <a:pt x="16054" y="1095"/>
                  </a:cubicBezTo>
                  <a:cubicBezTo>
                    <a:pt x="13309" y="2010"/>
                    <a:pt x="10345" y="2328"/>
                    <a:pt x="7441" y="2189"/>
                  </a:cubicBezTo>
                  <a:cubicBezTo>
                    <a:pt x="5730" y="2089"/>
                    <a:pt x="4019" y="1831"/>
                    <a:pt x="2428" y="1194"/>
                  </a:cubicBezTo>
                  <a:cubicBezTo>
                    <a:pt x="1652" y="896"/>
                    <a:pt x="936" y="498"/>
                    <a:pt x="259" y="1"/>
                  </a:cubicBezTo>
                  <a:cubicBezTo>
                    <a:pt x="160" y="597"/>
                    <a:pt x="80" y="1214"/>
                    <a:pt x="1" y="1831"/>
                  </a:cubicBezTo>
                  <a:cubicBezTo>
                    <a:pt x="239" y="2010"/>
                    <a:pt x="478" y="2189"/>
                    <a:pt x="737" y="2328"/>
                  </a:cubicBezTo>
                  <a:cubicBezTo>
                    <a:pt x="3482" y="4098"/>
                    <a:pt x="6824" y="4835"/>
                    <a:pt x="10086" y="461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1" name="Google Shape;1471;p40"/>
            <p:cNvSpPr/>
            <p:nvPr/>
          </p:nvSpPr>
          <p:spPr>
            <a:xfrm>
              <a:off x="6618100" y="4065062"/>
              <a:ext cx="776194" cy="380883"/>
            </a:xfrm>
            <a:custGeom>
              <a:rect b="b" l="l" r="r" t="t"/>
              <a:pathLst>
                <a:path extrusionOk="0" h="10982" w="22380">
                  <a:moveTo>
                    <a:pt x="21465" y="1175"/>
                  </a:moveTo>
                  <a:cubicBezTo>
                    <a:pt x="20530" y="538"/>
                    <a:pt x="16492" y="6327"/>
                    <a:pt x="13826" y="1"/>
                  </a:cubicBezTo>
                  <a:cubicBezTo>
                    <a:pt x="11180" y="1433"/>
                    <a:pt x="8355" y="2448"/>
                    <a:pt x="5411" y="2985"/>
                  </a:cubicBezTo>
                  <a:cubicBezTo>
                    <a:pt x="3661" y="3303"/>
                    <a:pt x="1771" y="3462"/>
                    <a:pt x="1" y="3184"/>
                  </a:cubicBezTo>
                  <a:cubicBezTo>
                    <a:pt x="1214" y="6207"/>
                    <a:pt x="3263" y="8336"/>
                    <a:pt x="6446" y="8853"/>
                  </a:cubicBezTo>
                  <a:cubicBezTo>
                    <a:pt x="19714" y="10982"/>
                    <a:pt x="22380" y="1831"/>
                    <a:pt x="21465" y="117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2" name="Google Shape;1472;p40"/>
            <p:cNvSpPr/>
            <p:nvPr/>
          </p:nvSpPr>
          <p:spPr>
            <a:xfrm>
              <a:off x="6564272" y="3893970"/>
              <a:ext cx="516110" cy="152499"/>
            </a:xfrm>
            <a:custGeom>
              <a:rect b="b" l="l" r="r" t="t"/>
              <a:pathLst>
                <a:path extrusionOk="0" h="4397" w="14881">
                  <a:moveTo>
                    <a:pt x="12036" y="3840"/>
                  </a:moveTo>
                  <a:cubicBezTo>
                    <a:pt x="12991" y="3701"/>
                    <a:pt x="13926" y="3482"/>
                    <a:pt x="14881" y="3223"/>
                  </a:cubicBezTo>
                  <a:cubicBezTo>
                    <a:pt x="14682" y="2209"/>
                    <a:pt x="14602" y="1114"/>
                    <a:pt x="14662" y="0"/>
                  </a:cubicBezTo>
                  <a:cubicBezTo>
                    <a:pt x="10425" y="1095"/>
                    <a:pt x="5949" y="1254"/>
                    <a:pt x="1652" y="538"/>
                  </a:cubicBezTo>
                  <a:cubicBezTo>
                    <a:pt x="1095" y="438"/>
                    <a:pt x="558" y="339"/>
                    <a:pt x="1" y="219"/>
                  </a:cubicBezTo>
                  <a:cubicBezTo>
                    <a:pt x="61" y="1254"/>
                    <a:pt x="160" y="2308"/>
                    <a:pt x="299" y="3303"/>
                  </a:cubicBezTo>
                  <a:cubicBezTo>
                    <a:pt x="657" y="3402"/>
                    <a:pt x="1015" y="3482"/>
                    <a:pt x="1374" y="3522"/>
                  </a:cubicBezTo>
                  <a:cubicBezTo>
                    <a:pt x="4875" y="4198"/>
                    <a:pt x="8515" y="4397"/>
                    <a:pt x="12036" y="384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3" name="Google Shape;1473;p40"/>
            <p:cNvSpPr/>
            <p:nvPr/>
          </p:nvSpPr>
          <p:spPr>
            <a:xfrm>
              <a:off x="6573948" y="3198987"/>
              <a:ext cx="188395" cy="184615"/>
            </a:xfrm>
            <a:custGeom>
              <a:rect b="b" l="l" r="r" t="t"/>
              <a:pathLst>
                <a:path extrusionOk="0" h="5323" w="5432">
                  <a:moveTo>
                    <a:pt x="2690" y="0"/>
                  </a:moveTo>
                  <a:cubicBezTo>
                    <a:pt x="2629" y="0"/>
                    <a:pt x="2568" y="2"/>
                    <a:pt x="2507" y="7"/>
                  </a:cubicBezTo>
                  <a:cubicBezTo>
                    <a:pt x="1075" y="106"/>
                    <a:pt x="0" y="1379"/>
                    <a:pt x="100" y="2851"/>
                  </a:cubicBezTo>
                  <a:cubicBezTo>
                    <a:pt x="196" y="4272"/>
                    <a:pt x="1385" y="5322"/>
                    <a:pt x="2755" y="5322"/>
                  </a:cubicBezTo>
                  <a:cubicBezTo>
                    <a:pt x="2805" y="5322"/>
                    <a:pt x="2855" y="5321"/>
                    <a:pt x="2905" y="5318"/>
                  </a:cubicBezTo>
                  <a:cubicBezTo>
                    <a:pt x="4357" y="5218"/>
                    <a:pt x="5431" y="3945"/>
                    <a:pt x="5332" y="2473"/>
                  </a:cubicBezTo>
                  <a:cubicBezTo>
                    <a:pt x="5236" y="1063"/>
                    <a:pt x="4065" y="0"/>
                    <a:pt x="26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4" name="Google Shape;1474;p40"/>
            <p:cNvSpPr/>
            <p:nvPr/>
          </p:nvSpPr>
          <p:spPr>
            <a:xfrm>
              <a:off x="6629823" y="3216260"/>
              <a:ext cx="134568" cy="139701"/>
            </a:xfrm>
            <a:custGeom>
              <a:rect b="b" l="l" r="r" t="t"/>
              <a:pathLst>
                <a:path extrusionOk="0" h="4028" w="3880">
                  <a:moveTo>
                    <a:pt x="1927" y="1"/>
                  </a:moveTo>
                  <a:cubicBezTo>
                    <a:pt x="1882" y="1"/>
                    <a:pt x="1837" y="2"/>
                    <a:pt x="1791" y="6"/>
                  </a:cubicBezTo>
                  <a:cubicBezTo>
                    <a:pt x="777" y="66"/>
                    <a:pt x="1" y="1040"/>
                    <a:pt x="80" y="2154"/>
                  </a:cubicBezTo>
                  <a:cubicBezTo>
                    <a:pt x="157" y="3211"/>
                    <a:pt x="1014" y="4027"/>
                    <a:pt x="1987" y="4027"/>
                  </a:cubicBezTo>
                  <a:cubicBezTo>
                    <a:pt x="2021" y="4027"/>
                    <a:pt x="2055" y="4026"/>
                    <a:pt x="2089" y="4024"/>
                  </a:cubicBezTo>
                  <a:cubicBezTo>
                    <a:pt x="3124" y="3945"/>
                    <a:pt x="3880" y="2990"/>
                    <a:pt x="3800" y="1876"/>
                  </a:cubicBezTo>
                  <a:cubicBezTo>
                    <a:pt x="3724" y="811"/>
                    <a:pt x="2903" y="1"/>
                    <a:pt x="192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5" name="Google Shape;1475;p40"/>
            <p:cNvSpPr/>
            <p:nvPr/>
          </p:nvSpPr>
          <p:spPr>
            <a:xfrm>
              <a:off x="6671235" y="3235058"/>
              <a:ext cx="30382" cy="32532"/>
            </a:xfrm>
            <a:custGeom>
              <a:rect b="b" l="l" r="r" t="t"/>
              <a:pathLst>
                <a:path extrusionOk="0" h="938" w="876">
                  <a:moveTo>
                    <a:pt x="418" y="1"/>
                  </a:moveTo>
                  <a:cubicBezTo>
                    <a:pt x="179" y="1"/>
                    <a:pt x="0" y="220"/>
                    <a:pt x="0" y="458"/>
                  </a:cubicBezTo>
                  <a:cubicBezTo>
                    <a:pt x="0" y="725"/>
                    <a:pt x="183" y="937"/>
                    <a:pt x="425" y="937"/>
                  </a:cubicBezTo>
                  <a:cubicBezTo>
                    <a:pt x="436" y="937"/>
                    <a:pt x="447" y="937"/>
                    <a:pt x="458" y="936"/>
                  </a:cubicBezTo>
                  <a:cubicBezTo>
                    <a:pt x="697" y="936"/>
                    <a:pt x="876" y="717"/>
                    <a:pt x="876" y="458"/>
                  </a:cubicBezTo>
                  <a:cubicBezTo>
                    <a:pt x="876" y="220"/>
                    <a:pt x="677" y="1"/>
                    <a:pt x="4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6" name="Google Shape;1476;p40"/>
            <p:cNvSpPr/>
            <p:nvPr/>
          </p:nvSpPr>
          <p:spPr>
            <a:xfrm>
              <a:off x="6707791" y="3260585"/>
              <a:ext cx="20046" cy="21434"/>
            </a:xfrm>
            <a:custGeom>
              <a:rect b="b" l="l" r="r" t="t"/>
              <a:pathLst>
                <a:path extrusionOk="0" h="618" w="578">
                  <a:moveTo>
                    <a:pt x="279" y="1"/>
                  </a:moveTo>
                  <a:cubicBezTo>
                    <a:pt x="120" y="1"/>
                    <a:pt x="1" y="160"/>
                    <a:pt x="1" y="319"/>
                  </a:cubicBezTo>
                  <a:cubicBezTo>
                    <a:pt x="20" y="498"/>
                    <a:pt x="140" y="618"/>
                    <a:pt x="299" y="618"/>
                  </a:cubicBezTo>
                  <a:cubicBezTo>
                    <a:pt x="438" y="618"/>
                    <a:pt x="577" y="478"/>
                    <a:pt x="577" y="299"/>
                  </a:cubicBezTo>
                  <a:cubicBezTo>
                    <a:pt x="577" y="120"/>
                    <a:pt x="418" y="1"/>
                    <a:pt x="2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7" name="Google Shape;1477;p40"/>
            <p:cNvSpPr/>
            <p:nvPr/>
          </p:nvSpPr>
          <p:spPr>
            <a:xfrm>
              <a:off x="6870629" y="3209323"/>
              <a:ext cx="189054" cy="184684"/>
            </a:xfrm>
            <a:custGeom>
              <a:rect b="b" l="l" r="r" t="t"/>
              <a:pathLst>
                <a:path extrusionOk="0" h="5325" w="5451">
                  <a:moveTo>
                    <a:pt x="2727" y="1"/>
                  </a:moveTo>
                  <a:cubicBezTo>
                    <a:pt x="2667" y="1"/>
                    <a:pt x="2607" y="3"/>
                    <a:pt x="2547" y="7"/>
                  </a:cubicBezTo>
                  <a:cubicBezTo>
                    <a:pt x="1094" y="106"/>
                    <a:pt x="0" y="1380"/>
                    <a:pt x="120" y="2852"/>
                  </a:cubicBezTo>
                  <a:cubicBezTo>
                    <a:pt x="215" y="4261"/>
                    <a:pt x="1387" y="5325"/>
                    <a:pt x="2761" y="5325"/>
                  </a:cubicBezTo>
                  <a:cubicBezTo>
                    <a:pt x="2822" y="5325"/>
                    <a:pt x="2883" y="5322"/>
                    <a:pt x="2944" y="5318"/>
                  </a:cubicBezTo>
                  <a:cubicBezTo>
                    <a:pt x="4377" y="5219"/>
                    <a:pt x="5451" y="3946"/>
                    <a:pt x="5351" y="2474"/>
                  </a:cubicBezTo>
                  <a:cubicBezTo>
                    <a:pt x="5256" y="1064"/>
                    <a:pt x="4084" y="1"/>
                    <a:pt x="27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8" name="Google Shape;1478;p40"/>
            <p:cNvSpPr/>
            <p:nvPr/>
          </p:nvSpPr>
          <p:spPr>
            <a:xfrm>
              <a:off x="6925116" y="3227254"/>
              <a:ext cx="138730" cy="139666"/>
            </a:xfrm>
            <a:custGeom>
              <a:rect b="b" l="l" r="r" t="t"/>
              <a:pathLst>
                <a:path extrusionOk="0" h="4027" w="4000">
                  <a:moveTo>
                    <a:pt x="2010" y="1"/>
                  </a:moveTo>
                  <a:cubicBezTo>
                    <a:pt x="1912" y="1"/>
                    <a:pt x="1812" y="9"/>
                    <a:pt x="1712" y="27"/>
                  </a:cubicBezTo>
                  <a:cubicBezTo>
                    <a:pt x="697" y="166"/>
                    <a:pt x="1" y="1181"/>
                    <a:pt x="180" y="2315"/>
                  </a:cubicBezTo>
                  <a:cubicBezTo>
                    <a:pt x="325" y="3311"/>
                    <a:pt x="1129" y="4027"/>
                    <a:pt x="2038" y="4027"/>
                  </a:cubicBezTo>
                  <a:cubicBezTo>
                    <a:pt x="2127" y="4027"/>
                    <a:pt x="2218" y="4020"/>
                    <a:pt x="2308" y="4006"/>
                  </a:cubicBezTo>
                  <a:cubicBezTo>
                    <a:pt x="3323" y="3827"/>
                    <a:pt x="3999" y="2812"/>
                    <a:pt x="3860" y="1698"/>
                  </a:cubicBezTo>
                  <a:cubicBezTo>
                    <a:pt x="3699" y="712"/>
                    <a:pt x="2907" y="1"/>
                    <a:pt x="20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9" name="Google Shape;1479;p40"/>
            <p:cNvSpPr/>
            <p:nvPr/>
          </p:nvSpPr>
          <p:spPr>
            <a:xfrm>
              <a:off x="6968609" y="3244700"/>
              <a:ext cx="31076" cy="33226"/>
            </a:xfrm>
            <a:custGeom>
              <a:rect b="b" l="l" r="r" t="t"/>
              <a:pathLst>
                <a:path extrusionOk="0" h="958" w="896">
                  <a:moveTo>
                    <a:pt x="428" y="0"/>
                  </a:moveTo>
                  <a:cubicBezTo>
                    <a:pt x="418" y="0"/>
                    <a:pt x="408" y="1"/>
                    <a:pt x="398" y="1"/>
                  </a:cubicBezTo>
                  <a:cubicBezTo>
                    <a:pt x="159" y="41"/>
                    <a:pt x="0" y="260"/>
                    <a:pt x="20" y="519"/>
                  </a:cubicBezTo>
                  <a:cubicBezTo>
                    <a:pt x="39" y="765"/>
                    <a:pt x="239" y="958"/>
                    <a:pt x="464" y="958"/>
                  </a:cubicBezTo>
                  <a:cubicBezTo>
                    <a:pt x="475" y="958"/>
                    <a:pt x="486" y="957"/>
                    <a:pt x="497" y="956"/>
                  </a:cubicBezTo>
                  <a:cubicBezTo>
                    <a:pt x="716" y="917"/>
                    <a:pt x="895" y="698"/>
                    <a:pt x="855" y="439"/>
                  </a:cubicBezTo>
                  <a:cubicBezTo>
                    <a:pt x="836" y="192"/>
                    <a:pt x="637" y="0"/>
                    <a:pt x="4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0" name="Google Shape;1480;p40"/>
            <p:cNvSpPr/>
            <p:nvPr/>
          </p:nvSpPr>
          <p:spPr>
            <a:xfrm>
              <a:off x="7005165" y="3270955"/>
              <a:ext cx="20046" cy="21434"/>
            </a:xfrm>
            <a:custGeom>
              <a:rect b="b" l="l" r="r" t="t"/>
              <a:pathLst>
                <a:path extrusionOk="0" h="618" w="578">
                  <a:moveTo>
                    <a:pt x="279" y="0"/>
                  </a:moveTo>
                  <a:cubicBezTo>
                    <a:pt x="120" y="0"/>
                    <a:pt x="0" y="160"/>
                    <a:pt x="0" y="319"/>
                  </a:cubicBezTo>
                  <a:cubicBezTo>
                    <a:pt x="20" y="498"/>
                    <a:pt x="159" y="617"/>
                    <a:pt x="299" y="617"/>
                  </a:cubicBezTo>
                  <a:cubicBezTo>
                    <a:pt x="458" y="617"/>
                    <a:pt x="577" y="478"/>
                    <a:pt x="577" y="299"/>
                  </a:cubicBezTo>
                  <a:cubicBezTo>
                    <a:pt x="577" y="120"/>
                    <a:pt x="418" y="0"/>
                    <a:pt x="2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1" name="Google Shape;1481;p40"/>
            <p:cNvSpPr/>
            <p:nvPr/>
          </p:nvSpPr>
          <p:spPr>
            <a:xfrm>
              <a:off x="7018276" y="3898791"/>
              <a:ext cx="292027" cy="520966"/>
            </a:xfrm>
            <a:custGeom>
              <a:rect b="b" l="l" r="r" t="t"/>
              <a:pathLst>
                <a:path extrusionOk="0" h="15021" w="8420">
                  <a:moveTo>
                    <a:pt x="617" y="1"/>
                  </a:moveTo>
                  <a:cubicBezTo>
                    <a:pt x="299" y="1"/>
                    <a:pt x="0" y="279"/>
                    <a:pt x="20" y="598"/>
                  </a:cubicBezTo>
                  <a:cubicBezTo>
                    <a:pt x="100" y="1692"/>
                    <a:pt x="1194" y="2587"/>
                    <a:pt x="1870" y="3402"/>
                  </a:cubicBezTo>
                  <a:cubicBezTo>
                    <a:pt x="2765" y="4477"/>
                    <a:pt x="3521" y="5670"/>
                    <a:pt x="4218" y="6884"/>
                  </a:cubicBezTo>
                  <a:cubicBezTo>
                    <a:pt x="5570" y="9251"/>
                    <a:pt x="6485" y="11837"/>
                    <a:pt x="6943" y="14522"/>
                  </a:cubicBezTo>
                  <a:cubicBezTo>
                    <a:pt x="7013" y="14864"/>
                    <a:pt x="7315" y="15021"/>
                    <a:pt x="7624" y="15021"/>
                  </a:cubicBezTo>
                  <a:cubicBezTo>
                    <a:pt x="8016" y="15021"/>
                    <a:pt x="8420" y="14769"/>
                    <a:pt x="8375" y="14324"/>
                  </a:cubicBezTo>
                  <a:cubicBezTo>
                    <a:pt x="8136" y="11419"/>
                    <a:pt x="7381" y="8634"/>
                    <a:pt x="6068" y="6028"/>
                  </a:cubicBezTo>
                  <a:cubicBezTo>
                    <a:pt x="5451" y="4775"/>
                    <a:pt x="4655" y="3601"/>
                    <a:pt x="3780" y="2507"/>
                  </a:cubicBezTo>
                  <a:cubicBezTo>
                    <a:pt x="3024" y="1572"/>
                    <a:pt x="1930" y="1"/>
                    <a:pt x="6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82" name="Google Shape;1482;p40"/>
          <p:cNvSpPr txBox="1"/>
          <p:nvPr/>
        </p:nvSpPr>
        <p:spPr>
          <a:xfrm>
            <a:off x="650200" y="406375"/>
            <a:ext cx="81510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You are now going to </a:t>
            </a:r>
            <a:r>
              <a:rPr b="1" lang="en" sz="160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estimate how many rolls it will take to make 10. Roll the dice and record using a number sentence. </a:t>
            </a:r>
            <a:r>
              <a:rPr lang="en" sz="1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Miss Shuetrim has provided you with an example down below. Be sure to </a:t>
            </a:r>
            <a:r>
              <a:rPr lang="en" sz="1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watch</a:t>
            </a:r>
            <a:r>
              <a:rPr lang="en" sz="1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her video too to help you! You can insert your work next to hers to compare. </a:t>
            </a:r>
            <a:endParaRPr sz="16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83" name="Google Shape;1483;p40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4" name="Google Shape;1484;p40"/>
          <p:cNvSpPr txBox="1"/>
          <p:nvPr/>
        </p:nvSpPr>
        <p:spPr>
          <a:xfrm>
            <a:off x="5840125" y="4075325"/>
            <a:ext cx="668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85" name="Google Shape;1485;p40"/>
          <p:cNvSpPr txBox="1"/>
          <p:nvPr/>
        </p:nvSpPr>
        <p:spPr>
          <a:xfrm>
            <a:off x="1274550" y="4412025"/>
            <a:ext cx="253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Miss Shuetrim’s</a:t>
            </a:r>
            <a:endParaRPr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86" name="Google Shape;1486;p40"/>
          <p:cNvSpPr txBox="1"/>
          <p:nvPr/>
        </p:nvSpPr>
        <p:spPr>
          <a:xfrm>
            <a:off x="6060725" y="4412025"/>
            <a:ext cx="141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Yours</a:t>
            </a:r>
            <a:endParaRPr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1487" name="Google Shape;1487;p40" title="IMG_3230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9225" y="1576075"/>
            <a:ext cx="4414574" cy="2718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1" name="Shape 1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2" name="Google Shape;1492;p41"/>
          <p:cNvGrpSpPr/>
          <p:nvPr/>
        </p:nvGrpSpPr>
        <p:grpSpPr>
          <a:xfrm>
            <a:off x="-1207925" y="3977376"/>
            <a:ext cx="3056067" cy="1119098"/>
            <a:chOff x="3043975" y="2967376"/>
            <a:chExt cx="3056067" cy="1119098"/>
          </a:xfrm>
        </p:grpSpPr>
        <p:sp>
          <p:nvSpPr>
            <p:cNvPr id="1493" name="Google Shape;1493;p41"/>
            <p:cNvSpPr/>
            <p:nvPr/>
          </p:nvSpPr>
          <p:spPr>
            <a:xfrm flipH="1">
              <a:off x="3623102" y="3597521"/>
              <a:ext cx="170416" cy="488953"/>
            </a:xfrm>
            <a:custGeom>
              <a:rect b="b" l="l" r="r" t="t"/>
              <a:pathLst>
                <a:path extrusionOk="0" h="38599" w="13453">
                  <a:moveTo>
                    <a:pt x="2615" y="1"/>
                  </a:moveTo>
                  <a:cubicBezTo>
                    <a:pt x="1045" y="1"/>
                    <a:pt x="0" y="1309"/>
                    <a:pt x="850" y="3494"/>
                  </a:cubicBezTo>
                  <a:cubicBezTo>
                    <a:pt x="2127" y="6687"/>
                    <a:pt x="3538" y="9745"/>
                    <a:pt x="4547" y="13038"/>
                  </a:cubicBezTo>
                  <a:cubicBezTo>
                    <a:pt x="6563" y="19860"/>
                    <a:pt x="7571" y="26985"/>
                    <a:pt x="8546" y="34042"/>
                  </a:cubicBezTo>
                  <a:cubicBezTo>
                    <a:pt x="5891" y="34176"/>
                    <a:pt x="3303" y="35487"/>
                    <a:pt x="1455" y="37705"/>
                  </a:cubicBezTo>
                  <a:cubicBezTo>
                    <a:pt x="3060" y="38299"/>
                    <a:pt x="4764" y="38598"/>
                    <a:pt x="6473" y="38598"/>
                  </a:cubicBezTo>
                  <a:cubicBezTo>
                    <a:pt x="8629" y="38598"/>
                    <a:pt x="10793" y="38123"/>
                    <a:pt x="12780" y="37167"/>
                  </a:cubicBezTo>
                  <a:cubicBezTo>
                    <a:pt x="13452" y="26649"/>
                    <a:pt x="11906" y="15996"/>
                    <a:pt x="8344" y="6284"/>
                  </a:cubicBezTo>
                  <a:cubicBezTo>
                    <a:pt x="7537" y="4066"/>
                    <a:pt x="6496" y="1747"/>
                    <a:pt x="4580" y="604"/>
                  </a:cubicBezTo>
                  <a:cubicBezTo>
                    <a:pt x="3899" y="194"/>
                    <a:pt x="3219" y="1"/>
                    <a:pt x="26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4" name="Google Shape;1494;p41"/>
            <p:cNvSpPr/>
            <p:nvPr/>
          </p:nvSpPr>
          <p:spPr>
            <a:xfrm flipH="1">
              <a:off x="5053876" y="3597521"/>
              <a:ext cx="170416" cy="488953"/>
            </a:xfrm>
            <a:custGeom>
              <a:rect b="b" l="l" r="r" t="t"/>
              <a:pathLst>
                <a:path extrusionOk="0" h="38599" w="13453">
                  <a:moveTo>
                    <a:pt x="2602" y="1"/>
                  </a:moveTo>
                  <a:cubicBezTo>
                    <a:pt x="1028" y="1"/>
                    <a:pt x="1" y="1309"/>
                    <a:pt x="851" y="3494"/>
                  </a:cubicBezTo>
                  <a:cubicBezTo>
                    <a:pt x="2094" y="6687"/>
                    <a:pt x="3539" y="9745"/>
                    <a:pt x="4547" y="13038"/>
                  </a:cubicBezTo>
                  <a:cubicBezTo>
                    <a:pt x="6564" y="19860"/>
                    <a:pt x="7538" y="26985"/>
                    <a:pt x="8547" y="34042"/>
                  </a:cubicBezTo>
                  <a:cubicBezTo>
                    <a:pt x="5892" y="34176"/>
                    <a:pt x="3270" y="35487"/>
                    <a:pt x="1422" y="37705"/>
                  </a:cubicBezTo>
                  <a:cubicBezTo>
                    <a:pt x="3042" y="38299"/>
                    <a:pt x="4754" y="38598"/>
                    <a:pt x="6468" y="38598"/>
                  </a:cubicBezTo>
                  <a:cubicBezTo>
                    <a:pt x="8630" y="38598"/>
                    <a:pt x="10794" y="38123"/>
                    <a:pt x="12781" y="37167"/>
                  </a:cubicBezTo>
                  <a:cubicBezTo>
                    <a:pt x="13453" y="26649"/>
                    <a:pt x="11907" y="15996"/>
                    <a:pt x="8311" y="6284"/>
                  </a:cubicBezTo>
                  <a:cubicBezTo>
                    <a:pt x="7538" y="4066"/>
                    <a:pt x="6463" y="1747"/>
                    <a:pt x="4581" y="604"/>
                  </a:cubicBezTo>
                  <a:cubicBezTo>
                    <a:pt x="3891" y="194"/>
                    <a:pt x="3206" y="1"/>
                    <a:pt x="26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5" name="Google Shape;1495;p41"/>
            <p:cNvSpPr/>
            <p:nvPr/>
          </p:nvSpPr>
          <p:spPr>
            <a:xfrm flipH="1">
              <a:off x="3319358" y="3597521"/>
              <a:ext cx="170416" cy="488953"/>
            </a:xfrm>
            <a:custGeom>
              <a:rect b="b" l="l" r="r" t="t"/>
              <a:pathLst>
                <a:path extrusionOk="0" h="38599" w="13453">
                  <a:moveTo>
                    <a:pt x="2616" y="1"/>
                  </a:moveTo>
                  <a:cubicBezTo>
                    <a:pt x="1045" y="1"/>
                    <a:pt x="0" y="1309"/>
                    <a:pt x="850" y="3494"/>
                  </a:cubicBezTo>
                  <a:cubicBezTo>
                    <a:pt x="2127" y="6687"/>
                    <a:pt x="3539" y="9745"/>
                    <a:pt x="4547" y="13038"/>
                  </a:cubicBezTo>
                  <a:cubicBezTo>
                    <a:pt x="6530" y="19860"/>
                    <a:pt x="7538" y="26985"/>
                    <a:pt x="8546" y="34042"/>
                  </a:cubicBezTo>
                  <a:cubicBezTo>
                    <a:pt x="5891" y="34176"/>
                    <a:pt x="3304" y="35487"/>
                    <a:pt x="1455" y="37705"/>
                  </a:cubicBezTo>
                  <a:cubicBezTo>
                    <a:pt x="3060" y="38299"/>
                    <a:pt x="4764" y="38598"/>
                    <a:pt x="6474" y="38598"/>
                  </a:cubicBezTo>
                  <a:cubicBezTo>
                    <a:pt x="8629" y="38598"/>
                    <a:pt x="10794" y="38123"/>
                    <a:pt x="12780" y="37167"/>
                  </a:cubicBezTo>
                  <a:cubicBezTo>
                    <a:pt x="13452" y="26649"/>
                    <a:pt x="11907" y="15996"/>
                    <a:pt x="8344" y="6284"/>
                  </a:cubicBezTo>
                  <a:cubicBezTo>
                    <a:pt x="7538" y="4066"/>
                    <a:pt x="6496" y="1747"/>
                    <a:pt x="4581" y="604"/>
                  </a:cubicBezTo>
                  <a:cubicBezTo>
                    <a:pt x="3900" y="194"/>
                    <a:pt x="3219" y="1"/>
                    <a:pt x="26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6" name="Google Shape;1496;p41"/>
            <p:cNvSpPr/>
            <p:nvPr/>
          </p:nvSpPr>
          <p:spPr>
            <a:xfrm flipH="1">
              <a:off x="4784343" y="3597521"/>
              <a:ext cx="170416" cy="488953"/>
            </a:xfrm>
            <a:custGeom>
              <a:rect b="b" l="l" r="r" t="t"/>
              <a:pathLst>
                <a:path extrusionOk="0" h="38599" w="13453">
                  <a:moveTo>
                    <a:pt x="2615" y="1"/>
                  </a:moveTo>
                  <a:cubicBezTo>
                    <a:pt x="1045" y="1"/>
                    <a:pt x="0" y="1309"/>
                    <a:pt x="850" y="3494"/>
                  </a:cubicBezTo>
                  <a:cubicBezTo>
                    <a:pt x="2127" y="6687"/>
                    <a:pt x="3538" y="9745"/>
                    <a:pt x="4547" y="13038"/>
                  </a:cubicBezTo>
                  <a:cubicBezTo>
                    <a:pt x="6529" y="19860"/>
                    <a:pt x="7537" y="26985"/>
                    <a:pt x="8546" y="34042"/>
                  </a:cubicBezTo>
                  <a:cubicBezTo>
                    <a:pt x="5891" y="34176"/>
                    <a:pt x="3303" y="35487"/>
                    <a:pt x="1455" y="37705"/>
                  </a:cubicBezTo>
                  <a:cubicBezTo>
                    <a:pt x="3060" y="38299"/>
                    <a:pt x="4764" y="38598"/>
                    <a:pt x="6473" y="38598"/>
                  </a:cubicBezTo>
                  <a:cubicBezTo>
                    <a:pt x="8629" y="38598"/>
                    <a:pt x="10793" y="38123"/>
                    <a:pt x="12780" y="37167"/>
                  </a:cubicBezTo>
                  <a:cubicBezTo>
                    <a:pt x="13452" y="26649"/>
                    <a:pt x="11906" y="15996"/>
                    <a:pt x="8344" y="6284"/>
                  </a:cubicBezTo>
                  <a:cubicBezTo>
                    <a:pt x="7537" y="4066"/>
                    <a:pt x="6496" y="1747"/>
                    <a:pt x="4580" y="604"/>
                  </a:cubicBezTo>
                  <a:cubicBezTo>
                    <a:pt x="3899" y="194"/>
                    <a:pt x="3219" y="1"/>
                    <a:pt x="26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7" name="Google Shape;1497;p41"/>
            <p:cNvSpPr/>
            <p:nvPr/>
          </p:nvSpPr>
          <p:spPr>
            <a:xfrm flipH="1">
              <a:off x="3043975" y="3178463"/>
              <a:ext cx="314597" cy="302424"/>
            </a:xfrm>
            <a:custGeom>
              <a:rect b="b" l="l" r="r" t="t"/>
              <a:pathLst>
                <a:path extrusionOk="0" h="23874" w="24835">
                  <a:moveTo>
                    <a:pt x="14173" y="1"/>
                  </a:moveTo>
                  <a:cubicBezTo>
                    <a:pt x="11601" y="1"/>
                    <a:pt x="9063" y="847"/>
                    <a:pt x="7293" y="2635"/>
                  </a:cubicBezTo>
                  <a:cubicBezTo>
                    <a:pt x="5176" y="4752"/>
                    <a:pt x="4839" y="7911"/>
                    <a:pt x="7158" y="10028"/>
                  </a:cubicBezTo>
                  <a:cubicBezTo>
                    <a:pt x="8246" y="11066"/>
                    <a:pt x="9792" y="11595"/>
                    <a:pt x="11324" y="11595"/>
                  </a:cubicBezTo>
                  <a:cubicBezTo>
                    <a:pt x="12868" y="11595"/>
                    <a:pt x="14396" y="11057"/>
                    <a:pt x="15425" y="9961"/>
                  </a:cubicBezTo>
                  <a:cubicBezTo>
                    <a:pt x="17328" y="7984"/>
                    <a:pt x="15370" y="5671"/>
                    <a:pt x="13318" y="5671"/>
                  </a:cubicBezTo>
                  <a:cubicBezTo>
                    <a:pt x="12543" y="5671"/>
                    <a:pt x="11756" y="6001"/>
                    <a:pt x="11157" y="6802"/>
                  </a:cubicBezTo>
                  <a:cubicBezTo>
                    <a:pt x="11083" y="6893"/>
                    <a:pt x="11007" y="6932"/>
                    <a:pt x="10933" y="6932"/>
                  </a:cubicBezTo>
                  <a:cubicBezTo>
                    <a:pt x="10574" y="6932"/>
                    <a:pt x="10250" y="6011"/>
                    <a:pt x="10250" y="5760"/>
                  </a:cubicBezTo>
                  <a:cubicBezTo>
                    <a:pt x="10183" y="4651"/>
                    <a:pt x="11023" y="3811"/>
                    <a:pt x="12065" y="3307"/>
                  </a:cubicBezTo>
                  <a:cubicBezTo>
                    <a:pt x="12829" y="2938"/>
                    <a:pt x="13672" y="2775"/>
                    <a:pt x="14523" y="2775"/>
                  </a:cubicBezTo>
                  <a:cubicBezTo>
                    <a:pt x="15840" y="2775"/>
                    <a:pt x="17179" y="3165"/>
                    <a:pt x="18282" y="3777"/>
                  </a:cubicBezTo>
                  <a:cubicBezTo>
                    <a:pt x="22482" y="6062"/>
                    <a:pt x="23961" y="13288"/>
                    <a:pt x="19424" y="15808"/>
                  </a:cubicBezTo>
                  <a:cubicBezTo>
                    <a:pt x="15123" y="18194"/>
                    <a:pt x="10082" y="19774"/>
                    <a:pt x="5176" y="20748"/>
                  </a:cubicBezTo>
                  <a:cubicBezTo>
                    <a:pt x="3462" y="21084"/>
                    <a:pt x="1714" y="21353"/>
                    <a:pt x="0" y="21521"/>
                  </a:cubicBezTo>
                  <a:cubicBezTo>
                    <a:pt x="471" y="22260"/>
                    <a:pt x="908" y="23067"/>
                    <a:pt x="1311" y="23873"/>
                  </a:cubicBezTo>
                  <a:cubicBezTo>
                    <a:pt x="3495" y="23638"/>
                    <a:pt x="5713" y="23269"/>
                    <a:pt x="7965" y="22731"/>
                  </a:cubicBezTo>
                  <a:cubicBezTo>
                    <a:pt x="11090" y="21991"/>
                    <a:pt x="14115" y="20983"/>
                    <a:pt x="17072" y="19673"/>
                  </a:cubicBezTo>
                  <a:cubicBezTo>
                    <a:pt x="19592" y="18530"/>
                    <a:pt x="22583" y="17320"/>
                    <a:pt x="23793" y="14867"/>
                  </a:cubicBezTo>
                  <a:cubicBezTo>
                    <a:pt x="24835" y="12784"/>
                    <a:pt x="24499" y="10129"/>
                    <a:pt x="24196" y="7911"/>
                  </a:cubicBezTo>
                  <a:cubicBezTo>
                    <a:pt x="23860" y="5693"/>
                    <a:pt x="22751" y="3475"/>
                    <a:pt x="20769" y="2063"/>
                  </a:cubicBezTo>
                  <a:cubicBezTo>
                    <a:pt x="18920" y="713"/>
                    <a:pt x="16532" y="1"/>
                    <a:pt x="141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8" name="Google Shape;1498;p41"/>
            <p:cNvSpPr/>
            <p:nvPr/>
          </p:nvSpPr>
          <p:spPr>
            <a:xfrm flipH="1">
              <a:off x="3498602" y="3597521"/>
              <a:ext cx="170416" cy="488953"/>
            </a:xfrm>
            <a:custGeom>
              <a:rect b="b" l="l" r="r" t="t"/>
              <a:pathLst>
                <a:path extrusionOk="0" h="38599" w="13453">
                  <a:moveTo>
                    <a:pt x="2616" y="1"/>
                  </a:moveTo>
                  <a:cubicBezTo>
                    <a:pt x="1045" y="1"/>
                    <a:pt x="0" y="1309"/>
                    <a:pt x="850" y="3494"/>
                  </a:cubicBezTo>
                  <a:cubicBezTo>
                    <a:pt x="2127" y="6687"/>
                    <a:pt x="3539" y="9745"/>
                    <a:pt x="4547" y="13038"/>
                  </a:cubicBezTo>
                  <a:cubicBezTo>
                    <a:pt x="6530" y="19860"/>
                    <a:pt x="7538" y="26985"/>
                    <a:pt x="8546" y="34042"/>
                  </a:cubicBezTo>
                  <a:cubicBezTo>
                    <a:pt x="5891" y="34176"/>
                    <a:pt x="3304" y="35487"/>
                    <a:pt x="1455" y="37705"/>
                  </a:cubicBezTo>
                  <a:cubicBezTo>
                    <a:pt x="3060" y="38299"/>
                    <a:pt x="4764" y="38598"/>
                    <a:pt x="6474" y="38598"/>
                  </a:cubicBezTo>
                  <a:cubicBezTo>
                    <a:pt x="8629" y="38598"/>
                    <a:pt x="10794" y="38123"/>
                    <a:pt x="12780" y="37167"/>
                  </a:cubicBezTo>
                  <a:cubicBezTo>
                    <a:pt x="13452" y="26649"/>
                    <a:pt x="11907" y="15996"/>
                    <a:pt x="8344" y="6284"/>
                  </a:cubicBezTo>
                  <a:cubicBezTo>
                    <a:pt x="7538" y="4066"/>
                    <a:pt x="6496" y="1747"/>
                    <a:pt x="4581" y="604"/>
                  </a:cubicBezTo>
                  <a:cubicBezTo>
                    <a:pt x="3900" y="194"/>
                    <a:pt x="3219" y="1"/>
                    <a:pt x="26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9" name="Google Shape;1499;p41"/>
            <p:cNvSpPr/>
            <p:nvPr/>
          </p:nvSpPr>
          <p:spPr>
            <a:xfrm flipH="1">
              <a:off x="3747627" y="3597521"/>
              <a:ext cx="170416" cy="488953"/>
            </a:xfrm>
            <a:custGeom>
              <a:rect b="b" l="l" r="r" t="t"/>
              <a:pathLst>
                <a:path extrusionOk="0" h="38599" w="13453">
                  <a:moveTo>
                    <a:pt x="2615" y="1"/>
                  </a:moveTo>
                  <a:cubicBezTo>
                    <a:pt x="1045" y="1"/>
                    <a:pt x="0" y="1309"/>
                    <a:pt x="850" y="3494"/>
                  </a:cubicBezTo>
                  <a:cubicBezTo>
                    <a:pt x="2127" y="6687"/>
                    <a:pt x="3538" y="9745"/>
                    <a:pt x="4547" y="13038"/>
                  </a:cubicBezTo>
                  <a:cubicBezTo>
                    <a:pt x="6563" y="19860"/>
                    <a:pt x="7571" y="26985"/>
                    <a:pt x="8546" y="34042"/>
                  </a:cubicBezTo>
                  <a:cubicBezTo>
                    <a:pt x="5891" y="34176"/>
                    <a:pt x="3303" y="35487"/>
                    <a:pt x="1455" y="37705"/>
                  </a:cubicBezTo>
                  <a:cubicBezTo>
                    <a:pt x="3060" y="38299"/>
                    <a:pt x="4764" y="38598"/>
                    <a:pt x="6473" y="38598"/>
                  </a:cubicBezTo>
                  <a:cubicBezTo>
                    <a:pt x="8629" y="38598"/>
                    <a:pt x="10793" y="38123"/>
                    <a:pt x="12780" y="37167"/>
                  </a:cubicBezTo>
                  <a:cubicBezTo>
                    <a:pt x="13452" y="26649"/>
                    <a:pt x="11906" y="15996"/>
                    <a:pt x="8344" y="6284"/>
                  </a:cubicBezTo>
                  <a:cubicBezTo>
                    <a:pt x="7537" y="4066"/>
                    <a:pt x="6496" y="1747"/>
                    <a:pt x="4580" y="604"/>
                  </a:cubicBezTo>
                  <a:cubicBezTo>
                    <a:pt x="3899" y="194"/>
                    <a:pt x="3219" y="1"/>
                    <a:pt x="26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0" name="Google Shape;1500;p41"/>
            <p:cNvSpPr/>
            <p:nvPr/>
          </p:nvSpPr>
          <p:spPr>
            <a:xfrm flipH="1">
              <a:off x="3926843" y="3597521"/>
              <a:ext cx="170416" cy="488953"/>
            </a:xfrm>
            <a:custGeom>
              <a:rect b="b" l="l" r="r" t="t"/>
              <a:pathLst>
                <a:path extrusionOk="0" h="38599" w="13453">
                  <a:moveTo>
                    <a:pt x="2601" y="1"/>
                  </a:moveTo>
                  <a:cubicBezTo>
                    <a:pt x="1027" y="1"/>
                    <a:pt x="0" y="1309"/>
                    <a:pt x="850" y="3494"/>
                  </a:cubicBezTo>
                  <a:cubicBezTo>
                    <a:pt x="2093" y="6687"/>
                    <a:pt x="3538" y="9745"/>
                    <a:pt x="4547" y="13038"/>
                  </a:cubicBezTo>
                  <a:cubicBezTo>
                    <a:pt x="6529" y="19860"/>
                    <a:pt x="7537" y="26985"/>
                    <a:pt x="8546" y="34042"/>
                  </a:cubicBezTo>
                  <a:cubicBezTo>
                    <a:pt x="5891" y="34176"/>
                    <a:pt x="3269" y="35487"/>
                    <a:pt x="1421" y="37705"/>
                  </a:cubicBezTo>
                  <a:cubicBezTo>
                    <a:pt x="3041" y="38299"/>
                    <a:pt x="4753" y="38598"/>
                    <a:pt x="6467" y="38598"/>
                  </a:cubicBezTo>
                  <a:cubicBezTo>
                    <a:pt x="8629" y="38598"/>
                    <a:pt x="10793" y="38123"/>
                    <a:pt x="12780" y="37167"/>
                  </a:cubicBezTo>
                  <a:cubicBezTo>
                    <a:pt x="13452" y="26649"/>
                    <a:pt x="11906" y="15996"/>
                    <a:pt x="8310" y="6284"/>
                  </a:cubicBezTo>
                  <a:cubicBezTo>
                    <a:pt x="7537" y="4066"/>
                    <a:pt x="6462" y="1747"/>
                    <a:pt x="4580" y="604"/>
                  </a:cubicBezTo>
                  <a:cubicBezTo>
                    <a:pt x="3890" y="194"/>
                    <a:pt x="3205" y="1"/>
                    <a:pt x="260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1" name="Google Shape;1501;p41"/>
            <p:cNvSpPr/>
            <p:nvPr/>
          </p:nvSpPr>
          <p:spPr>
            <a:xfrm flipH="1">
              <a:off x="4175881" y="3597521"/>
              <a:ext cx="170416" cy="488953"/>
            </a:xfrm>
            <a:custGeom>
              <a:rect b="b" l="l" r="r" t="t"/>
              <a:pathLst>
                <a:path extrusionOk="0" h="38599" w="13453">
                  <a:moveTo>
                    <a:pt x="2601" y="1"/>
                  </a:moveTo>
                  <a:cubicBezTo>
                    <a:pt x="1028" y="1"/>
                    <a:pt x="1" y="1309"/>
                    <a:pt x="850" y="3494"/>
                  </a:cubicBezTo>
                  <a:cubicBezTo>
                    <a:pt x="2094" y="6687"/>
                    <a:pt x="3539" y="9745"/>
                    <a:pt x="4547" y="13038"/>
                  </a:cubicBezTo>
                  <a:cubicBezTo>
                    <a:pt x="6563" y="19860"/>
                    <a:pt x="7572" y="26985"/>
                    <a:pt x="8546" y="34042"/>
                  </a:cubicBezTo>
                  <a:cubicBezTo>
                    <a:pt x="5891" y="34176"/>
                    <a:pt x="3270" y="35487"/>
                    <a:pt x="1422" y="37705"/>
                  </a:cubicBezTo>
                  <a:cubicBezTo>
                    <a:pt x="3042" y="38299"/>
                    <a:pt x="4754" y="38598"/>
                    <a:pt x="6468" y="38598"/>
                  </a:cubicBezTo>
                  <a:cubicBezTo>
                    <a:pt x="8629" y="38598"/>
                    <a:pt x="10794" y="38123"/>
                    <a:pt x="12781" y="37167"/>
                  </a:cubicBezTo>
                  <a:cubicBezTo>
                    <a:pt x="13453" y="26649"/>
                    <a:pt x="11907" y="15996"/>
                    <a:pt x="8311" y="6284"/>
                  </a:cubicBezTo>
                  <a:cubicBezTo>
                    <a:pt x="7538" y="4066"/>
                    <a:pt x="6463" y="1747"/>
                    <a:pt x="4581" y="604"/>
                  </a:cubicBezTo>
                  <a:cubicBezTo>
                    <a:pt x="3891" y="194"/>
                    <a:pt x="3206" y="1"/>
                    <a:pt x="260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2" name="Google Shape;1502;p41"/>
            <p:cNvSpPr/>
            <p:nvPr/>
          </p:nvSpPr>
          <p:spPr>
            <a:xfrm flipH="1">
              <a:off x="4372970" y="3597521"/>
              <a:ext cx="170416" cy="488953"/>
            </a:xfrm>
            <a:custGeom>
              <a:rect b="b" l="l" r="r" t="t"/>
              <a:pathLst>
                <a:path extrusionOk="0" h="38599" w="13453">
                  <a:moveTo>
                    <a:pt x="2628" y="1"/>
                  </a:moveTo>
                  <a:cubicBezTo>
                    <a:pt x="1045" y="1"/>
                    <a:pt x="0" y="1309"/>
                    <a:pt x="850" y="3494"/>
                  </a:cubicBezTo>
                  <a:cubicBezTo>
                    <a:pt x="2127" y="6687"/>
                    <a:pt x="3538" y="9745"/>
                    <a:pt x="4547" y="13038"/>
                  </a:cubicBezTo>
                  <a:cubicBezTo>
                    <a:pt x="6529" y="19860"/>
                    <a:pt x="7538" y="26985"/>
                    <a:pt x="8546" y="34042"/>
                  </a:cubicBezTo>
                  <a:cubicBezTo>
                    <a:pt x="5891" y="34176"/>
                    <a:pt x="3303" y="35487"/>
                    <a:pt x="1455" y="37705"/>
                  </a:cubicBezTo>
                  <a:cubicBezTo>
                    <a:pt x="3075" y="38299"/>
                    <a:pt x="4780" y="38598"/>
                    <a:pt x="6487" y="38598"/>
                  </a:cubicBezTo>
                  <a:cubicBezTo>
                    <a:pt x="8639" y="38598"/>
                    <a:pt x="10793" y="38123"/>
                    <a:pt x="12780" y="37167"/>
                  </a:cubicBezTo>
                  <a:cubicBezTo>
                    <a:pt x="13452" y="26649"/>
                    <a:pt x="11906" y="15996"/>
                    <a:pt x="8344" y="6284"/>
                  </a:cubicBezTo>
                  <a:cubicBezTo>
                    <a:pt x="7538" y="4066"/>
                    <a:pt x="6496" y="1747"/>
                    <a:pt x="4614" y="604"/>
                  </a:cubicBezTo>
                  <a:cubicBezTo>
                    <a:pt x="3924" y="194"/>
                    <a:pt x="3236" y="1"/>
                    <a:pt x="26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3" name="Google Shape;1503;p41"/>
            <p:cNvSpPr/>
            <p:nvPr/>
          </p:nvSpPr>
          <p:spPr>
            <a:xfrm flipH="1">
              <a:off x="4622008" y="3597521"/>
              <a:ext cx="170416" cy="488953"/>
            </a:xfrm>
            <a:custGeom>
              <a:rect b="b" l="l" r="r" t="t"/>
              <a:pathLst>
                <a:path extrusionOk="0" h="38599" w="13453">
                  <a:moveTo>
                    <a:pt x="2629" y="1"/>
                  </a:moveTo>
                  <a:cubicBezTo>
                    <a:pt x="1046" y="1"/>
                    <a:pt x="1" y="1309"/>
                    <a:pt x="851" y="3494"/>
                  </a:cubicBezTo>
                  <a:cubicBezTo>
                    <a:pt x="2128" y="6687"/>
                    <a:pt x="3539" y="9745"/>
                    <a:pt x="4547" y="13038"/>
                  </a:cubicBezTo>
                  <a:cubicBezTo>
                    <a:pt x="6564" y="19860"/>
                    <a:pt x="7572" y="26985"/>
                    <a:pt x="8546" y="34042"/>
                  </a:cubicBezTo>
                  <a:cubicBezTo>
                    <a:pt x="5891" y="34176"/>
                    <a:pt x="3304" y="35487"/>
                    <a:pt x="1456" y="37705"/>
                  </a:cubicBezTo>
                  <a:cubicBezTo>
                    <a:pt x="3076" y="38299"/>
                    <a:pt x="4781" y="38598"/>
                    <a:pt x="6488" y="38598"/>
                  </a:cubicBezTo>
                  <a:cubicBezTo>
                    <a:pt x="8640" y="38598"/>
                    <a:pt x="10794" y="38123"/>
                    <a:pt x="12781" y="37167"/>
                  </a:cubicBezTo>
                  <a:cubicBezTo>
                    <a:pt x="13453" y="26649"/>
                    <a:pt x="11907" y="15996"/>
                    <a:pt x="8345" y="6284"/>
                  </a:cubicBezTo>
                  <a:cubicBezTo>
                    <a:pt x="7538" y="4066"/>
                    <a:pt x="6496" y="1747"/>
                    <a:pt x="4614" y="604"/>
                  </a:cubicBezTo>
                  <a:cubicBezTo>
                    <a:pt x="3924" y="194"/>
                    <a:pt x="3237" y="1"/>
                    <a:pt x="262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4" name="Google Shape;1504;p41"/>
            <p:cNvSpPr/>
            <p:nvPr/>
          </p:nvSpPr>
          <p:spPr>
            <a:xfrm flipH="1">
              <a:off x="5184776" y="3597521"/>
              <a:ext cx="170416" cy="488953"/>
            </a:xfrm>
            <a:custGeom>
              <a:rect b="b" l="l" r="r" t="t"/>
              <a:pathLst>
                <a:path extrusionOk="0" h="38599" w="13453">
                  <a:moveTo>
                    <a:pt x="2602" y="1"/>
                  </a:moveTo>
                  <a:cubicBezTo>
                    <a:pt x="1028" y="1"/>
                    <a:pt x="1" y="1309"/>
                    <a:pt x="851" y="3494"/>
                  </a:cubicBezTo>
                  <a:cubicBezTo>
                    <a:pt x="2094" y="6687"/>
                    <a:pt x="3539" y="9745"/>
                    <a:pt x="4547" y="13038"/>
                  </a:cubicBezTo>
                  <a:cubicBezTo>
                    <a:pt x="6564" y="19860"/>
                    <a:pt x="7538" y="26985"/>
                    <a:pt x="8547" y="34042"/>
                  </a:cubicBezTo>
                  <a:cubicBezTo>
                    <a:pt x="5892" y="34176"/>
                    <a:pt x="3270" y="35487"/>
                    <a:pt x="1422" y="37705"/>
                  </a:cubicBezTo>
                  <a:cubicBezTo>
                    <a:pt x="3042" y="38299"/>
                    <a:pt x="4754" y="38598"/>
                    <a:pt x="6468" y="38598"/>
                  </a:cubicBezTo>
                  <a:cubicBezTo>
                    <a:pt x="8630" y="38598"/>
                    <a:pt x="10794" y="38123"/>
                    <a:pt x="12781" y="37167"/>
                  </a:cubicBezTo>
                  <a:cubicBezTo>
                    <a:pt x="13453" y="26649"/>
                    <a:pt x="11907" y="15996"/>
                    <a:pt x="8311" y="6284"/>
                  </a:cubicBezTo>
                  <a:cubicBezTo>
                    <a:pt x="7538" y="4066"/>
                    <a:pt x="6463" y="1747"/>
                    <a:pt x="4581" y="604"/>
                  </a:cubicBezTo>
                  <a:cubicBezTo>
                    <a:pt x="3891" y="194"/>
                    <a:pt x="3206" y="1"/>
                    <a:pt x="26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5" name="Google Shape;1505;p41"/>
            <p:cNvSpPr/>
            <p:nvPr/>
          </p:nvSpPr>
          <p:spPr>
            <a:xfrm flipH="1">
              <a:off x="4926795" y="3597521"/>
              <a:ext cx="170416" cy="488953"/>
            </a:xfrm>
            <a:custGeom>
              <a:rect b="b" l="l" r="r" t="t"/>
              <a:pathLst>
                <a:path extrusionOk="0" h="38599" w="13453">
                  <a:moveTo>
                    <a:pt x="2615" y="1"/>
                  </a:moveTo>
                  <a:cubicBezTo>
                    <a:pt x="1045" y="1"/>
                    <a:pt x="0" y="1309"/>
                    <a:pt x="850" y="3494"/>
                  </a:cubicBezTo>
                  <a:cubicBezTo>
                    <a:pt x="2127" y="6687"/>
                    <a:pt x="3538" y="9745"/>
                    <a:pt x="4547" y="13038"/>
                  </a:cubicBezTo>
                  <a:cubicBezTo>
                    <a:pt x="6529" y="19860"/>
                    <a:pt x="7537" y="26985"/>
                    <a:pt x="8546" y="34042"/>
                  </a:cubicBezTo>
                  <a:cubicBezTo>
                    <a:pt x="5891" y="34176"/>
                    <a:pt x="3303" y="35487"/>
                    <a:pt x="1455" y="37705"/>
                  </a:cubicBezTo>
                  <a:cubicBezTo>
                    <a:pt x="3060" y="38299"/>
                    <a:pt x="4764" y="38598"/>
                    <a:pt x="6473" y="38598"/>
                  </a:cubicBezTo>
                  <a:cubicBezTo>
                    <a:pt x="8629" y="38598"/>
                    <a:pt x="10793" y="38123"/>
                    <a:pt x="12780" y="37167"/>
                  </a:cubicBezTo>
                  <a:cubicBezTo>
                    <a:pt x="13452" y="26649"/>
                    <a:pt x="11906" y="15996"/>
                    <a:pt x="8344" y="6284"/>
                  </a:cubicBezTo>
                  <a:cubicBezTo>
                    <a:pt x="7537" y="4066"/>
                    <a:pt x="6496" y="1747"/>
                    <a:pt x="4580" y="604"/>
                  </a:cubicBezTo>
                  <a:cubicBezTo>
                    <a:pt x="3899" y="194"/>
                    <a:pt x="3219" y="1"/>
                    <a:pt x="26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6" name="Google Shape;1506;p41"/>
            <p:cNvSpPr/>
            <p:nvPr/>
          </p:nvSpPr>
          <p:spPr>
            <a:xfrm flipH="1">
              <a:off x="3255491" y="2967376"/>
              <a:ext cx="2844550" cy="858933"/>
            </a:xfrm>
            <a:custGeom>
              <a:rect b="b" l="l" r="r" t="t"/>
              <a:pathLst>
                <a:path extrusionOk="0" h="67806" w="224555">
                  <a:moveTo>
                    <a:pt x="52552" y="0"/>
                  </a:moveTo>
                  <a:cubicBezTo>
                    <a:pt x="47900" y="0"/>
                    <a:pt x="43762" y="4550"/>
                    <a:pt x="42008" y="9150"/>
                  </a:cubicBezTo>
                  <a:cubicBezTo>
                    <a:pt x="40765" y="12376"/>
                    <a:pt x="40294" y="16039"/>
                    <a:pt x="39992" y="19534"/>
                  </a:cubicBezTo>
                  <a:cubicBezTo>
                    <a:pt x="39958" y="19904"/>
                    <a:pt x="39958" y="20240"/>
                    <a:pt x="39925" y="20609"/>
                  </a:cubicBezTo>
                  <a:cubicBezTo>
                    <a:pt x="37806" y="20178"/>
                    <a:pt x="35531" y="19881"/>
                    <a:pt x="33319" y="19881"/>
                  </a:cubicBezTo>
                  <a:cubicBezTo>
                    <a:pt x="30020" y="19881"/>
                    <a:pt x="26860" y="20540"/>
                    <a:pt x="24567" y="22390"/>
                  </a:cubicBezTo>
                  <a:cubicBezTo>
                    <a:pt x="24365" y="21315"/>
                    <a:pt x="24130" y="20273"/>
                    <a:pt x="23827" y="19265"/>
                  </a:cubicBezTo>
                  <a:cubicBezTo>
                    <a:pt x="22987" y="16173"/>
                    <a:pt x="21845" y="13149"/>
                    <a:pt x="20467" y="10292"/>
                  </a:cubicBezTo>
                  <a:cubicBezTo>
                    <a:pt x="19257" y="7806"/>
                    <a:pt x="17946" y="4815"/>
                    <a:pt x="15460" y="3739"/>
                  </a:cubicBezTo>
                  <a:cubicBezTo>
                    <a:pt x="14459" y="3286"/>
                    <a:pt x="13356" y="3123"/>
                    <a:pt x="12236" y="3123"/>
                  </a:cubicBezTo>
                  <a:cubicBezTo>
                    <a:pt x="10949" y="3123"/>
                    <a:pt x="9640" y="3338"/>
                    <a:pt x="8436" y="3571"/>
                  </a:cubicBezTo>
                  <a:cubicBezTo>
                    <a:pt x="6218" y="3941"/>
                    <a:pt x="4067" y="5151"/>
                    <a:pt x="2689" y="7201"/>
                  </a:cubicBezTo>
                  <a:cubicBezTo>
                    <a:pt x="1" y="11166"/>
                    <a:pt x="169" y="17383"/>
                    <a:pt x="3698" y="20643"/>
                  </a:cubicBezTo>
                  <a:cubicBezTo>
                    <a:pt x="4815" y="21674"/>
                    <a:pt x="6187" y="22248"/>
                    <a:pt x="7536" y="22248"/>
                  </a:cubicBezTo>
                  <a:cubicBezTo>
                    <a:pt x="8823" y="22248"/>
                    <a:pt x="10089" y="21725"/>
                    <a:pt x="11091" y="20576"/>
                  </a:cubicBezTo>
                  <a:cubicBezTo>
                    <a:pt x="13074" y="18358"/>
                    <a:pt x="12973" y="14325"/>
                    <a:pt x="10755" y="12309"/>
                  </a:cubicBezTo>
                  <a:cubicBezTo>
                    <a:pt x="10190" y="11804"/>
                    <a:pt x="9609" y="11592"/>
                    <a:pt x="9065" y="11592"/>
                  </a:cubicBezTo>
                  <a:cubicBezTo>
                    <a:pt x="6892" y="11592"/>
                    <a:pt x="5318" y="14984"/>
                    <a:pt x="7764" y="16677"/>
                  </a:cubicBezTo>
                  <a:cubicBezTo>
                    <a:pt x="8335" y="17047"/>
                    <a:pt x="7025" y="17551"/>
                    <a:pt x="6756" y="17585"/>
                  </a:cubicBezTo>
                  <a:cubicBezTo>
                    <a:pt x="6679" y="17594"/>
                    <a:pt x="6604" y="17599"/>
                    <a:pt x="6530" y="17599"/>
                  </a:cubicBezTo>
                  <a:cubicBezTo>
                    <a:pt x="5562" y="17599"/>
                    <a:pt x="4802" y="16807"/>
                    <a:pt x="4302" y="15871"/>
                  </a:cubicBezTo>
                  <a:cubicBezTo>
                    <a:pt x="3294" y="13989"/>
                    <a:pt x="3630" y="11502"/>
                    <a:pt x="4538" y="9654"/>
                  </a:cubicBezTo>
                  <a:cubicBezTo>
                    <a:pt x="5802" y="7125"/>
                    <a:pt x="8809" y="5502"/>
                    <a:pt x="11605" y="5502"/>
                  </a:cubicBezTo>
                  <a:cubicBezTo>
                    <a:pt x="13565" y="5502"/>
                    <a:pt x="15421" y="6300"/>
                    <a:pt x="16501" y="8142"/>
                  </a:cubicBezTo>
                  <a:cubicBezTo>
                    <a:pt x="19022" y="12342"/>
                    <a:pt x="20803" y="17350"/>
                    <a:pt x="21946" y="22256"/>
                  </a:cubicBezTo>
                  <a:cubicBezTo>
                    <a:pt x="22147" y="23096"/>
                    <a:pt x="22315" y="23970"/>
                    <a:pt x="22483" y="24877"/>
                  </a:cubicBezTo>
                  <a:cubicBezTo>
                    <a:pt x="10889" y="42655"/>
                    <a:pt x="18854" y="57911"/>
                    <a:pt x="22954" y="61743"/>
                  </a:cubicBezTo>
                  <a:cubicBezTo>
                    <a:pt x="23155" y="61911"/>
                    <a:pt x="23323" y="62112"/>
                    <a:pt x="23525" y="62347"/>
                  </a:cubicBezTo>
                  <a:cubicBezTo>
                    <a:pt x="26583" y="65238"/>
                    <a:pt x="30717" y="67422"/>
                    <a:pt x="35220" y="67758"/>
                  </a:cubicBezTo>
                  <a:cubicBezTo>
                    <a:pt x="35647" y="67790"/>
                    <a:pt x="36071" y="67805"/>
                    <a:pt x="36491" y="67805"/>
                  </a:cubicBezTo>
                  <a:cubicBezTo>
                    <a:pt x="42692" y="67805"/>
                    <a:pt x="48221" y="64472"/>
                    <a:pt x="53602" y="62112"/>
                  </a:cubicBezTo>
                  <a:cubicBezTo>
                    <a:pt x="60155" y="59256"/>
                    <a:pt x="66742" y="58483"/>
                    <a:pt x="74035" y="58214"/>
                  </a:cubicBezTo>
                  <a:cubicBezTo>
                    <a:pt x="75412" y="58180"/>
                    <a:pt x="76824" y="58147"/>
                    <a:pt x="78235" y="58080"/>
                  </a:cubicBezTo>
                  <a:cubicBezTo>
                    <a:pt x="80084" y="58046"/>
                    <a:pt x="81932" y="58012"/>
                    <a:pt x="83713" y="57911"/>
                  </a:cubicBezTo>
                  <a:cubicBezTo>
                    <a:pt x="86200" y="57878"/>
                    <a:pt x="88687" y="57777"/>
                    <a:pt x="91173" y="57743"/>
                  </a:cubicBezTo>
                  <a:cubicBezTo>
                    <a:pt x="92618" y="57710"/>
                    <a:pt x="94064" y="57710"/>
                    <a:pt x="95542" y="57710"/>
                  </a:cubicBezTo>
                  <a:cubicBezTo>
                    <a:pt x="96886" y="57710"/>
                    <a:pt x="98264" y="57676"/>
                    <a:pt x="99642" y="57676"/>
                  </a:cubicBezTo>
                  <a:cubicBezTo>
                    <a:pt x="100012" y="57676"/>
                    <a:pt x="111371" y="57743"/>
                    <a:pt x="114361" y="57844"/>
                  </a:cubicBezTo>
                  <a:cubicBezTo>
                    <a:pt x="115269" y="57878"/>
                    <a:pt x="116210" y="57878"/>
                    <a:pt x="117151" y="57911"/>
                  </a:cubicBezTo>
                  <a:lnTo>
                    <a:pt x="195687" y="57911"/>
                  </a:lnTo>
                  <a:cubicBezTo>
                    <a:pt x="201098" y="57911"/>
                    <a:pt x="204593" y="57878"/>
                    <a:pt x="204929" y="57878"/>
                  </a:cubicBezTo>
                  <a:cubicBezTo>
                    <a:pt x="206542" y="57811"/>
                    <a:pt x="208189" y="57609"/>
                    <a:pt x="209735" y="57273"/>
                  </a:cubicBezTo>
                  <a:cubicBezTo>
                    <a:pt x="211348" y="56937"/>
                    <a:pt x="212961" y="56433"/>
                    <a:pt x="214406" y="55727"/>
                  </a:cubicBezTo>
                  <a:cubicBezTo>
                    <a:pt x="214641" y="55660"/>
                    <a:pt x="214776" y="55525"/>
                    <a:pt x="214944" y="55458"/>
                  </a:cubicBezTo>
                  <a:cubicBezTo>
                    <a:pt x="218875" y="53341"/>
                    <a:pt x="221631" y="49779"/>
                    <a:pt x="222942" y="45847"/>
                  </a:cubicBezTo>
                  <a:cubicBezTo>
                    <a:pt x="224555" y="41915"/>
                    <a:pt x="224387" y="37513"/>
                    <a:pt x="223244" y="33346"/>
                  </a:cubicBezTo>
                  <a:cubicBezTo>
                    <a:pt x="222270" y="29784"/>
                    <a:pt x="220522" y="26154"/>
                    <a:pt x="217094" y="24104"/>
                  </a:cubicBezTo>
                  <a:cubicBezTo>
                    <a:pt x="215515" y="23130"/>
                    <a:pt x="213734" y="22592"/>
                    <a:pt x="211852" y="22290"/>
                  </a:cubicBezTo>
                  <a:cubicBezTo>
                    <a:pt x="210541" y="22088"/>
                    <a:pt x="209197" y="22021"/>
                    <a:pt x="207853" y="22021"/>
                  </a:cubicBezTo>
                  <a:cubicBezTo>
                    <a:pt x="207382" y="22021"/>
                    <a:pt x="201770" y="22021"/>
                    <a:pt x="193637" y="22054"/>
                  </a:cubicBezTo>
                  <a:lnTo>
                    <a:pt x="190680" y="22054"/>
                  </a:lnTo>
                  <a:cubicBezTo>
                    <a:pt x="184530" y="22054"/>
                    <a:pt x="177271" y="22088"/>
                    <a:pt x="169777" y="22088"/>
                  </a:cubicBezTo>
                  <a:lnTo>
                    <a:pt x="168131" y="22088"/>
                  </a:lnTo>
                  <a:cubicBezTo>
                    <a:pt x="160905" y="22088"/>
                    <a:pt x="153546" y="22122"/>
                    <a:pt x="146791" y="22155"/>
                  </a:cubicBezTo>
                  <a:lnTo>
                    <a:pt x="145984" y="22155"/>
                  </a:lnTo>
                  <a:cubicBezTo>
                    <a:pt x="137180" y="22222"/>
                    <a:pt x="129484" y="22256"/>
                    <a:pt x="124645" y="22256"/>
                  </a:cubicBezTo>
                  <a:lnTo>
                    <a:pt x="122326" y="22256"/>
                  </a:lnTo>
                  <a:cubicBezTo>
                    <a:pt x="120646" y="22256"/>
                    <a:pt x="119638" y="22290"/>
                    <a:pt x="119470" y="22290"/>
                  </a:cubicBezTo>
                  <a:cubicBezTo>
                    <a:pt x="119100" y="22323"/>
                    <a:pt x="118730" y="22390"/>
                    <a:pt x="118361" y="22390"/>
                  </a:cubicBezTo>
                  <a:cubicBezTo>
                    <a:pt x="117252" y="22458"/>
                    <a:pt x="116210" y="22592"/>
                    <a:pt x="115101" y="22659"/>
                  </a:cubicBezTo>
                  <a:cubicBezTo>
                    <a:pt x="111135" y="22995"/>
                    <a:pt x="107136" y="23399"/>
                    <a:pt x="103137" y="23735"/>
                  </a:cubicBezTo>
                  <a:cubicBezTo>
                    <a:pt x="102566" y="23768"/>
                    <a:pt x="98231" y="24171"/>
                    <a:pt x="97962" y="24171"/>
                  </a:cubicBezTo>
                  <a:lnTo>
                    <a:pt x="90804" y="24810"/>
                  </a:lnTo>
                  <a:lnTo>
                    <a:pt x="87880" y="25079"/>
                  </a:lnTo>
                  <a:cubicBezTo>
                    <a:pt x="85192" y="25314"/>
                    <a:pt x="82470" y="25583"/>
                    <a:pt x="79781" y="25785"/>
                  </a:cubicBezTo>
                  <a:cubicBezTo>
                    <a:pt x="78336" y="25919"/>
                    <a:pt x="76925" y="26020"/>
                    <a:pt x="75446" y="26154"/>
                  </a:cubicBezTo>
                  <a:cubicBezTo>
                    <a:pt x="74908" y="26188"/>
                    <a:pt x="74404" y="26255"/>
                    <a:pt x="73866" y="26289"/>
                  </a:cubicBezTo>
                  <a:cubicBezTo>
                    <a:pt x="71133" y="26515"/>
                    <a:pt x="68378" y="26720"/>
                    <a:pt x="65644" y="26720"/>
                  </a:cubicBezTo>
                  <a:cubicBezTo>
                    <a:pt x="63504" y="26720"/>
                    <a:pt x="61377" y="26594"/>
                    <a:pt x="59282" y="26255"/>
                  </a:cubicBezTo>
                  <a:cubicBezTo>
                    <a:pt x="53434" y="25280"/>
                    <a:pt x="48091" y="22760"/>
                    <a:pt x="42445" y="21248"/>
                  </a:cubicBezTo>
                  <a:cubicBezTo>
                    <a:pt x="42378" y="21248"/>
                    <a:pt x="42344" y="21248"/>
                    <a:pt x="42344" y="21214"/>
                  </a:cubicBezTo>
                  <a:cubicBezTo>
                    <a:pt x="42378" y="20105"/>
                    <a:pt x="42512" y="18963"/>
                    <a:pt x="42647" y="17887"/>
                  </a:cubicBezTo>
                  <a:cubicBezTo>
                    <a:pt x="43151" y="13821"/>
                    <a:pt x="44226" y="9284"/>
                    <a:pt x="46847" y="6260"/>
                  </a:cubicBezTo>
                  <a:cubicBezTo>
                    <a:pt x="48333" y="4537"/>
                    <a:pt x="50412" y="3366"/>
                    <a:pt x="52475" y="3366"/>
                  </a:cubicBezTo>
                  <a:cubicBezTo>
                    <a:pt x="53631" y="3366"/>
                    <a:pt x="54782" y="3734"/>
                    <a:pt x="55820" y="4579"/>
                  </a:cubicBezTo>
                  <a:cubicBezTo>
                    <a:pt x="57131" y="5621"/>
                    <a:pt x="58005" y="7369"/>
                    <a:pt x="57500" y="9183"/>
                  </a:cubicBezTo>
                  <a:cubicBezTo>
                    <a:pt x="57299" y="9956"/>
                    <a:pt x="56862" y="10830"/>
                    <a:pt x="56190" y="11166"/>
                  </a:cubicBezTo>
                  <a:cubicBezTo>
                    <a:pt x="56089" y="11200"/>
                    <a:pt x="56022" y="11200"/>
                    <a:pt x="55921" y="11233"/>
                  </a:cubicBezTo>
                  <a:cubicBezTo>
                    <a:pt x="56974" y="9537"/>
                    <a:pt x="55454" y="6211"/>
                    <a:pt x="53569" y="6211"/>
                  </a:cubicBezTo>
                  <a:cubicBezTo>
                    <a:pt x="52988" y="6211"/>
                    <a:pt x="52373" y="6526"/>
                    <a:pt x="51787" y="7301"/>
                  </a:cubicBezTo>
                  <a:cubicBezTo>
                    <a:pt x="50107" y="9486"/>
                    <a:pt x="49838" y="12746"/>
                    <a:pt x="52157" y="14594"/>
                  </a:cubicBezTo>
                  <a:cubicBezTo>
                    <a:pt x="52993" y="15295"/>
                    <a:pt x="53954" y="15612"/>
                    <a:pt x="54920" y="15612"/>
                  </a:cubicBezTo>
                  <a:cubicBezTo>
                    <a:pt x="56360" y="15612"/>
                    <a:pt x="57812" y="14907"/>
                    <a:pt x="58878" y="13720"/>
                  </a:cubicBezTo>
                  <a:cubicBezTo>
                    <a:pt x="63012" y="9116"/>
                    <a:pt x="59886" y="2126"/>
                    <a:pt x="54946" y="412"/>
                  </a:cubicBezTo>
                  <a:cubicBezTo>
                    <a:pt x="54140" y="130"/>
                    <a:pt x="53338" y="0"/>
                    <a:pt x="525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7" name="Google Shape;1507;p41"/>
            <p:cNvSpPr/>
            <p:nvPr/>
          </p:nvSpPr>
          <p:spPr>
            <a:xfrm flipH="1">
              <a:off x="5521499" y="3346684"/>
              <a:ext cx="201793" cy="221859"/>
            </a:xfrm>
            <a:custGeom>
              <a:rect b="b" l="l" r="r" t="t"/>
              <a:pathLst>
                <a:path extrusionOk="0" h="17514" w="15930">
                  <a:moveTo>
                    <a:pt x="7836" y="1"/>
                  </a:moveTo>
                  <a:cubicBezTo>
                    <a:pt x="7168" y="1"/>
                    <a:pt x="6506" y="102"/>
                    <a:pt x="5881" y="310"/>
                  </a:cubicBezTo>
                  <a:cubicBezTo>
                    <a:pt x="2521" y="1419"/>
                    <a:pt x="303" y="7031"/>
                    <a:pt x="67" y="10627"/>
                  </a:cubicBezTo>
                  <a:cubicBezTo>
                    <a:pt x="0" y="11501"/>
                    <a:pt x="101" y="12307"/>
                    <a:pt x="269" y="12979"/>
                  </a:cubicBezTo>
                  <a:cubicBezTo>
                    <a:pt x="1117" y="16154"/>
                    <a:pt x="4244" y="17514"/>
                    <a:pt x="7393" y="17514"/>
                  </a:cubicBezTo>
                  <a:cubicBezTo>
                    <a:pt x="9111" y="17514"/>
                    <a:pt x="10835" y="17109"/>
                    <a:pt x="12199" y="16374"/>
                  </a:cubicBezTo>
                  <a:cubicBezTo>
                    <a:pt x="14081" y="15365"/>
                    <a:pt x="15459" y="13517"/>
                    <a:pt x="15694" y="11131"/>
                  </a:cubicBezTo>
                  <a:cubicBezTo>
                    <a:pt x="15929" y="8107"/>
                    <a:pt x="14787" y="4208"/>
                    <a:pt x="12770" y="2091"/>
                  </a:cubicBezTo>
                  <a:cubicBezTo>
                    <a:pt x="11494" y="741"/>
                    <a:pt x="9644" y="1"/>
                    <a:pt x="78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8" name="Google Shape;1508;p41"/>
            <p:cNvSpPr/>
            <p:nvPr/>
          </p:nvSpPr>
          <p:spPr>
            <a:xfrm flipH="1">
              <a:off x="5558110" y="3436064"/>
              <a:ext cx="112411" cy="103177"/>
            </a:xfrm>
            <a:custGeom>
              <a:rect b="b" l="l" r="r" t="t"/>
              <a:pathLst>
                <a:path extrusionOk="0" h="8145" w="8874">
                  <a:moveTo>
                    <a:pt x="4586" y="1"/>
                  </a:moveTo>
                  <a:cubicBezTo>
                    <a:pt x="3699" y="1"/>
                    <a:pt x="2841" y="328"/>
                    <a:pt x="2219" y="1084"/>
                  </a:cubicBezTo>
                  <a:cubicBezTo>
                    <a:pt x="1" y="3733"/>
                    <a:pt x="1600" y="8144"/>
                    <a:pt x="4830" y="8144"/>
                  </a:cubicBezTo>
                  <a:cubicBezTo>
                    <a:pt x="4878" y="8144"/>
                    <a:pt x="4926" y="8143"/>
                    <a:pt x="4975" y="8141"/>
                  </a:cubicBezTo>
                  <a:cubicBezTo>
                    <a:pt x="6521" y="8108"/>
                    <a:pt x="7966" y="6898"/>
                    <a:pt x="8604" y="5251"/>
                  </a:cubicBezTo>
                  <a:cubicBezTo>
                    <a:pt x="8739" y="4882"/>
                    <a:pt x="8873" y="4445"/>
                    <a:pt x="8873" y="4041"/>
                  </a:cubicBezTo>
                  <a:cubicBezTo>
                    <a:pt x="8873" y="3470"/>
                    <a:pt x="8638" y="2966"/>
                    <a:pt x="8436" y="2462"/>
                  </a:cubicBezTo>
                  <a:cubicBezTo>
                    <a:pt x="7794" y="1007"/>
                    <a:pt x="6143" y="1"/>
                    <a:pt x="4586" y="1"/>
                  </a:cubicBezTo>
                  <a:close/>
                </a:path>
              </a:pathLst>
            </a:custGeom>
            <a:solidFill>
              <a:srgbClr val="EE7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9" name="Google Shape;1509;p41"/>
            <p:cNvSpPr/>
            <p:nvPr/>
          </p:nvSpPr>
          <p:spPr>
            <a:xfrm flipH="1">
              <a:off x="5584940" y="3463767"/>
              <a:ext cx="51316" cy="47782"/>
            </a:xfrm>
            <a:custGeom>
              <a:rect b="b" l="l" r="r" t="t"/>
              <a:pathLst>
                <a:path extrusionOk="0" h="3772" w="4051">
                  <a:moveTo>
                    <a:pt x="2113" y="0"/>
                  </a:moveTo>
                  <a:cubicBezTo>
                    <a:pt x="1694" y="0"/>
                    <a:pt x="1287" y="154"/>
                    <a:pt x="993" y="510"/>
                  </a:cubicBezTo>
                  <a:cubicBezTo>
                    <a:pt x="1" y="1734"/>
                    <a:pt x="734" y="3772"/>
                    <a:pt x="2199" y="3772"/>
                  </a:cubicBezTo>
                  <a:cubicBezTo>
                    <a:pt x="2222" y="3772"/>
                    <a:pt x="2246" y="3771"/>
                    <a:pt x="2270" y="3770"/>
                  </a:cubicBezTo>
                  <a:cubicBezTo>
                    <a:pt x="2976" y="3736"/>
                    <a:pt x="3648" y="3199"/>
                    <a:pt x="3950" y="2426"/>
                  </a:cubicBezTo>
                  <a:cubicBezTo>
                    <a:pt x="4017" y="2258"/>
                    <a:pt x="4051" y="2056"/>
                    <a:pt x="4051" y="1854"/>
                  </a:cubicBezTo>
                  <a:cubicBezTo>
                    <a:pt x="4051" y="1586"/>
                    <a:pt x="3984" y="1350"/>
                    <a:pt x="3883" y="1149"/>
                  </a:cubicBezTo>
                  <a:cubicBezTo>
                    <a:pt x="3606" y="466"/>
                    <a:pt x="2841" y="0"/>
                    <a:pt x="2113" y="0"/>
                  </a:cubicBezTo>
                  <a:close/>
                </a:path>
              </a:pathLst>
            </a:custGeom>
            <a:solidFill>
              <a:srgbClr val="1414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0" name="Google Shape;1510;p41"/>
            <p:cNvSpPr/>
            <p:nvPr/>
          </p:nvSpPr>
          <p:spPr>
            <a:xfrm flipH="1">
              <a:off x="5543211" y="3263080"/>
              <a:ext cx="191571" cy="105862"/>
            </a:xfrm>
            <a:custGeom>
              <a:rect b="b" l="l" r="r" t="t"/>
              <a:pathLst>
                <a:path extrusionOk="0" h="8357" w="15123">
                  <a:moveTo>
                    <a:pt x="8544" y="0"/>
                  </a:moveTo>
                  <a:cubicBezTo>
                    <a:pt x="7294" y="0"/>
                    <a:pt x="6031" y="297"/>
                    <a:pt x="4839" y="794"/>
                  </a:cubicBezTo>
                  <a:cubicBezTo>
                    <a:pt x="3259" y="1466"/>
                    <a:pt x="1982" y="2474"/>
                    <a:pt x="1075" y="4121"/>
                  </a:cubicBezTo>
                  <a:cubicBezTo>
                    <a:pt x="806" y="4625"/>
                    <a:pt x="201" y="5667"/>
                    <a:pt x="67" y="6238"/>
                  </a:cubicBezTo>
                  <a:cubicBezTo>
                    <a:pt x="1" y="6469"/>
                    <a:pt x="32" y="8357"/>
                    <a:pt x="65" y="8357"/>
                  </a:cubicBezTo>
                  <a:cubicBezTo>
                    <a:pt x="66" y="8357"/>
                    <a:pt x="66" y="8356"/>
                    <a:pt x="67" y="8355"/>
                  </a:cubicBezTo>
                  <a:cubicBezTo>
                    <a:pt x="2184" y="5599"/>
                    <a:pt x="5108" y="3382"/>
                    <a:pt x="8368" y="3314"/>
                  </a:cubicBezTo>
                  <a:cubicBezTo>
                    <a:pt x="8402" y="3314"/>
                    <a:pt x="8436" y="3314"/>
                    <a:pt x="8470" y="3314"/>
                  </a:cubicBezTo>
                  <a:cubicBezTo>
                    <a:pt x="10817" y="3314"/>
                    <a:pt x="13002" y="4440"/>
                    <a:pt x="15122" y="5599"/>
                  </a:cubicBezTo>
                  <a:cubicBezTo>
                    <a:pt x="14820" y="3213"/>
                    <a:pt x="13106" y="1231"/>
                    <a:pt x="11090" y="458"/>
                  </a:cubicBezTo>
                  <a:cubicBezTo>
                    <a:pt x="10266" y="142"/>
                    <a:pt x="9408" y="0"/>
                    <a:pt x="85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1" name="Google Shape;1511;p41"/>
            <p:cNvSpPr/>
            <p:nvPr/>
          </p:nvSpPr>
          <p:spPr>
            <a:xfrm flipH="1">
              <a:off x="5485740" y="3597508"/>
              <a:ext cx="174976" cy="141825"/>
            </a:xfrm>
            <a:custGeom>
              <a:rect b="b" l="l" r="r" t="t"/>
              <a:pathLst>
                <a:path extrusionOk="0" h="11196" w="13813">
                  <a:moveTo>
                    <a:pt x="7335" y="0"/>
                  </a:moveTo>
                  <a:cubicBezTo>
                    <a:pt x="7106" y="0"/>
                    <a:pt x="6878" y="12"/>
                    <a:pt x="6654" y="34"/>
                  </a:cubicBezTo>
                  <a:cubicBezTo>
                    <a:pt x="3394" y="269"/>
                    <a:pt x="1176" y="1949"/>
                    <a:pt x="370" y="4235"/>
                  </a:cubicBezTo>
                  <a:cubicBezTo>
                    <a:pt x="34" y="5108"/>
                    <a:pt x="0" y="6117"/>
                    <a:pt x="168" y="7125"/>
                  </a:cubicBezTo>
                  <a:cubicBezTo>
                    <a:pt x="437" y="8570"/>
                    <a:pt x="1512" y="9981"/>
                    <a:pt x="3058" y="10687"/>
                  </a:cubicBezTo>
                  <a:cubicBezTo>
                    <a:pt x="3361" y="10821"/>
                    <a:pt x="3630" y="10922"/>
                    <a:pt x="3932" y="10989"/>
                  </a:cubicBezTo>
                  <a:cubicBezTo>
                    <a:pt x="4532" y="11139"/>
                    <a:pt x="5143" y="11195"/>
                    <a:pt x="5759" y="11195"/>
                  </a:cubicBezTo>
                  <a:cubicBezTo>
                    <a:pt x="6660" y="11195"/>
                    <a:pt x="7570" y="11076"/>
                    <a:pt x="8469" y="10956"/>
                  </a:cubicBezTo>
                  <a:cubicBezTo>
                    <a:pt x="9611" y="10788"/>
                    <a:pt x="10754" y="10586"/>
                    <a:pt x="11661" y="10082"/>
                  </a:cubicBezTo>
                  <a:cubicBezTo>
                    <a:pt x="12266" y="9746"/>
                    <a:pt x="12703" y="9309"/>
                    <a:pt x="13039" y="8805"/>
                  </a:cubicBezTo>
                  <a:cubicBezTo>
                    <a:pt x="13510" y="8133"/>
                    <a:pt x="13778" y="7326"/>
                    <a:pt x="13778" y="6587"/>
                  </a:cubicBezTo>
                  <a:cubicBezTo>
                    <a:pt x="13812" y="5243"/>
                    <a:pt x="13207" y="3932"/>
                    <a:pt x="12333" y="2756"/>
                  </a:cubicBezTo>
                  <a:cubicBezTo>
                    <a:pt x="12165" y="2521"/>
                    <a:pt x="11997" y="2252"/>
                    <a:pt x="11796" y="2017"/>
                  </a:cubicBezTo>
                  <a:cubicBezTo>
                    <a:pt x="11460" y="1546"/>
                    <a:pt x="11023" y="1177"/>
                    <a:pt x="10519" y="840"/>
                  </a:cubicBezTo>
                  <a:cubicBezTo>
                    <a:pt x="9651" y="280"/>
                    <a:pt x="8479" y="0"/>
                    <a:pt x="7335" y="0"/>
                  </a:cubicBezTo>
                  <a:close/>
                </a:path>
              </a:pathLst>
            </a:custGeom>
            <a:solidFill>
              <a:srgbClr val="EE7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2" name="Google Shape;1512;p41"/>
            <p:cNvSpPr/>
            <p:nvPr/>
          </p:nvSpPr>
          <p:spPr>
            <a:xfrm flipH="1">
              <a:off x="5510442" y="3596229"/>
              <a:ext cx="143472" cy="70431"/>
            </a:xfrm>
            <a:custGeom>
              <a:rect b="b" l="l" r="r" t="t"/>
              <a:pathLst>
                <a:path extrusionOk="0" h="5560" w="11326">
                  <a:moveTo>
                    <a:pt x="6966" y="1"/>
                  </a:moveTo>
                  <a:cubicBezTo>
                    <a:pt x="6737" y="1"/>
                    <a:pt x="6509" y="12"/>
                    <a:pt x="6285" y="34"/>
                  </a:cubicBezTo>
                  <a:cubicBezTo>
                    <a:pt x="3025" y="303"/>
                    <a:pt x="807" y="1983"/>
                    <a:pt x="1" y="4235"/>
                  </a:cubicBezTo>
                  <a:cubicBezTo>
                    <a:pt x="68" y="4403"/>
                    <a:pt x="202" y="4537"/>
                    <a:pt x="303" y="4705"/>
                  </a:cubicBezTo>
                  <a:cubicBezTo>
                    <a:pt x="505" y="5041"/>
                    <a:pt x="707" y="5377"/>
                    <a:pt x="1143" y="5512"/>
                  </a:cubicBezTo>
                  <a:cubicBezTo>
                    <a:pt x="1191" y="5536"/>
                    <a:pt x="1272" y="5559"/>
                    <a:pt x="1363" y="5559"/>
                  </a:cubicBezTo>
                  <a:cubicBezTo>
                    <a:pt x="1401" y="5559"/>
                    <a:pt x="1440" y="5555"/>
                    <a:pt x="1479" y="5545"/>
                  </a:cubicBezTo>
                  <a:cubicBezTo>
                    <a:pt x="1715" y="5512"/>
                    <a:pt x="1748" y="5243"/>
                    <a:pt x="1748" y="5041"/>
                  </a:cubicBezTo>
                  <a:cubicBezTo>
                    <a:pt x="1816" y="4235"/>
                    <a:pt x="1816" y="3395"/>
                    <a:pt x="1849" y="2622"/>
                  </a:cubicBezTo>
                  <a:cubicBezTo>
                    <a:pt x="2084" y="3025"/>
                    <a:pt x="2420" y="3361"/>
                    <a:pt x="2857" y="3664"/>
                  </a:cubicBezTo>
                  <a:cubicBezTo>
                    <a:pt x="2891" y="3697"/>
                    <a:pt x="2992" y="3731"/>
                    <a:pt x="3059" y="3731"/>
                  </a:cubicBezTo>
                  <a:cubicBezTo>
                    <a:pt x="3160" y="3731"/>
                    <a:pt x="3193" y="3664"/>
                    <a:pt x="3227" y="3563"/>
                  </a:cubicBezTo>
                  <a:cubicBezTo>
                    <a:pt x="3563" y="2891"/>
                    <a:pt x="3765" y="2151"/>
                    <a:pt x="3865" y="1378"/>
                  </a:cubicBezTo>
                  <a:cubicBezTo>
                    <a:pt x="4101" y="1580"/>
                    <a:pt x="4235" y="1849"/>
                    <a:pt x="4403" y="2084"/>
                  </a:cubicBezTo>
                  <a:cubicBezTo>
                    <a:pt x="4551" y="2292"/>
                    <a:pt x="4830" y="2499"/>
                    <a:pt x="5125" y="2499"/>
                  </a:cubicBezTo>
                  <a:cubicBezTo>
                    <a:pt x="5164" y="2499"/>
                    <a:pt x="5204" y="2495"/>
                    <a:pt x="5243" y="2487"/>
                  </a:cubicBezTo>
                  <a:cubicBezTo>
                    <a:pt x="5512" y="2420"/>
                    <a:pt x="5680" y="2218"/>
                    <a:pt x="5781" y="2050"/>
                  </a:cubicBezTo>
                  <a:cubicBezTo>
                    <a:pt x="6083" y="1647"/>
                    <a:pt x="6352" y="1177"/>
                    <a:pt x="6520" y="706"/>
                  </a:cubicBezTo>
                  <a:cubicBezTo>
                    <a:pt x="6722" y="1446"/>
                    <a:pt x="7192" y="2050"/>
                    <a:pt x="7797" y="2555"/>
                  </a:cubicBezTo>
                  <a:cubicBezTo>
                    <a:pt x="8133" y="2118"/>
                    <a:pt x="8402" y="1580"/>
                    <a:pt x="8537" y="1110"/>
                  </a:cubicBezTo>
                  <a:cubicBezTo>
                    <a:pt x="8705" y="1815"/>
                    <a:pt x="9074" y="2521"/>
                    <a:pt x="9545" y="3193"/>
                  </a:cubicBezTo>
                  <a:cubicBezTo>
                    <a:pt x="9646" y="3361"/>
                    <a:pt x="9780" y="3529"/>
                    <a:pt x="9982" y="3664"/>
                  </a:cubicBezTo>
                  <a:cubicBezTo>
                    <a:pt x="10118" y="3702"/>
                    <a:pt x="10265" y="3741"/>
                    <a:pt x="10397" y="3741"/>
                  </a:cubicBezTo>
                  <a:cubicBezTo>
                    <a:pt x="10494" y="3741"/>
                    <a:pt x="10583" y="3720"/>
                    <a:pt x="10654" y="3664"/>
                  </a:cubicBezTo>
                  <a:cubicBezTo>
                    <a:pt x="10755" y="3563"/>
                    <a:pt x="10822" y="3496"/>
                    <a:pt x="10889" y="3361"/>
                  </a:cubicBezTo>
                  <a:cubicBezTo>
                    <a:pt x="11057" y="2958"/>
                    <a:pt x="11225" y="2521"/>
                    <a:pt x="11326" y="2118"/>
                  </a:cubicBezTo>
                  <a:cubicBezTo>
                    <a:pt x="10990" y="1647"/>
                    <a:pt x="10587" y="1278"/>
                    <a:pt x="10150" y="841"/>
                  </a:cubicBezTo>
                  <a:cubicBezTo>
                    <a:pt x="9282" y="281"/>
                    <a:pt x="8110" y="1"/>
                    <a:pt x="69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3" name="Google Shape;1513;p41"/>
            <p:cNvSpPr/>
            <p:nvPr/>
          </p:nvSpPr>
          <p:spPr>
            <a:xfrm flipH="1">
              <a:off x="5495115" y="3685989"/>
              <a:ext cx="126447" cy="53343"/>
            </a:xfrm>
            <a:custGeom>
              <a:rect b="b" l="l" r="r" t="t"/>
              <a:pathLst>
                <a:path extrusionOk="0" h="4211" w="9982">
                  <a:moveTo>
                    <a:pt x="5072" y="0"/>
                  </a:moveTo>
                  <a:cubicBezTo>
                    <a:pt x="3967" y="0"/>
                    <a:pt x="2840" y="159"/>
                    <a:pt x="2017" y="677"/>
                  </a:cubicBezTo>
                  <a:cubicBezTo>
                    <a:pt x="1177" y="1249"/>
                    <a:pt x="707" y="2089"/>
                    <a:pt x="337" y="2929"/>
                  </a:cubicBezTo>
                  <a:cubicBezTo>
                    <a:pt x="202" y="3164"/>
                    <a:pt x="102" y="3467"/>
                    <a:pt x="1" y="3702"/>
                  </a:cubicBezTo>
                  <a:cubicBezTo>
                    <a:pt x="303" y="3836"/>
                    <a:pt x="572" y="3937"/>
                    <a:pt x="875" y="4004"/>
                  </a:cubicBezTo>
                  <a:cubicBezTo>
                    <a:pt x="1475" y="4154"/>
                    <a:pt x="2086" y="4210"/>
                    <a:pt x="2702" y="4210"/>
                  </a:cubicBezTo>
                  <a:cubicBezTo>
                    <a:pt x="3603" y="4210"/>
                    <a:pt x="4513" y="4091"/>
                    <a:pt x="5411" y="3971"/>
                  </a:cubicBezTo>
                  <a:cubicBezTo>
                    <a:pt x="6554" y="3803"/>
                    <a:pt x="7697" y="3601"/>
                    <a:pt x="8604" y="3097"/>
                  </a:cubicBezTo>
                  <a:cubicBezTo>
                    <a:pt x="9209" y="2761"/>
                    <a:pt x="9646" y="2324"/>
                    <a:pt x="9982" y="1820"/>
                  </a:cubicBezTo>
                  <a:cubicBezTo>
                    <a:pt x="9579" y="1316"/>
                    <a:pt x="9074" y="845"/>
                    <a:pt x="8402" y="577"/>
                  </a:cubicBezTo>
                  <a:cubicBezTo>
                    <a:pt x="7529" y="140"/>
                    <a:pt x="6420" y="39"/>
                    <a:pt x="5411" y="5"/>
                  </a:cubicBezTo>
                  <a:cubicBezTo>
                    <a:pt x="5299" y="2"/>
                    <a:pt x="5186" y="0"/>
                    <a:pt x="5072" y="0"/>
                  </a:cubicBezTo>
                  <a:close/>
                </a:path>
              </a:pathLst>
            </a:custGeom>
            <a:solidFill>
              <a:srgbClr val="DB2E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4" name="Google Shape;1514;p41"/>
            <p:cNvSpPr/>
            <p:nvPr/>
          </p:nvSpPr>
          <p:spPr>
            <a:xfrm flipH="1">
              <a:off x="4367011" y="3249591"/>
              <a:ext cx="321412" cy="452952"/>
            </a:xfrm>
            <a:custGeom>
              <a:rect b="b" l="l" r="r" t="t"/>
              <a:pathLst>
                <a:path extrusionOk="0" h="35757" w="25373">
                  <a:moveTo>
                    <a:pt x="22583" y="0"/>
                  </a:moveTo>
                  <a:cubicBezTo>
                    <a:pt x="18282" y="0"/>
                    <a:pt x="14585" y="34"/>
                    <a:pt x="11863" y="34"/>
                  </a:cubicBezTo>
                  <a:lnTo>
                    <a:pt x="9544" y="34"/>
                  </a:lnTo>
                  <a:cubicBezTo>
                    <a:pt x="7864" y="34"/>
                    <a:pt x="6856" y="68"/>
                    <a:pt x="6688" y="68"/>
                  </a:cubicBezTo>
                  <a:cubicBezTo>
                    <a:pt x="6318" y="101"/>
                    <a:pt x="5915" y="168"/>
                    <a:pt x="5545" y="168"/>
                  </a:cubicBezTo>
                  <a:cubicBezTo>
                    <a:pt x="4470" y="236"/>
                    <a:pt x="3395" y="370"/>
                    <a:pt x="2319" y="437"/>
                  </a:cubicBezTo>
                  <a:cubicBezTo>
                    <a:pt x="1546" y="538"/>
                    <a:pt x="773" y="572"/>
                    <a:pt x="0" y="672"/>
                  </a:cubicBezTo>
                  <a:cubicBezTo>
                    <a:pt x="68" y="975"/>
                    <a:pt x="101" y="1210"/>
                    <a:pt x="101" y="1513"/>
                  </a:cubicBezTo>
                  <a:cubicBezTo>
                    <a:pt x="101" y="1580"/>
                    <a:pt x="202" y="3226"/>
                    <a:pt x="202" y="3226"/>
                  </a:cubicBezTo>
                  <a:lnTo>
                    <a:pt x="336" y="5478"/>
                  </a:lnTo>
                  <a:cubicBezTo>
                    <a:pt x="504" y="9141"/>
                    <a:pt x="706" y="12770"/>
                    <a:pt x="975" y="16400"/>
                  </a:cubicBezTo>
                  <a:cubicBezTo>
                    <a:pt x="1445" y="23121"/>
                    <a:pt x="2151" y="29439"/>
                    <a:pt x="2386" y="35689"/>
                  </a:cubicBezTo>
                  <a:cubicBezTo>
                    <a:pt x="3126" y="35757"/>
                    <a:pt x="3831" y="35757"/>
                    <a:pt x="4571" y="35757"/>
                  </a:cubicBezTo>
                  <a:lnTo>
                    <a:pt x="24365" y="35757"/>
                  </a:lnTo>
                  <a:cubicBezTo>
                    <a:pt x="24768" y="32060"/>
                    <a:pt x="24432" y="28027"/>
                    <a:pt x="24701" y="24331"/>
                  </a:cubicBezTo>
                  <a:cubicBezTo>
                    <a:pt x="25373" y="16097"/>
                    <a:pt x="24331" y="8133"/>
                    <a:pt x="225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500">
                <a:solidFill>
                  <a:schemeClr val="dk2"/>
                </a:solidFill>
                <a:latin typeface="Luckiest Guy"/>
                <a:ea typeface="Luckiest Guy"/>
                <a:cs typeface="Luckiest Guy"/>
                <a:sym typeface="Luckiest Guy"/>
              </a:endParaRPr>
            </a:p>
          </p:txBody>
        </p:sp>
        <p:sp>
          <p:nvSpPr>
            <p:cNvPr id="1515" name="Google Shape;1515;p41"/>
            <p:cNvSpPr/>
            <p:nvPr/>
          </p:nvSpPr>
          <p:spPr>
            <a:xfrm flipH="1">
              <a:off x="3712722" y="3247463"/>
              <a:ext cx="328646" cy="455929"/>
            </a:xfrm>
            <a:custGeom>
              <a:rect b="b" l="l" r="r" t="t"/>
              <a:pathLst>
                <a:path extrusionOk="0" h="35992" w="25944">
                  <a:moveTo>
                    <a:pt x="23927" y="0"/>
                  </a:moveTo>
                  <a:cubicBezTo>
                    <a:pt x="18450" y="0"/>
                    <a:pt x="12233" y="34"/>
                    <a:pt x="5881" y="34"/>
                  </a:cubicBezTo>
                  <a:lnTo>
                    <a:pt x="0" y="34"/>
                  </a:lnTo>
                  <a:cubicBezTo>
                    <a:pt x="101" y="672"/>
                    <a:pt x="135" y="1311"/>
                    <a:pt x="235" y="1916"/>
                  </a:cubicBezTo>
                  <a:cubicBezTo>
                    <a:pt x="235" y="2017"/>
                    <a:pt x="336" y="3596"/>
                    <a:pt x="336" y="3663"/>
                  </a:cubicBezTo>
                  <a:cubicBezTo>
                    <a:pt x="403" y="4403"/>
                    <a:pt x="437" y="5108"/>
                    <a:pt x="471" y="5881"/>
                  </a:cubicBezTo>
                  <a:cubicBezTo>
                    <a:pt x="639" y="9443"/>
                    <a:pt x="840" y="13006"/>
                    <a:pt x="1076" y="16568"/>
                  </a:cubicBezTo>
                  <a:cubicBezTo>
                    <a:pt x="1512" y="23356"/>
                    <a:pt x="2252" y="29640"/>
                    <a:pt x="2453" y="35992"/>
                  </a:cubicBezTo>
                  <a:lnTo>
                    <a:pt x="24096" y="35992"/>
                  </a:lnTo>
                  <a:cubicBezTo>
                    <a:pt x="24667" y="32262"/>
                    <a:pt x="24868" y="28464"/>
                    <a:pt x="25171" y="24734"/>
                  </a:cubicBezTo>
                  <a:cubicBezTo>
                    <a:pt x="25944" y="16534"/>
                    <a:pt x="25608" y="8234"/>
                    <a:pt x="239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500">
                <a:solidFill>
                  <a:schemeClr val="dk2"/>
                </a:solidFill>
                <a:latin typeface="Luckiest Guy"/>
                <a:ea typeface="Luckiest Guy"/>
                <a:cs typeface="Luckiest Guy"/>
                <a:sym typeface="Luckiest Guy"/>
              </a:endParaRPr>
            </a:p>
          </p:txBody>
        </p:sp>
        <p:sp>
          <p:nvSpPr>
            <p:cNvPr id="1516" name="Google Shape;1516;p41"/>
            <p:cNvSpPr/>
            <p:nvPr/>
          </p:nvSpPr>
          <p:spPr>
            <a:xfrm flipH="1">
              <a:off x="5050675" y="3293863"/>
              <a:ext cx="309062" cy="423576"/>
            </a:xfrm>
            <a:custGeom>
              <a:rect b="b" l="l" r="r" t="t"/>
              <a:pathLst>
                <a:path extrusionOk="0" h="33438" w="24398">
                  <a:moveTo>
                    <a:pt x="21911" y="0"/>
                  </a:moveTo>
                  <a:cubicBezTo>
                    <a:pt x="21306" y="34"/>
                    <a:pt x="20668" y="101"/>
                    <a:pt x="20029" y="168"/>
                  </a:cubicBezTo>
                  <a:cubicBezTo>
                    <a:pt x="18618" y="269"/>
                    <a:pt x="17173" y="404"/>
                    <a:pt x="15694" y="538"/>
                  </a:cubicBezTo>
                  <a:cubicBezTo>
                    <a:pt x="15156" y="572"/>
                    <a:pt x="14652" y="605"/>
                    <a:pt x="14114" y="672"/>
                  </a:cubicBezTo>
                  <a:cubicBezTo>
                    <a:pt x="11457" y="900"/>
                    <a:pt x="8790" y="1096"/>
                    <a:pt x="6129" y="1096"/>
                  </a:cubicBezTo>
                  <a:cubicBezTo>
                    <a:pt x="4079" y="1096"/>
                    <a:pt x="2033" y="980"/>
                    <a:pt x="0" y="672"/>
                  </a:cubicBezTo>
                  <a:lnTo>
                    <a:pt x="0" y="672"/>
                  </a:lnTo>
                  <a:cubicBezTo>
                    <a:pt x="67" y="1177"/>
                    <a:pt x="168" y="1714"/>
                    <a:pt x="235" y="2218"/>
                  </a:cubicBezTo>
                  <a:cubicBezTo>
                    <a:pt x="235" y="2286"/>
                    <a:pt x="471" y="3764"/>
                    <a:pt x="471" y="3764"/>
                  </a:cubicBezTo>
                  <a:cubicBezTo>
                    <a:pt x="538" y="4436"/>
                    <a:pt x="639" y="5108"/>
                    <a:pt x="672" y="5780"/>
                  </a:cubicBezTo>
                  <a:cubicBezTo>
                    <a:pt x="1008" y="9007"/>
                    <a:pt x="1344" y="12266"/>
                    <a:pt x="1748" y="15493"/>
                  </a:cubicBezTo>
                  <a:cubicBezTo>
                    <a:pt x="2520" y="21743"/>
                    <a:pt x="3529" y="27557"/>
                    <a:pt x="4033" y="33438"/>
                  </a:cubicBezTo>
                  <a:cubicBezTo>
                    <a:pt x="7360" y="32833"/>
                    <a:pt x="10754" y="32598"/>
                    <a:pt x="14350" y="32497"/>
                  </a:cubicBezTo>
                  <a:cubicBezTo>
                    <a:pt x="15761" y="32463"/>
                    <a:pt x="17173" y="32430"/>
                    <a:pt x="18550" y="32363"/>
                  </a:cubicBezTo>
                  <a:cubicBezTo>
                    <a:pt x="20231" y="32329"/>
                    <a:pt x="21945" y="32295"/>
                    <a:pt x="23625" y="32262"/>
                  </a:cubicBezTo>
                  <a:cubicBezTo>
                    <a:pt x="24028" y="28767"/>
                    <a:pt x="23995" y="25171"/>
                    <a:pt x="24095" y="21710"/>
                  </a:cubicBezTo>
                  <a:cubicBezTo>
                    <a:pt x="24398" y="14484"/>
                    <a:pt x="23726" y="7158"/>
                    <a:pt x="219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500">
                <a:solidFill>
                  <a:schemeClr val="dk2"/>
                </a:solidFill>
                <a:latin typeface="Luckiest Guy"/>
                <a:ea typeface="Luckiest Guy"/>
                <a:cs typeface="Luckiest Guy"/>
                <a:sym typeface="Luckiest Guy"/>
              </a:endParaRPr>
            </a:p>
          </p:txBody>
        </p:sp>
      </p:grpSp>
      <p:sp>
        <p:nvSpPr>
          <p:cNvPr id="1517" name="Google Shape;1517;p41"/>
          <p:cNvSpPr txBox="1"/>
          <p:nvPr/>
        </p:nvSpPr>
        <p:spPr>
          <a:xfrm>
            <a:off x="5538250" y="2159575"/>
            <a:ext cx="292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18" name="Google Shape;1518;p41"/>
          <p:cNvSpPr txBox="1"/>
          <p:nvPr/>
        </p:nvSpPr>
        <p:spPr>
          <a:xfrm>
            <a:off x="743075" y="336700"/>
            <a:ext cx="81621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Repeat this but now think about </a:t>
            </a:r>
            <a:r>
              <a:rPr b="1" lang="en" sz="16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how many rolls it will take you to get to 20.</a:t>
            </a:r>
            <a:r>
              <a:rPr b="1" lang="en" sz="16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" sz="16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Don’t forget to insert an image down below.  </a:t>
            </a:r>
            <a:endParaRPr sz="16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19" name="Google Shape;1519;p41"/>
          <p:cNvSpPr txBox="1"/>
          <p:nvPr/>
        </p:nvSpPr>
        <p:spPr>
          <a:xfrm>
            <a:off x="1848150" y="3161675"/>
            <a:ext cx="7452000" cy="20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Once you have finished answer the following questions: </a:t>
            </a:r>
            <a:endParaRPr sz="15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Montserrat Medium"/>
              <a:buAutoNum type="arabicPeriod"/>
            </a:pPr>
            <a:r>
              <a:rPr lang="en" sz="1500">
                <a:solidFill>
                  <a:schemeClr val="accent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What outcomes did you find were more likely to happen?</a:t>
            </a:r>
            <a:endParaRPr sz="1500">
              <a:solidFill>
                <a:schemeClr val="accent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Type your answer here</a:t>
            </a:r>
            <a:endParaRPr sz="15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Montserrat Medium"/>
              <a:buAutoNum type="arabicPeriod"/>
            </a:pPr>
            <a:r>
              <a:rPr lang="en" sz="1500">
                <a:solidFill>
                  <a:schemeClr val="accent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W</a:t>
            </a:r>
            <a:r>
              <a:rPr lang="en" sz="1500">
                <a:solidFill>
                  <a:schemeClr val="accent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hat outcomes did you find were less likely to happen?</a:t>
            </a:r>
            <a:endParaRPr sz="1500">
              <a:solidFill>
                <a:schemeClr val="accent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Type your answer here</a:t>
            </a:r>
            <a:endParaRPr sz="15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3" name="Shape 1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4" name="Google Shape;1524;p42"/>
          <p:cNvSpPr txBox="1"/>
          <p:nvPr>
            <p:ph type="title"/>
          </p:nvPr>
        </p:nvSpPr>
        <p:spPr>
          <a:xfrm>
            <a:off x="2598625" y="-328925"/>
            <a:ext cx="3856200" cy="136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chemeClr val="accent2"/>
                </a:solidFill>
              </a:rPr>
              <a:t>Challenge:</a:t>
            </a:r>
            <a:endParaRPr sz="3500">
              <a:solidFill>
                <a:schemeClr val="accent2"/>
              </a:solidFill>
            </a:endParaRPr>
          </a:p>
        </p:txBody>
      </p:sp>
      <p:sp>
        <p:nvSpPr>
          <p:cNvPr id="1525" name="Google Shape;1525;p42"/>
          <p:cNvSpPr txBox="1"/>
          <p:nvPr>
            <p:ph idx="1" type="subTitle"/>
          </p:nvPr>
        </p:nvSpPr>
        <p:spPr>
          <a:xfrm>
            <a:off x="1954975" y="553375"/>
            <a:ext cx="5143500" cy="7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>
                <a:latin typeface="Montserrat"/>
                <a:ea typeface="Montserrat"/>
                <a:cs typeface="Montserrat"/>
                <a:sym typeface="Montserrat"/>
              </a:rPr>
              <a:t>This is optional and can be completed by anyone. 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26" name="Google Shape;1526;p42"/>
          <p:cNvSpPr/>
          <p:nvPr/>
        </p:nvSpPr>
        <p:spPr>
          <a:xfrm>
            <a:off x="5966580" y="1525902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80" y="0"/>
                  <a:pt x="1" y="100"/>
                  <a:pt x="1" y="199"/>
                </a:cubicBezTo>
                <a:cubicBezTo>
                  <a:pt x="1" y="319"/>
                  <a:pt x="80" y="398"/>
                  <a:pt x="200" y="398"/>
                </a:cubicBezTo>
                <a:cubicBezTo>
                  <a:pt x="319" y="398"/>
                  <a:pt x="399" y="319"/>
                  <a:pt x="399" y="199"/>
                </a:cubicBezTo>
                <a:cubicBezTo>
                  <a:pt x="399" y="100"/>
                  <a:pt x="319" y="0"/>
                  <a:pt x="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7" name="Google Shape;1527;p42"/>
          <p:cNvSpPr/>
          <p:nvPr/>
        </p:nvSpPr>
        <p:spPr>
          <a:xfrm>
            <a:off x="3688263" y="643508"/>
            <a:ext cx="23546" cy="23546"/>
          </a:xfrm>
          <a:custGeom>
            <a:rect b="b" l="l" r="r" t="t"/>
            <a:pathLst>
              <a:path extrusionOk="0" h="399" w="399">
                <a:moveTo>
                  <a:pt x="200" y="0"/>
                </a:moveTo>
                <a:cubicBezTo>
                  <a:pt x="100" y="0"/>
                  <a:pt x="1" y="80"/>
                  <a:pt x="1" y="199"/>
                </a:cubicBezTo>
                <a:cubicBezTo>
                  <a:pt x="1" y="299"/>
                  <a:pt x="100" y="398"/>
                  <a:pt x="200" y="398"/>
                </a:cubicBezTo>
                <a:cubicBezTo>
                  <a:pt x="319" y="398"/>
                  <a:pt x="399" y="299"/>
                  <a:pt x="399" y="199"/>
                </a:cubicBezTo>
                <a:cubicBezTo>
                  <a:pt x="399" y="80"/>
                  <a:pt x="319" y="0"/>
                  <a:pt x="200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8" name="Google Shape;1528;p42"/>
          <p:cNvSpPr/>
          <p:nvPr/>
        </p:nvSpPr>
        <p:spPr>
          <a:xfrm>
            <a:off x="932812" y="795098"/>
            <a:ext cx="111593" cy="111593"/>
          </a:xfrm>
          <a:custGeom>
            <a:rect b="b" l="l" r="r" t="t"/>
            <a:pathLst>
              <a:path extrusionOk="0" h="1891" w="1891">
                <a:moveTo>
                  <a:pt x="93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72"/>
                  <a:pt x="418" y="1890"/>
                  <a:pt x="935" y="1890"/>
                </a:cubicBezTo>
                <a:cubicBezTo>
                  <a:pt x="1472" y="1890"/>
                  <a:pt x="1890" y="1472"/>
                  <a:pt x="1890" y="935"/>
                </a:cubicBezTo>
                <a:cubicBezTo>
                  <a:pt x="1890" y="418"/>
                  <a:pt x="1472" y="0"/>
                  <a:pt x="935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9" name="Google Shape;1529;p42"/>
          <p:cNvSpPr/>
          <p:nvPr/>
        </p:nvSpPr>
        <p:spPr>
          <a:xfrm>
            <a:off x="8311386" y="1138380"/>
            <a:ext cx="50515" cy="49393"/>
          </a:xfrm>
          <a:custGeom>
            <a:rect b="b" l="l" r="r" t="t"/>
            <a:pathLst>
              <a:path extrusionOk="0" h="837" w="856">
                <a:moveTo>
                  <a:pt x="418" y="1"/>
                </a:moveTo>
                <a:cubicBezTo>
                  <a:pt x="199" y="1"/>
                  <a:pt x="1" y="180"/>
                  <a:pt x="1" y="418"/>
                </a:cubicBezTo>
                <a:cubicBezTo>
                  <a:pt x="1" y="637"/>
                  <a:pt x="180" y="836"/>
                  <a:pt x="418" y="836"/>
                </a:cubicBezTo>
                <a:cubicBezTo>
                  <a:pt x="657" y="836"/>
                  <a:pt x="856" y="677"/>
                  <a:pt x="856" y="418"/>
                </a:cubicBezTo>
                <a:cubicBezTo>
                  <a:pt x="856" y="180"/>
                  <a:pt x="657" y="1"/>
                  <a:pt x="418" y="1"/>
                </a:cubicBezTo>
                <a:close/>
              </a:path>
            </a:pathLst>
          </a:custGeom>
          <a:solidFill>
            <a:srgbClr val="8D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0" name="Google Shape;1530;p42"/>
          <p:cNvSpPr/>
          <p:nvPr/>
        </p:nvSpPr>
        <p:spPr>
          <a:xfrm>
            <a:off x="8009046" y="1040263"/>
            <a:ext cx="111593" cy="110353"/>
          </a:xfrm>
          <a:custGeom>
            <a:rect b="b" l="l" r="r" t="t"/>
            <a:pathLst>
              <a:path extrusionOk="0" h="1870" w="1891">
                <a:moveTo>
                  <a:pt x="955" y="0"/>
                </a:moveTo>
                <a:cubicBezTo>
                  <a:pt x="418" y="0"/>
                  <a:pt x="0" y="418"/>
                  <a:pt x="0" y="935"/>
                </a:cubicBezTo>
                <a:cubicBezTo>
                  <a:pt x="0" y="1452"/>
                  <a:pt x="418" y="1870"/>
                  <a:pt x="955" y="1870"/>
                </a:cubicBezTo>
                <a:cubicBezTo>
                  <a:pt x="1472" y="1870"/>
                  <a:pt x="1890" y="1452"/>
                  <a:pt x="1890" y="935"/>
                </a:cubicBezTo>
                <a:cubicBezTo>
                  <a:pt x="1890" y="418"/>
                  <a:pt x="1472" y="0"/>
                  <a:pt x="9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1" name="Google Shape;1531;p42"/>
          <p:cNvSpPr/>
          <p:nvPr/>
        </p:nvSpPr>
        <p:spPr>
          <a:xfrm>
            <a:off x="4900772" y="3432629"/>
            <a:ext cx="23500" cy="23546"/>
          </a:xfrm>
          <a:custGeom>
            <a:rect b="b" l="l" r="r" t="t"/>
            <a:pathLst>
              <a:path extrusionOk="0" h="399" w="398">
                <a:moveTo>
                  <a:pt x="199" y="1"/>
                </a:moveTo>
                <a:cubicBezTo>
                  <a:pt x="80" y="1"/>
                  <a:pt x="0" y="80"/>
                  <a:pt x="0" y="200"/>
                </a:cubicBezTo>
                <a:cubicBezTo>
                  <a:pt x="0" y="299"/>
                  <a:pt x="80" y="399"/>
                  <a:pt x="199" y="399"/>
                </a:cubicBezTo>
                <a:cubicBezTo>
                  <a:pt x="298" y="399"/>
                  <a:pt x="398" y="299"/>
                  <a:pt x="398" y="200"/>
                </a:cubicBezTo>
                <a:cubicBezTo>
                  <a:pt x="398" y="80"/>
                  <a:pt x="298" y="1"/>
                  <a:pt x="19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2" name="Google Shape;1532;p42"/>
          <p:cNvSpPr/>
          <p:nvPr/>
        </p:nvSpPr>
        <p:spPr>
          <a:xfrm>
            <a:off x="4653650" y="4884761"/>
            <a:ext cx="49362" cy="50515"/>
          </a:xfrm>
          <a:custGeom>
            <a:rect b="b" l="l" r="r" t="t"/>
            <a:pathLst>
              <a:path extrusionOk="0" h="856" w="836">
                <a:moveTo>
                  <a:pt x="418" y="0"/>
                </a:moveTo>
                <a:cubicBezTo>
                  <a:pt x="199" y="0"/>
                  <a:pt x="0" y="179"/>
                  <a:pt x="0" y="418"/>
                </a:cubicBezTo>
                <a:cubicBezTo>
                  <a:pt x="0" y="657"/>
                  <a:pt x="159" y="855"/>
                  <a:pt x="418" y="855"/>
                </a:cubicBezTo>
                <a:cubicBezTo>
                  <a:pt x="637" y="855"/>
                  <a:pt x="836" y="676"/>
                  <a:pt x="836" y="418"/>
                </a:cubicBezTo>
                <a:cubicBezTo>
                  <a:pt x="836" y="199"/>
                  <a:pt x="637" y="0"/>
                  <a:pt x="418" y="0"/>
                </a:cubicBezTo>
                <a:close/>
              </a:path>
            </a:pathLst>
          </a:custGeom>
          <a:solidFill>
            <a:srgbClr val="EE7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3" name="Google Shape;1533;p42"/>
          <p:cNvSpPr/>
          <p:nvPr/>
        </p:nvSpPr>
        <p:spPr>
          <a:xfrm>
            <a:off x="3888865" y="4285015"/>
            <a:ext cx="23546" cy="23546"/>
          </a:xfrm>
          <a:custGeom>
            <a:rect b="b" l="l" r="r" t="t"/>
            <a:pathLst>
              <a:path extrusionOk="0" h="399" w="399">
                <a:moveTo>
                  <a:pt x="200" y="1"/>
                </a:moveTo>
                <a:cubicBezTo>
                  <a:pt x="80" y="1"/>
                  <a:pt x="1" y="80"/>
                  <a:pt x="1" y="200"/>
                </a:cubicBezTo>
                <a:cubicBezTo>
                  <a:pt x="1" y="299"/>
                  <a:pt x="80" y="398"/>
                  <a:pt x="200" y="398"/>
                </a:cubicBezTo>
                <a:cubicBezTo>
                  <a:pt x="299" y="398"/>
                  <a:pt x="399" y="299"/>
                  <a:pt x="399" y="200"/>
                </a:cubicBezTo>
                <a:cubicBezTo>
                  <a:pt x="399" y="80"/>
                  <a:pt x="299" y="1"/>
                  <a:pt x="20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34" name="Google Shape;1534;p42"/>
          <p:cNvGrpSpPr/>
          <p:nvPr/>
        </p:nvGrpSpPr>
        <p:grpSpPr>
          <a:xfrm>
            <a:off x="7696527" y="-922624"/>
            <a:ext cx="3055304" cy="3155790"/>
            <a:chOff x="7143864" y="76976"/>
            <a:chExt cx="3055304" cy="3155790"/>
          </a:xfrm>
        </p:grpSpPr>
        <p:sp>
          <p:nvSpPr>
            <p:cNvPr id="1535" name="Google Shape;1535;p42"/>
            <p:cNvSpPr/>
            <p:nvPr/>
          </p:nvSpPr>
          <p:spPr>
            <a:xfrm flipH="1" rot="-5400000">
              <a:off x="7093608" y="127233"/>
              <a:ext cx="3155790" cy="3055278"/>
            </a:xfrm>
            <a:custGeom>
              <a:rect b="b" l="l" r="r" t="t"/>
              <a:pathLst>
                <a:path extrusionOk="0" h="10142" w="10476">
                  <a:moveTo>
                    <a:pt x="7049" y="1"/>
                  </a:moveTo>
                  <a:cubicBezTo>
                    <a:pt x="7028" y="1"/>
                    <a:pt x="7006" y="7"/>
                    <a:pt x="6982" y="21"/>
                  </a:cubicBezTo>
                  <a:cubicBezTo>
                    <a:pt x="6565" y="239"/>
                    <a:pt x="6843" y="2666"/>
                    <a:pt x="6843" y="2666"/>
                  </a:cubicBezTo>
                  <a:cubicBezTo>
                    <a:pt x="6843" y="2666"/>
                    <a:pt x="6684" y="2706"/>
                    <a:pt x="6485" y="2706"/>
                  </a:cubicBezTo>
                  <a:cubicBezTo>
                    <a:pt x="6317" y="2183"/>
                    <a:pt x="5705" y="1389"/>
                    <a:pt x="5220" y="1389"/>
                  </a:cubicBezTo>
                  <a:cubicBezTo>
                    <a:pt x="5132" y="1389"/>
                    <a:pt x="5049" y="1415"/>
                    <a:pt x="4973" y="1473"/>
                  </a:cubicBezTo>
                  <a:cubicBezTo>
                    <a:pt x="4496" y="1831"/>
                    <a:pt x="5590" y="2527"/>
                    <a:pt x="6346" y="3601"/>
                  </a:cubicBezTo>
                  <a:cubicBezTo>
                    <a:pt x="6167" y="5153"/>
                    <a:pt x="4595" y="7441"/>
                    <a:pt x="2825" y="8296"/>
                  </a:cubicBezTo>
                  <a:cubicBezTo>
                    <a:pt x="1760" y="8816"/>
                    <a:pt x="1062" y="8922"/>
                    <a:pt x="641" y="8922"/>
                  </a:cubicBezTo>
                  <a:cubicBezTo>
                    <a:pt x="354" y="8922"/>
                    <a:pt x="196" y="8873"/>
                    <a:pt x="139" y="8873"/>
                  </a:cubicBezTo>
                  <a:cubicBezTo>
                    <a:pt x="139" y="8873"/>
                    <a:pt x="0" y="9310"/>
                    <a:pt x="418" y="9728"/>
                  </a:cubicBezTo>
                  <a:lnTo>
                    <a:pt x="497" y="9788"/>
                  </a:lnTo>
                  <a:cubicBezTo>
                    <a:pt x="703" y="10013"/>
                    <a:pt x="1192" y="10141"/>
                    <a:pt x="1832" y="10141"/>
                  </a:cubicBezTo>
                  <a:cubicBezTo>
                    <a:pt x="3114" y="10141"/>
                    <a:pt x="5006" y="9629"/>
                    <a:pt x="6465" y="8356"/>
                  </a:cubicBezTo>
                  <a:cubicBezTo>
                    <a:pt x="7539" y="7421"/>
                    <a:pt x="8096" y="4994"/>
                    <a:pt x="8236" y="4476"/>
                  </a:cubicBezTo>
                  <a:cubicBezTo>
                    <a:pt x="8256" y="4397"/>
                    <a:pt x="8256" y="4377"/>
                    <a:pt x="8256" y="4377"/>
                  </a:cubicBezTo>
                  <a:cubicBezTo>
                    <a:pt x="8256" y="4377"/>
                    <a:pt x="10324" y="3760"/>
                    <a:pt x="10444" y="3323"/>
                  </a:cubicBezTo>
                  <a:cubicBezTo>
                    <a:pt x="10476" y="3212"/>
                    <a:pt x="10358" y="3171"/>
                    <a:pt x="10169" y="3171"/>
                  </a:cubicBezTo>
                  <a:cubicBezTo>
                    <a:pt x="9646" y="3171"/>
                    <a:pt x="8574" y="3482"/>
                    <a:pt x="8574" y="3482"/>
                  </a:cubicBezTo>
                  <a:cubicBezTo>
                    <a:pt x="8574" y="3482"/>
                    <a:pt x="8534" y="3462"/>
                    <a:pt x="8494" y="3283"/>
                  </a:cubicBezTo>
                  <a:cubicBezTo>
                    <a:pt x="9031" y="2845"/>
                    <a:pt x="10265" y="2129"/>
                    <a:pt x="10066" y="1890"/>
                  </a:cubicBezTo>
                  <a:cubicBezTo>
                    <a:pt x="10027" y="1842"/>
                    <a:pt x="9967" y="1820"/>
                    <a:pt x="9891" y="1820"/>
                  </a:cubicBezTo>
                  <a:cubicBezTo>
                    <a:pt x="9378" y="1820"/>
                    <a:pt x="8154" y="2788"/>
                    <a:pt x="8136" y="2806"/>
                  </a:cubicBezTo>
                  <a:cubicBezTo>
                    <a:pt x="8136" y="2786"/>
                    <a:pt x="9091" y="816"/>
                    <a:pt x="8852" y="438"/>
                  </a:cubicBezTo>
                  <a:cubicBezTo>
                    <a:pt x="8809" y="381"/>
                    <a:pt x="8769" y="352"/>
                    <a:pt x="8728" y="352"/>
                  </a:cubicBezTo>
                  <a:cubicBezTo>
                    <a:pt x="8528" y="352"/>
                    <a:pt x="8306" y="1054"/>
                    <a:pt x="7480" y="2607"/>
                  </a:cubicBezTo>
                  <a:cubicBezTo>
                    <a:pt x="7461" y="1836"/>
                    <a:pt x="7407" y="1"/>
                    <a:pt x="7049" y="1"/>
                  </a:cubicBez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6" name="Google Shape;1536;p42"/>
            <p:cNvSpPr/>
            <p:nvPr/>
          </p:nvSpPr>
          <p:spPr>
            <a:xfrm flipH="1" rot="-5400000">
              <a:off x="8147092" y="517968"/>
              <a:ext cx="2367445" cy="1736706"/>
            </a:xfrm>
            <a:custGeom>
              <a:rect b="b" l="l" r="r" t="t"/>
              <a:pathLst>
                <a:path extrusionOk="0" h="5765" w="7859">
                  <a:moveTo>
                    <a:pt x="7063" y="0"/>
                  </a:moveTo>
                  <a:cubicBezTo>
                    <a:pt x="6426" y="1790"/>
                    <a:pt x="5949" y="2884"/>
                    <a:pt x="4676" y="3859"/>
                  </a:cubicBezTo>
                  <a:cubicBezTo>
                    <a:pt x="3582" y="4675"/>
                    <a:pt x="2865" y="4794"/>
                    <a:pt x="21" y="5311"/>
                  </a:cubicBezTo>
                  <a:cubicBezTo>
                    <a:pt x="1" y="5311"/>
                    <a:pt x="1" y="5351"/>
                    <a:pt x="1" y="5351"/>
                  </a:cubicBezTo>
                  <a:lnTo>
                    <a:pt x="80" y="5411"/>
                  </a:lnTo>
                  <a:cubicBezTo>
                    <a:pt x="286" y="5636"/>
                    <a:pt x="775" y="5764"/>
                    <a:pt x="1415" y="5764"/>
                  </a:cubicBezTo>
                  <a:cubicBezTo>
                    <a:pt x="2697" y="5764"/>
                    <a:pt x="4589" y="5252"/>
                    <a:pt x="6048" y="3979"/>
                  </a:cubicBezTo>
                  <a:cubicBezTo>
                    <a:pt x="7122" y="3064"/>
                    <a:pt x="7679" y="617"/>
                    <a:pt x="7819" y="99"/>
                  </a:cubicBezTo>
                  <a:lnTo>
                    <a:pt x="7859" y="0"/>
                  </a:lnTo>
                  <a:lnTo>
                    <a:pt x="7859" y="0"/>
                  </a:lnTo>
                  <a:cubicBezTo>
                    <a:pt x="7858" y="0"/>
                    <a:pt x="7637" y="35"/>
                    <a:pt x="7402" y="35"/>
                  </a:cubicBezTo>
                  <a:cubicBezTo>
                    <a:pt x="7284" y="35"/>
                    <a:pt x="7162" y="27"/>
                    <a:pt x="7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7" name="Google Shape;1537;p42"/>
            <p:cNvSpPr/>
            <p:nvPr/>
          </p:nvSpPr>
          <p:spPr>
            <a:xfrm flipH="1" rot="-5400000">
              <a:off x="7947019" y="2006491"/>
              <a:ext cx="377755" cy="365718"/>
            </a:xfrm>
            <a:custGeom>
              <a:rect b="b" l="l" r="r" t="t"/>
              <a:pathLst>
                <a:path extrusionOk="0" h="1214" w="1254">
                  <a:moveTo>
                    <a:pt x="359" y="0"/>
                  </a:moveTo>
                  <a:lnTo>
                    <a:pt x="1" y="40"/>
                  </a:lnTo>
                  <a:cubicBezTo>
                    <a:pt x="1" y="40"/>
                    <a:pt x="995" y="219"/>
                    <a:pt x="956" y="1214"/>
                  </a:cubicBezTo>
                  <a:cubicBezTo>
                    <a:pt x="1254" y="577"/>
                    <a:pt x="995" y="40"/>
                    <a:pt x="3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8" name="Google Shape;1538;p42"/>
            <p:cNvSpPr/>
            <p:nvPr/>
          </p:nvSpPr>
          <p:spPr>
            <a:xfrm flipH="1" rot="-5400000">
              <a:off x="8083788" y="2326423"/>
              <a:ext cx="255150" cy="202741"/>
            </a:xfrm>
            <a:custGeom>
              <a:rect b="b" l="l" r="r" t="t"/>
              <a:pathLst>
                <a:path extrusionOk="0" h="673" w="847">
                  <a:moveTo>
                    <a:pt x="171" y="0"/>
                  </a:moveTo>
                  <a:cubicBezTo>
                    <a:pt x="118" y="0"/>
                    <a:pt x="61" y="5"/>
                    <a:pt x="0" y="16"/>
                  </a:cubicBezTo>
                  <a:cubicBezTo>
                    <a:pt x="0" y="215"/>
                    <a:pt x="20" y="315"/>
                    <a:pt x="20" y="315"/>
                  </a:cubicBezTo>
                  <a:cubicBezTo>
                    <a:pt x="24" y="311"/>
                    <a:pt x="47" y="308"/>
                    <a:pt x="83" y="308"/>
                  </a:cubicBezTo>
                  <a:cubicBezTo>
                    <a:pt x="240" y="308"/>
                    <a:pt x="643" y="365"/>
                    <a:pt x="756" y="673"/>
                  </a:cubicBezTo>
                  <a:cubicBezTo>
                    <a:pt x="847" y="492"/>
                    <a:pt x="691" y="0"/>
                    <a:pt x="1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39" name="Google Shape;1539;p42"/>
          <p:cNvGrpSpPr/>
          <p:nvPr/>
        </p:nvGrpSpPr>
        <p:grpSpPr>
          <a:xfrm>
            <a:off x="-1535148" y="-805424"/>
            <a:ext cx="3055304" cy="3155790"/>
            <a:chOff x="5582339" y="483926"/>
            <a:chExt cx="3055304" cy="3155790"/>
          </a:xfrm>
        </p:grpSpPr>
        <p:sp>
          <p:nvSpPr>
            <p:cNvPr id="1540" name="Google Shape;1540;p42"/>
            <p:cNvSpPr/>
            <p:nvPr/>
          </p:nvSpPr>
          <p:spPr>
            <a:xfrm rot="5400000">
              <a:off x="5532109" y="534183"/>
              <a:ext cx="3155790" cy="3055278"/>
            </a:xfrm>
            <a:custGeom>
              <a:rect b="b" l="l" r="r" t="t"/>
              <a:pathLst>
                <a:path extrusionOk="0" h="10142" w="10476">
                  <a:moveTo>
                    <a:pt x="7049" y="1"/>
                  </a:moveTo>
                  <a:cubicBezTo>
                    <a:pt x="7028" y="1"/>
                    <a:pt x="7006" y="7"/>
                    <a:pt x="6982" y="21"/>
                  </a:cubicBezTo>
                  <a:cubicBezTo>
                    <a:pt x="6565" y="239"/>
                    <a:pt x="6843" y="2666"/>
                    <a:pt x="6843" y="2666"/>
                  </a:cubicBezTo>
                  <a:cubicBezTo>
                    <a:pt x="6843" y="2666"/>
                    <a:pt x="6684" y="2706"/>
                    <a:pt x="6485" y="2706"/>
                  </a:cubicBezTo>
                  <a:cubicBezTo>
                    <a:pt x="6317" y="2183"/>
                    <a:pt x="5705" y="1389"/>
                    <a:pt x="5220" y="1389"/>
                  </a:cubicBezTo>
                  <a:cubicBezTo>
                    <a:pt x="5132" y="1389"/>
                    <a:pt x="5049" y="1415"/>
                    <a:pt x="4973" y="1473"/>
                  </a:cubicBezTo>
                  <a:cubicBezTo>
                    <a:pt x="4496" y="1831"/>
                    <a:pt x="5590" y="2527"/>
                    <a:pt x="6346" y="3601"/>
                  </a:cubicBezTo>
                  <a:cubicBezTo>
                    <a:pt x="6167" y="5153"/>
                    <a:pt x="4595" y="7441"/>
                    <a:pt x="2825" y="8296"/>
                  </a:cubicBezTo>
                  <a:cubicBezTo>
                    <a:pt x="1760" y="8816"/>
                    <a:pt x="1062" y="8922"/>
                    <a:pt x="641" y="8922"/>
                  </a:cubicBezTo>
                  <a:cubicBezTo>
                    <a:pt x="354" y="8922"/>
                    <a:pt x="196" y="8873"/>
                    <a:pt x="139" y="8873"/>
                  </a:cubicBezTo>
                  <a:cubicBezTo>
                    <a:pt x="139" y="8873"/>
                    <a:pt x="0" y="9310"/>
                    <a:pt x="418" y="9728"/>
                  </a:cubicBezTo>
                  <a:lnTo>
                    <a:pt x="497" y="9788"/>
                  </a:lnTo>
                  <a:cubicBezTo>
                    <a:pt x="703" y="10013"/>
                    <a:pt x="1192" y="10141"/>
                    <a:pt x="1832" y="10141"/>
                  </a:cubicBezTo>
                  <a:cubicBezTo>
                    <a:pt x="3114" y="10141"/>
                    <a:pt x="5006" y="9629"/>
                    <a:pt x="6465" y="8356"/>
                  </a:cubicBezTo>
                  <a:cubicBezTo>
                    <a:pt x="7539" y="7421"/>
                    <a:pt x="8096" y="4994"/>
                    <a:pt x="8236" y="4476"/>
                  </a:cubicBezTo>
                  <a:cubicBezTo>
                    <a:pt x="8256" y="4397"/>
                    <a:pt x="8256" y="4377"/>
                    <a:pt x="8256" y="4377"/>
                  </a:cubicBezTo>
                  <a:cubicBezTo>
                    <a:pt x="8256" y="4377"/>
                    <a:pt x="10324" y="3760"/>
                    <a:pt x="10444" y="3323"/>
                  </a:cubicBezTo>
                  <a:cubicBezTo>
                    <a:pt x="10476" y="3212"/>
                    <a:pt x="10358" y="3171"/>
                    <a:pt x="10169" y="3171"/>
                  </a:cubicBezTo>
                  <a:cubicBezTo>
                    <a:pt x="9646" y="3171"/>
                    <a:pt x="8574" y="3482"/>
                    <a:pt x="8574" y="3482"/>
                  </a:cubicBezTo>
                  <a:cubicBezTo>
                    <a:pt x="8574" y="3482"/>
                    <a:pt x="8534" y="3462"/>
                    <a:pt x="8494" y="3283"/>
                  </a:cubicBezTo>
                  <a:cubicBezTo>
                    <a:pt x="9031" y="2845"/>
                    <a:pt x="10265" y="2129"/>
                    <a:pt x="10066" y="1890"/>
                  </a:cubicBezTo>
                  <a:cubicBezTo>
                    <a:pt x="10027" y="1842"/>
                    <a:pt x="9967" y="1820"/>
                    <a:pt x="9891" y="1820"/>
                  </a:cubicBezTo>
                  <a:cubicBezTo>
                    <a:pt x="9378" y="1820"/>
                    <a:pt x="8154" y="2788"/>
                    <a:pt x="8136" y="2806"/>
                  </a:cubicBezTo>
                  <a:cubicBezTo>
                    <a:pt x="8136" y="2786"/>
                    <a:pt x="9091" y="816"/>
                    <a:pt x="8852" y="438"/>
                  </a:cubicBezTo>
                  <a:cubicBezTo>
                    <a:pt x="8809" y="381"/>
                    <a:pt x="8769" y="352"/>
                    <a:pt x="8728" y="352"/>
                  </a:cubicBezTo>
                  <a:cubicBezTo>
                    <a:pt x="8528" y="352"/>
                    <a:pt x="8306" y="1054"/>
                    <a:pt x="7480" y="2607"/>
                  </a:cubicBezTo>
                  <a:cubicBezTo>
                    <a:pt x="7461" y="1836"/>
                    <a:pt x="7407" y="1"/>
                    <a:pt x="7049" y="1"/>
                  </a:cubicBezTo>
                  <a:close/>
                </a:path>
              </a:pathLst>
            </a:custGeom>
            <a:solidFill>
              <a:srgbClr val="FFD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1" name="Google Shape;1541;p42"/>
            <p:cNvSpPr/>
            <p:nvPr/>
          </p:nvSpPr>
          <p:spPr>
            <a:xfrm rot="5400000">
              <a:off x="5266970" y="924918"/>
              <a:ext cx="2367445" cy="1736706"/>
            </a:xfrm>
            <a:custGeom>
              <a:rect b="b" l="l" r="r" t="t"/>
              <a:pathLst>
                <a:path extrusionOk="0" h="5765" w="7859">
                  <a:moveTo>
                    <a:pt x="7063" y="0"/>
                  </a:moveTo>
                  <a:cubicBezTo>
                    <a:pt x="6426" y="1790"/>
                    <a:pt x="5949" y="2884"/>
                    <a:pt x="4676" y="3859"/>
                  </a:cubicBezTo>
                  <a:cubicBezTo>
                    <a:pt x="3582" y="4675"/>
                    <a:pt x="2865" y="4794"/>
                    <a:pt x="21" y="5311"/>
                  </a:cubicBezTo>
                  <a:cubicBezTo>
                    <a:pt x="1" y="5311"/>
                    <a:pt x="1" y="5351"/>
                    <a:pt x="1" y="5351"/>
                  </a:cubicBezTo>
                  <a:lnTo>
                    <a:pt x="80" y="5411"/>
                  </a:lnTo>
                  <a:cubicBezTo>
                    <a:pt x="286" y="5636"/>
                    <a:pt x="775" y="5764"/>
                    <a:pt x="1415" y="5764"/>
                  </a:cubicBezTo>
                  <a:cubicBezTo>
                    <a:pt x="2697" y="5764"/>
                    <a:pt x="4589" y="5252"/>
                    <a:pt x="6048" y="3979"/>
                  </a:cubicBezTo>
                  <a:cubicBezTo>
                    <a:pt x="7122" y="3064"/>
                    <a:pt x="7679" y="617"/>
                    <a:pt x="7819" y="99"/>
                  </a:cubicBezTo>
                  <a:lnTo>
                    <a:pt x="7859" y="0"/>
                  </a:lnTo>
                  <a:lnTo>
                    <a:pt x="7859" y="0"/>
                  </a:lnTo>
                  <a:cubicBezTo>
                    <a:pt x="7858" y="0"/>
                    <a:pt x="7637" y="35"/>
                    <a:pt x="7402" y="35"/>
                  </a:cubicBezTo>
                  <a:cubicBezTo>
                    <a:pt x="7284" y="35"/>
                    <a:pt x="7162" y="27"/>
                    <a:pt x="7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2" name="Google Shape;1542;p42"/>
            <p:cNvSpPr/>
            <p:nvPr/>
          </p:nvSpPr>
          <p:spPr>
            <a:xfrm rot="5400000">
              <a:off x="7456733" y="2413441"/>
              <a:ext cx="377755" cy="365718"/>
            </a:xfrm>
            <a:custGeom>
              <a:rect b="b" l="l" r="r" t="t"/>
              <a:pathLst>
                <a:path extrusionOk="0" h="1214" w="1254">
                  <a:moveTo>
                    <a:pt x="359" y="0"/>
                  </a:moveTo>
                  <a:lnTo>
                    <a:pt x="1" y="40"/>
                  </a:lnTo>
                  <a:cubicBezTo>
                    <a:pt x="1" y="40"/>
                    <a:pt x="995" y="219"/>
                    <a:pt x="956" y="1214"/>
                  </a:cubicBezTo>
                  <a:cubicBezTo>
                    <a:pt x="1254" y="577"/>
                    <a:pt x="995" y="40"/>
                    <a:pt x="3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3" name="Google Shape;1543;p42"/>
            <p:cNvSpPr/>
            <p:nvPr/>
          </p:nvSpPr>
          <p:spPr>
            <a:xfrm rot="5400000">
              <a:off x="7442569" y="2733373"/>
              <a:ext cx="255150" cy="202741"/>
            </a:xfrm>
            <a:custGeom>
              <a:rect b="b" l="l" r="r" t="t"/>
              <a:pathLst>
                <a:path extrusionOk="0" h="673" w="847">
                  <a:moveTo>
                    <a:pt x="171" y="0"/>
                  </a:moveTo>
                  <a:cubicBezTo>
                    <a:pt x="118" y="0"/>
                    <a:pt x="61" y="5"/>
                    <a:pt x="0" y="16"/>
                  </a:cubicBezTo>
                  <a:cubicBezTo>
                    <a:pt x="0" y="215"/>
                    <a:pt x="20" y="315"/>
                    <a:pt x="20" y="315"/>
                  </a:cubicBezTo>
                  <a:cubicBezTo>
                    <a:pt x="24" y="311"/>
                    <a:pt x="47" y="308"/>
                    <a:pt x="83" y="308"/>
                  </a:cubicBezTo>
                  <a:cubicBezTo>
                    <a:pt x="240" y="308"/>
                    <a:pt x="643" y="365"/>
                    <a:pt x="756" y="673"/>
                  </a:cubicBezTo>
                  <a:cubicBezTo>
                    <a:pt x="847" y="492"/>
                    <a:pt x="691" y="0"/>
                    <a:pt x="1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44" name="Google Shape;1544;p42"/>
          <p:cNvSpPr txBox="1"/>
          <p:nvPr/>
        </p:nvSpPr>
        <p:spPr>
          <a:xfrm>
            <a:off x="1381675" y="947350"/>
            <a:ext cx="65799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I want you think about what would happen when 2 dice are rolled… Would the possibility of numbers being rolled increase or decrease?</a:t>
            </a:r>
            <a:endParaRPr b="1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It is your turn to roll 2 dice and record the different outcomes you get when you add the 2 numbers together. </a:t>
            </a:r>
            <a:endParaRPr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Watch the video of Miss Shuetrim explaining how to play on the next slide.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raft With Numbers by Slidesgo">
  <a:themeElements>
    <a:clrScheme name="Simple Light">
      <a:dk1>
        <a:srgbClr val="FBB041"/>
      </a:dk1>
      <a:lt1>
        <a:srgbClr val="141447"/>
      </a:lt1>
      <a:dk2>
        <a:srgbClr val="FFFFFF"/>
      </a:dk2>
      <a:lt2>
        <a:srgbClr val="EE798D"/>
      </a:lt2>
      <a:accent1>
        <a:srgbClr val="3049B5"/>
      </a:accent1>
      <a:accent2>
        <a:srgbClr val="00D9E2"/>
      </a:accent2>
      <a:accent3>
        <a:srgbClr val="8DC63F"/>
      </a:accent3>
      <a:accent4>
        <a:srgbClr val="FFD100"/>
      </a:accent4>
      <a:accent5>
        <a:srgbClr val="DB2E53"/>
      </a:accent5>
      <a:accent6>
        <a:srgbClr val="141447"/>
      </a:accent6>
      <a:hlink>
        <a:srgbClr val="14144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