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5143500" cx="9144000"/>
  <p:notesSz cx="6858000" cy="9144000"/>
  <p:embeddedFontLst>
    <p:embeddedFont>
      <p:font typeface="Merriweather Sans"/>
      <p:regular r:id="rId19"/>
      <p:bold r:id="rId20"/>
      <p:italic r:id="rId21"/>
      <p:boldItalic r:id="rId22"/>
    </p:embeddedFont>
    <p:embeddedFont>
      <p:font typeface="Roboto"/>
      <p:regular r:id="rId23"/>
      <p:bold r:id="rId24"/>
      <p:italic r:id="rId25"/>
      <p:boldItalic r:id="rId26"/>
    </p:embeddedFont>
    <p:embeddedFont>
      <p:font typeface="Open Sans SemiBold"/>
      <p:regular r:id="rId27"/>
      <p:bold r:id="rId28"/>
      <p:italic r:id="rId29"/>
      <p:boldItalic r:id="rId30"/>
    </p:embeddedFont>
    <p:embeddedFont>
      <p:font typeface="Bahiana"/>
      <p:regular r:id="rId31"/>
    </p:embeddedFont>
    <p:embeddedFont>
      <p:font typeface="Open Sans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Sans-bold.fntdata"/><Relationship Id="rId22" Type="http://schemas.openxmlformats.org/officeDocument/2006/relationships/font" Target="fonts/MerriweatherSans-boldItalic.fntdata"/><Relationship Id="rId21" Type="http://schemas.openxmlformats.org/officeDocument/2006/relationships/font" Target="fonts/MerriweatherSans-italic.fnt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OpenSansSemiBold-bold.fntdata"/><Relationship Id="rId27" Type="http://schemas.openxmlformats.org/officeDocument/2006/relationships/font" Target="fonts/OpenSansSemiBol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penSansSemiBold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Bahiana-regular.fntdata"/><Relationship Id="rId30" Type="http://schemas.openxmlformats.org/officeDocument/2006/relationships/font" Target="fonts/OpenSansSemiBold-boldItalic.fntdata"/><Relationship Id="rId11" Type="http://schemas.openxmlformats.org/officeDocument/2006/relationships/slide" Target="slides/slide7.xml"/><Relationship Id="rId33" Type="http://schemas.openxmlformats.org/officeDocument/2006/relationships/font" Target="fonts/OpenSans-bold.fntdata"/><Relationship Id="rId10" Type="http://schemas.openxmlformats.org/officeDocument/2006/relationships/slide" Target="slides/slide6.xml"/><Relationship Id="rId32" Type="http://schemas.openxmlformats.org/officeDocument/2006/relationships/font" Target="fonts/OpenSans-regular.fntdata"/><Relationship Id="rId13" Type="http://schemas.openxmlformats.org/officeDocument/2006/relationships/slide" Target="slides/slide9.xml"/><Relationship Id="rId35" Type="http://schemas.openxmlformats.org/officeDocument/2006/relationships/font" Target="fonts/OpenSans-boldItalic.fntdata"/><Relationship Id="rId12" Type="http://schemas.openxmlformats.org/officeDocument/2006/relationships/slide" Target="slides/slide8.xml"/><Relationship Id="rId34" Type="http://schemas.openxmlformats.org/officeDocument/2006/relationships/font" Target="fonts/OpenSans-italic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font" Target="fonts/MerriweatherSans-regular.fntdata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ce0692612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ce0692612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ef55772a70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ef55772a70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ef55772a70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ef55772a70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ef55772a70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ef55772a70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ef55772a70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ef55772a70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c84e315439_0_4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c84e315439_0_4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c62dc5e31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c62dc5e31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ef55772a70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ef55772a70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c84e31543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c84e31543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ef55772a70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ef55772a70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ef55772a70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ef55772a70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ef55772a70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ef55772a70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ef55772a70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ef55772a70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ef55772a70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ef55772a70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048050" y="1462450"/>
            <a:ext cx="7047900" cy="184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2660425" y="3266738"/>
            <a:ext cx="3823200" cy="4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hasCustomPrompt="1" type="title"/>
          </p:nvPr>
        </p:nvSpPr>
        <p:spPr>
          <a:xfrm>
            <a:off x="713225" y="1526050"/>
            <a:ext cx="5095200" cy="164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1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7" name="Google Shape;57;p11"/>
          <p:cNvSpPr txBox="1"/>
          <p:nvPr>
            <p:ph idx="1" type="subTitle"/>
          </p:nvPr>
        </p:nvSpPr>
        <p:spPr>
          <a:xfrm>
            <a:off x="713225" y="3238250"/>
            <a:ext cx="4367700" cy="3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1"/>
          <p:cNvSpPr/>
          <p:nvPr/>
        </p:nvSpPr>
        <p:spPr>
          <a:xfrm>
            <a:off x="365675" y="4189325"/>
            <a:ext cx="3173400" cy="1120800"/>
          </a:xfrm>
          <a:prstGeom prst="pentagon">
            <a:avLst>
              <a:gd fmla="val 105146" name="hf"/>
              <a:gd fmla="val 110557" name="vf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1"/>
          <p:cNvSpPr/>
          <p:nvPr/>
        </p:nvSpPr>
        <p:spPr>
          <a:xfrm rot="-4647455">
            <a:off x="37268" y="-416256"/>
            <a:ext cx="1233640" cy="1566487"/>
          </a:xfrm>
          <a:prstGeom prst="triangle">
            <a:avLst>
              <a:gd fmla="val 38783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title"/>
          </p:nvPr>
        </p:nvSpPr>
        <p:spPr>
          <a:xfrm>
            <a:off x="637025" y="368825"/>
            <a:ext cx="378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4601998" y="2004425"/>
            <a:ext cx="27252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64" name="Google Shape;64;p13"/>
          <p:cNvSpPr txBox="1"/>
          <p:nvPr>
            <p:ph idx="2" type="subTitle"/>
          </p:nvPr>
        </p:nvSpPr>
        <p:spPr>
          <a:xfrm>
            <a:off x="4721475" y="2323538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3" type="subTitle"/>
          </p:nvPr>
        </p:nvSpPr>
        <p:spPr>
          <a:xfrm>
            <a:off x="1816800" y="2004425"/>
            <a:ext cx="27252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4" type="subTitle"/>
          </p:nvPr>
        </p:nvSpPr>
        <p:spPr>
          <a:xfrm>
            <a:off x="1936388" y="2323538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3"/>
          <p:cNvSpPr txBox="1"/>
          <p:nvPr>
            <p:ph idx="5" type="subTitle"/>
          </p:nvPr>
        </p:nvSpPr>
        <p:spPr>
          <a:xfrm>
            <a:off x="4601963" y="3722475"/>
            <a:ext cx="27252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hiana"/>
              <a:buNone/>
              <a:defRPr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hiana"/>
              <a:buNone/>
              <a:defRPr b="1" sz="2200">
                <a:solidFill>
                  <a:schemeClr val="lt1"/>
                </a:solidFill>
                <a:latin typeface="Bahiana"/>
                <a:ea typeface="Bahiana"/>
                <a:cs typeface="Bahiana"/>
                <a:sym typeface="Bahian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hiana"/>
              <a:buNone/>
              <a:defRPr b="1" sz="2200">
                <a:solidFill>
                  <a:schemeClr val="lt1"/>
                </a:solidFill>
                <a:latin typeface="Bahiana"/>
                <a:ea typeface="Bahiana"/>
                <a:cs typeface="Bahiana"/>
                <a:sym typeface="Bahian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hiana"/>
              <a:buNone/>
              <a:defRPr b="1" sz="2200">
                <a:solidFill>
                  <a:schemeClr val="lt1"/>
                </a:solidFill>
                <a:latin typeface="Bahiana"/>
                <a:ea typeface="Bahiana"/>
                <a:cs typeface="Bahiana"/>
                <a:sym typeface="Bahian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hiana"/>
              <a:buNone/>
              <a:defRPr b="1" sz="2200">
                <a:solidFill>
                  <a:schemeClr val="lt1"/>
                </a:solidFill>
                <a:latin typeface="Bahiana"/>
                <a:ea typeface="Bahiana"/>
                <a:cs typeface="Bahiana"/>
                <a:sym typeface="Bahian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hiana"/>
              <a:buNone/>
              <a:defRPr b="1" sz="2200">
                <a:solidFill>
                  <a:schemeClr val="lt1"/>
                </a:solidFill>
                <a:latin typeface="Bahiana"/>
                <a:ea typeface="Bahiana"/>
                <a:cs typeface="Bahiana"/>
                <a:sym typeface="Bahian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hiana"/>
              <a:buNone/>
              <a:defRPr b="1" sz="2200">
                <a:solidFill>
                  <a:schemeClr val="lt1"/>
                </a:solidFill>
                <a:latin typeface="Bahiana"/>
                <a:ea typeface="Bahiana"/>
                <a:cs typeface="Bahiana"/>
                <a:sym typeface="Bahian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hiana"/>
              <a:buNone/>
              <a:defRPr b="1" sz="2200">
                <a:solidFill>
                  <a:schemeClr val="lt1"/>
                </a:solidFill>
                <a:latin typeface="Bahiana"/>
                <a:ea typeface="Bahiana"/>
                <a:cs typeface="Bahiana"/>
                <a:sym typeface="Bahian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hiana"/>
              <a:buNone/>
              <a:defRPr b="1" sz="2200">
                <a:solidFill>
                  <a:schemeClr val="lt1"/>
                </a:solidFill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68" name="Google Shape;68;p13"/>
          <p:cNvSpPr txBox="1"/>
          <p:nvPr>
            <p:ph idx="6" type="subTitle"/>
          </p:nvPr>
        </p:nvSpPr>
        <p:spPr>
          <a:xfrm>
            <a:off x="4721475" y="4041600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9" name="Google Shape;69;p13"/>
          <p:cNvSpPr txBox="1"/>
          <p:nvPr>
            <p:ph idx="7" type="subTitle"/>
          </p:nvPr>
        </p:nvSpPr>
        <p:spPr>
          <a:xfrm>
            <a:off x="1816800" y="3722475"/>
            <a:ext cx="27252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hiana"/>
              <a:buNone/>
              <a:defRPr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hiana"/>
              <a:buNone/>
              <a:defRPr b="1" sz="2200">
                <a:solidFill>
                  <a:schemeClr val="lt1"/>
                </a:solidFill>
                <a:latin typeface="Bahiana"/>
                <a:ea typeface="Bahiana"/>
                <a:cs typeface="Bahiana"/>
                <a:sym typeface="Bahian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hiana"/>
              <a:buNone/>
              <a:defRPr b="1" sz="2200">
                <a:solidFill>
                  <a:schemeClr val="lt1"/>
                </a:solidFill>
                <a:latin typeface="Bahiana"/>
                <a:ea typeface="Bahiana"/>
                <a:cs typeface="Bahiana"/>
                <a:sym typeface="Bahian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hiana"/>
              <a:buNone/>
              <a:defRPr b="1" sz="2200">
                <a:solidFill>
                  <a:schemeClr val="lt1"/>
                </a:solidFill>
                <a:latin typeface="Bahiana"/>
                <a:ea typeface="Bahiana"/>
                <a:cs typeface="Bahiana"/>
                <a:sym typeface="Bahian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hiana"/>
              <a:buNone/>
              <a:defRPr b="1" sz="2200">
                <a:solidFill>
                  <a:schemeClr val="lt1"/>
                </a:solidFill>
                <a:latin typeface="Bahiana"/>
                <a:ea typeface="Bahiana"/>
                <a:cs typeface="Bahiana"/>
                <a:sym typeface="Bahian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hiana"/>
              <a:buNone/>
              <a:defRPr b="1" sz="2200">
                <a:solidFill>
                  <a:schemeClr val="lt1"/>
                </a:solidFill>
                <a:latin typeface="Bahiana"/>
                <a:ea typeface="Bahiana"/>
                <a:cs typeface="Bahiana"/>
                <a:sym typeface="Bahian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hiana"/>
              <a:buNone/>
              <a:defRPr b="1" sz="2200">
                <a:solidFill>
                  <a:schemeClr val="lt1"/>
                </a:solidFill>
                <a:latin typeface="Bahiana"/>
                <a:ea typeface="Bahiana"/>
                <a:cs typeface="Bahiana"/>
                <a:sym typeface="Bahian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hiana"/>
              <a:buNone/>
              <a:defRPr b="1" sz="2200">
                <a:solidFill>
                  <a:schemeClr val="lt1"/>
                </a:solidFill>
                <a:latin typeface="Bahiana"/>
                <a:ea typeface="Bahiana"/>
                <a:cs typeface="Bahiana"/>
                <a:sym typeface="Bahian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Bahiana"/>
              <a:buNone/>
              <a:defRPr b="1" sz="2200">
                <a:solidFill>
                  <a:schemeClr val="lt1"/>
                </a:solidFill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70" name="Google Shape;70;p13"/>
          <p:cNvSpPr txBox="1"/>
          <p:nvPr>
            <p:ph idx="8" type="subTitle"/>
          </p:nvPr>
        </p:nvSpPr>
        <p:spPr>
          <a:xfrm>
            <a:off x="1936388" y="4041600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1" name="Google Shape;71;p13"/>
          <p:cNvSpPr txBox="1"/>
          <p:nvPr>
            <p:ph hasCustomPrompt="1" idx="9" type="title"/>
          </p:nvPr>
        </p:nvSpPr>
        <p:spPr>
          <a:xfrm>
            <a:off x="2621050" y="1306575"/>
            <a:ext cx="11169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Merriweather Sans"/>
              <a:buNone/>
              <a:defRPr sz="5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Font typeface="Merriweather Sans"/>
              <a:buNone/>
              <a:defRPr b="1" sz="4000"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Font typeface="Merriweather Sans"/>
              <a:buNone/>
              <a:defRPr b="1" sz="4000"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Font typeface="Merriweather Sans"/>
              <a:buNone/>
              <a:defRPr b="1" sz="4000"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Font typeface="Merriweather Sans"/>
              <a:buNone/>
              <a:defRPr b="1" sz="4000"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Font typeface="Merriweather Sans"/>
              <a:buNone/>
              <a:defRPr b="1" sz="4000"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Font typeface="Merriweather Sans"/>
              <a:buNone/>
              <a:defRPr b="1" sz="4000"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Font typeface="Merriweather Sans"/>
              <a:buNone/>
              <a:defRPr b="1" sz="4000"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Font typeface="Merriweather Sans"/>
              <a:buNone/>
              <a:defRPr b="1" sz="4000"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/>
          <p:nvPr>
            <p:ph hasCustomPrompt="1" idx="13" type="title"/>
          </p:nvPr>
        </p:nvSpPr>
        <p:spPr>
          <a:xfrm>
            <a:off x="5406100" y="1306575"/>
            <a:ext cx="11169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Merriweather Sans"/>
              <a:buNone/>
              <a:defRPr sz="5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Merriweather Sans"/>
              <a:buNone/>
              <a:defRPr b="1" sz="40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Merriweather Sans"/>
              <a:buNone/>
              <a:defRPr b="1" sz="40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Merriweather Sans"/>
              <a:buNone/>
              <a:defRPr b="1" sz="40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Merriweather Sans"/>
              <a:buNone/>
              <a:defRPr b="1" sz="40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Merriweather Sans"/>
              <a:buNone/>
              <a:defRPr b="1" sz="40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Merriweather Sans"/>
              <a:buNone/>
              <a:defRPr b="1" sz="40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Merriweather Sans"/>
              <a:buNone/>
              <a:defRPr b="1" sz="40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Merriweather Sans"/>
              <a:buNone/>
              <a:defRPr b="1" sz="40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/>
          <p:nvPr>
            <p:ph hasCustomPrompt="1" idx="14" type="title"/>
          </p:nvPr>
        </p:nvSpPr>
        <p:spPr>
          <a:xfrm>
            <a:off x="2621050" y="3022753"/>
            <a:ext cx="11169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Merriweather Sans"/>
              <a:buNone/>
              <a:defRPr sz="5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Merriweather Sans"/>
              <a:buNone/>
              <a:defRPr b="1" sz="40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Merriweather Sans"/>
              <a:buNone/>
              <a:defRPr b="1" sz="40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Merriweather Sans"/>
              <a:buNone/>
              <a:defRPr b="1" sz="40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Merriweather Sans"/>
              <a:buNone/>
              <a:defRPr b="1" sz="40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Merriweather Sans"/>
              <a:buNone/>
              <a:defRPr b="1" sz="40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Merriweather Sans"/>
              <a:buNone/>
              <a:defRPr b="1" sz="40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Merriweather Sans"/>
              <a:buNone/>
              <a:defRPr b="1" sz="40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Merriweather Sans"/>
              <a:buNone/>
              <a:defRPr b="1" sz="4000">
                <a:solidFill>
                  <a:schemeClr val="accen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/>
          <p:nvPr>
            <p:ph hasCustomPrompt="1" idx="15" type="title"/>
          </p:nvPr>
        </p:nvSpPr>
        <p:spPr>
          <a:xfrm>
            <a:off x="5406100" y="3022753"/>
            <a:ext cx="11169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erriweather Sans"/>
              <a:buNone/>
              <a:defRPr sz="5000">
                <a:solidFill>
                  <a:schemeClr val="accen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erriweather Sans"/>
              <a:buNone/>
              <a:defRPr b="1" sz="40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erriweather Sans"/>
              <a:buNone/>
              <a:defRPr b="1" sz="40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erriweather Sans"/>
              <a:buNone/>
              <a:defRPr b="1" sz="40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erriweather Sans"/>
              <a:buNone/>
              <a:defRPr b="1" sz="40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erriweather Sans"/>
              <a:buNone/>
              <a:defRPr b="1" sz="40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erriweather Sans"/>
              <a:buNone/>
              <a:defRPr b="1" sz="40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erriweather Sans"/>
              <a:buNone/>
              <a:defRPr b="1" sz="40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Merriweather Sans"/>
              <a:buNone/>
              <a:defRPr b="1" sz="4000">
                <a:solidFill>
                  <a:schemeClr val="lt1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/>
          <p:nvPr/>
        </p:nvSpPr>
        <p:spPr>
          <a:xfrm>
            <a:off x="7327200" y="466950"/>
            <a:ext cx="2411700" cy="935700"/>
          </a:xfrm>
          <a:prstGeom prst="trapezoid">
            <a:avLst>
              <a:gd fmla="val 69041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3"/>
          <p:cNvSpPr/>
          <p:nvPr/>
        </p:nvSpPr>
        <p:spPr>
          <a:xfrm rot="2460215">
            <a:off x="8795518" y="2221843"/>
            <a:ext cx="1330120" cy="1725225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3"/>
          <p:cNvSpPr/>
          <p:nvPr/>
        </p:nvSpPr>
        <p:spPr>
          <a:xfrm rot="-2859498">
            <a:off x="101638" y="3265191"/>
            <a:ext cx="782124" cy="171907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title"/>
          </p:nvPr>
        </p:nvSpPr>
        <p:spPr>
          <a:xfrm>
            <a:off x="2764650" y="2958300"/>
            <a:ext cx="36147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2137950" y="1687500"/>
            <a:ext cx="4868100" cy="9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4"/>
          <p:cNvSpPr/>
          <p:nvPr/>
        </p:nvSpPr>
        <p:spPr>
          <a:xfrm rot="3885418">
            <a:off x="327153" y="-338639"/>
            <a:ext cx="1418894" cy="207996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4"/>
          <p:cNvSpPr/>
          <p:nvPr/>
        </p:nvSpPr>
        <p:spPr>
          <a:xfrm>
            <a:off x="6800150" y="3039350"/>
            <a:ext cx="2563800" cy="2563800"/>
          </a:xfrm>
          <a:prstGeom prst="diamond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">
  <p:cSld name="CUSTOM_3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type="title"/>
          </p:nvPr>
        </p:nvSpPr>
        <p:spPr>
          <a:xfrm>
            <a:off x="637025" y="368825"/>
            <a:ext cx="405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5" name="Google Shape;85;p15"/>
          <p:cNvSpPr txBox="1"/>
          <p:nvPr>
            <p:ph idx="1" type="subTitle"/>
          </p:nvPr>
        </p:nvSpPr>
        <p:spPr>
          <a:xfrm>
            <a:off x="3581730" y="1952600"/>
            <a:ext cx="19806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86" name="Google Shape;86;p15"/>
          <p:cNvSpPr txBox="1"/>
          <p:nvPr>
            <p:ph idx="2" type="subTitle"/>
          </p:nvPr>
        </p:nvSpPr>
        <p:spPr>
          <a:xfrm>
            <a:off x="3581730" y="2271717"/>
            <a:ext cx="19806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5"/>
          <p:cNvSpPr txBox="1"/>
          <p:nvPr>
            <p:ph idx="3" type="subTitle"/>
          </p:nvPr>
        </p:nvSpPr>
        <p:spPr>
          <a:xfrm>
            <a:off x="6225480" y="1952600"/>
            <a:ext cx="19806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88" name="Google Shape;88;p15"/>
          <p:cNvSpPr txBox="1"/>
          <p:nvPr>
            <p:ph idx="4" type="subTitle"/>
          </p:nvPr>
        </p:nvSpPr>
        <p:spPr>
          <a:xfrm>
            <a:off x="6225480" y="2271717"/>
            <a:ext cx="19806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5" type="subTitle"/>
          </p:nvPr>
        </p:nvSpPr>
        <p:spPr>
          <a:xfrm>
            <a:off x="937980" y="1952600"/>
            <a:ext cx="19806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90" name="Google Shape;90;p15"/>
          <p:cNvSpPr txBox="1"/>
          <p:nvPr>
            <p:ph idx="6" type="subTitle"/>
          </p:nvPr>
        </p:nvSpPr>
        <p:spPr>
          <a:xfrm>
            <a:off x="937980" y="2271717"/>
            <a:ext cx="19806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5"/>
          <p:cNvSpPr txBox="1"/>
          <p:nvPr>
            <p:ph idx="7" type="subTitle"/>
          </p:nvPr>
        </p:nvSpPr>
        <p:spPr>
          <a:xfrm>
            <a:off x="3581730" y="3715250"/>
            <a:ext cx="19806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92" name="Google Shape;92;p15"/>
          <p:cNvSpPr txBox="1"/>
          <p:nvPr>
            <p:ph idx="8" type="subTitle"/>
          </p:nvPr>
        </p:nvSpPr>
        <p:spPr>
          <a:xfrm>
            <a:off x="3581730" y="4034367"/>
            <a:ext cx="19806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5"/>
          <p:cNvSpPr txBox="1"/>
          <p:nvPr>
            <p:ph idx="9" type="subTitle"/>
          </p:nvPr>
        </p:nvSpPr>
        <p:spPr>
          <a:xfrm>
            <a:off x="6225480" y="3715250"/>
            <a:ext cx="19806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94" name="Google Shape;94;p15"/>
          <p:cNvSpPr txBox="1"/>
          <p:nvPr>
            <p:ph idx="13" type="subTitle"/>
          </p:nvPr>
        </p:nvSpPr>
        <p:spPr>
          <a:xfrm>
            <a:off x="6225480" y="4034367"/>
            <a:ext cx="19806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5"/>
          <p:cNvSpPr txBox="1"/>
          <p:nvPr>
            <p:ph idx="14" type="subTitle"/>
          </p:nvPr>
        </p:nvSpPr>
        <p:spPr>
          <a:xfrm>
            <a:off x="937980" y="3715250"/>
            <a:ext cx="19806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96" name="Google Shape;96;p15"/>
          <p:cNvSpPr txBox="1"/>
          <p:nvPr>
            <p:ph idx="15" type="subTitle"/>
          </p:nvPr>
        </p:nvSpPr>
        <p:spPr>
          <a:xfrm>
            <a:off x="937980" y="4034367"/>
            <a:ext cx="19806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5"/>
          <p:cNvSpPr/>
          <p:nvPr/>
        </p:nvSpPr>
        <p:spPr>
          <a:xfrm rot="-3702025">
            <a:off x="7997486" y="-652189"/>
            <a:ext cx="992867" cy="2109514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5"/>
          <p:cNvSpPr/>
          <p:nvPr/>
        </p:nvSpPr>
        <p:spPr>
          <a:xfrm rot="10800000">
            <a:off x="5804450" y="-185425"/>
            <a:ext cx="2184900" cy="1080300"/>
          </a:xfrm>
          <a:prstGeom prst="pentagon">
            <a:avLst>
              <a:gd fmla="val 105146" name="hf"/>
              <a:gd fmla="val 110557" name="vf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">
  <p:cSld name="CUSTOM_7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6"/>
          <p:cNvSpPr txBox="1"/>
          <p:nvPr>
            <p:ph type="title"/>
          </p:nvPr>
        </p:nvSpPr>
        <p:spPr>
          <a:xfrm>
            <a:off x="1218875" y="1405975"/>
            <a:ext cx="2763600" cy="144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1" name="Google Shape;101;p16"/>
          <p:cNvSpPr txBox="1"/>
          <p:nvPr>
            <p:ph idx="1" type="subTitle"/>
          </p:nvPr>
        </p:nvSpPr>
        <p:spPr>
          <a:xfrm>
            <a:off x="1218875" y="2581325"/>
            <a:ext cx="2723400" cy="115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6"/>
          <p:cNvSpPr/>
          <p:nvPr/>
        </p:nvSpPr>
        <p:spPr>
          <a:xfrm flipH="1">
            <a:off x="4410022" y="3653225"/>
            <a:ext cx="4393800" cy="1781700"/>
          </a:xfrm>
          <a:prstGeom prst="pentagon">
            <a:avLst>
              <a:gd fmla="val 105146" name="hf"/>
              <a:gd fmla="val 110557" name="vf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6"/>
          <p:cNvSpPr/>
          <p:nvPr/>
        </p:nvSpPr>
        <p:spPr>
          <a:xfrm flipH="1" rot="9310589">
            <a:off x="-683047" y="-350018"/>
            <a:ext cx="2878344" cy="1604134"/>
          </a:xfrm>
          <a:prstGeom prst="pentagon">
            <a:avLst>
              <a:gd fmla="val 105146" name="hf"/>
              <a:gd fmla="val 110557" name="vf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16"/>
          <p:cNvSpPr/>
          <p:nvPr/>
        </p:nvSpPr>
        <p:spPr>
          <a:xfrm flipH="1" rot="1528337">
            <a:off x="-217708" y="1336881"/>
            <a:ext cx="661281" cy="1547993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">
  <p:cSld name="CUSTOM_3_1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type="title"/>
          </p:nvPr>
        </p:nvSpPr>
        <p:spPr>
          <a:xfrm>
            <a:off x="637025" y="368825"/>
            <a:ext cx="4055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07" name="Google Shape;107;p17"/>
          <p:cNvSpPr txBox="1"/>
          <p:nvPr>
            <p:ph idx="1" type="subTitle"/>
          </p:nvPr>
        </p:nvSpPr>
        <p:spPr>
          <a:xfrm>
            <a:off x="3581760" y="2626075"/>
            <a:ext cx="19806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108" name="Google Shape;108;p17"/>
          <p:cNvSpPr txBox="1"/>
          <p:nvPr>
            <p:ph idx="2" type="subTitle"/>
          </p:nvPr>
        </p:nvSpPr>
        <p:spPr>
          <a:xfrm>
            <a:off x="3581700" y="2945192"/>
            <a:ext cx="19806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7"/>
          <p:cNvSpPr txBox="1"/>
          <p:nvPr>
            <p:ph idx="3" type="subTitle"/>
          </p:nvPr>
        </p:nvSpPr>
        <p:spPr>
          <a:xfrm>
            <a:off x="6225510" y="2626075"/>
            <a:ext cx="19806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110" name="Google Shape;110;p17"/>
          <p:cNvSpPr txBox="1"/>
          <p:nvPr>
            <p:ph idx="4" type="subTitle"/>
          </p:nvPr>
        </p:nvSpPr>
        <p:spPr>
          <a:xfrm>
            <a:off x="6225450" y="2945192"/>
            <a:ext cx="19806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5" type="subTitle"/>
          </p:nvPr>
        </p:nvSpPr>
        <p:spPr>
          <a:xfrm>
            <a:off x="938010" y="2626075"/>
            <a:ext cx="19806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112" name="Google Shape;112;p17"/>
          <p:cNvSpPr txBox="1"/>
          <p:nvPr>
            <p:ph idx="6" type="subTitle"/>
          </p:nvPr>
        </p:nvSpPr>
        <p:spPr>
          <a:xfrm>
            <a:off x="937950" y="2945192"/>
            <a:ext cx="19806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7"/>
          <p:cNvSpPr/>
          <p:nvPr/>
        </p:nvSpPr>
        <p:spPr>
          <a:xfrm rot="-1055397">
            <a:off x="7872976" y="-737165"/>
            <a:ext cx="1942735" cy="165259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7"/>
          <p:cNvSpPr/>
          <p:nvPr/>
        </p:nvSpPr>
        <p:spPr>
          <a:xfrm rot="6801460">
            <a:off x="159009" y="3824651"/>
            <a:ext cx="1702526" cy="2245151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4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hasCustomPrompt="1" type="title"/>
          </p:nvPr>
        </p:nvSpPr>
        <p:spPr>
          <a:xfrm>
            <a:off x="2592909" y="763425"/>
            <a:ext cx="3958200" cy="61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4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7" name="Google Shape;117;p18"/>
          <p:cNvSpPr txBox="1"/>
          <p:nvPr>
            <p:ph idx="1" type="subTitle"/>
          </p:nvPr>
        </p:nvSpPr>
        <p:spPr>
          <a:xfrm>
            <a:off x="2837800" y="1395225"/>
            <a:ext cx="3468600" cy="3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hasCustomPrompt="1" idx="2" type="title"/>
          </p:nvPr>
        </p:nvSpPr>
        <p:spPr>
          <a:xfrm>
            <a:off x="2592909" y="2067000"/>
            <a:ext cx="3958200" cy="61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4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9" name="Google Shape;119;p18"/>
          <p:cNvSpPr txBox="1"/>
          <p:nvPr>
            <p:ph idx="3" type="subTitle"/>
          </p:nvPr>
        </p:nvSpPr>
        <p:spPr>
          <a:xfrm>
            <a:off x="2837800" y="2698800"/>
            <a:ext cx="3468600" cy="3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8"/>
          <p:cNvSpPr txBox="1"/>
          <p:nvPr>
            <p:ph hasCustomPrompt="1" idx="4" type="title"/>
          </p:nvPr>
        </p:nvSpPr>
        <p:spPr>
          <a:xfrm>
            <a:off x="2592909" y="3370575"/>
            <a:ext cx="3958200" cy="61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4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1" name="Google Shape;121;p18"/>
          <p:cNvSpPr txBox="1"/>
          <p:nvPr>
            <p:ph idx="5" type="subTitle"/>
          </p:nvPr>
        </p:nvSpPr>
        <p:spPr>
          <a:xfrm>
            <a:off x="2837800" y="4002375"/>
            <a:ext cx="3468600" cy="37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8"/>
          <p:cNvSpPr/>
          <p:nvPr/>
        </p:nvSpPr>
        <p:spPr>
          <a:xfrm rot="-4036294">
            <a:off x="7603085" y="1846132"/>
            <a:ext cx="2789082" cy="2244235"/>
          </a:xfrm>
          <a:prstGeom prst="pentagon">
            <a:avLst>
              <a:gd fmla="val 105146" name="hf"/>
              <a:gd fmla="val 110557" name="vf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8"/>
          <p:cNvSpPr/>
          <p:nvPr/>
        </p:nvSpPr>
        <p:spPr>
          <a:xfrm rot="-3851728">
            <a:off x="7635414" y="3939521"/>
            <a:ext cx="1303921" cy="1531885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8"/>
          <p:cNvSpPr/>
          <p:nvPr/>
        </p:nvSpPr>
        <p:spPr>
          <a:xfrm rot="8275468">
            <a:off x="6306630" y="3329204"/>
            <a:ext cx="3093656" cy="1446573"/>
          </a:xfrm>
          <a:custGeom>
            <a:rect b="b" l="l" r="r" t="t"/>
            <a:pathLst>
              <a:path extrusionOk="0" h="41304" w="76838">
                <a:moveTo>
                  <a:pt x="39534" y="9792"/>
                </a:moveTo>
                <a:lnTo>
                  <a:pt x="59944" y="28984"/>
                </a:lnTo>
                <a:lnTo>
                  <a:pt x="17170" y="32776"/>
                </a:lnTo>
                <a:lnTo>
                  <a:pt x="39534" y="9792"/>
                </a:lnTo>
                <a:close/>
                <a:moveTo>
                  <a:pt x="40154" y="0"/>
                </a:moveTo>
                <a:lnTo>
                  <a:pt x="1" y="41303"/>
                </a:lnTo>
                <a:lnTo>
                  <a:pt x="76838" y="34454"/>
                </a:lnTo>
                <a:lnTo>
                  <a:pt x="4015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8"/>
          <p:cNvSpPr/>
          <p:nvPr/>
        </p:nvSpPr>
        <p:spPr>
          <a:xfrm flipH="1" rot="1360744">
            <a:off x="-596636" y="-374897"/>
            <a:ext cx="2367670" cy="216609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">
  <p:cSld name="CUSTOM_3_1_1_1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type="title"/>
          </p:nvPr>
        </p:nvSpPr>
        <p:spPr>
          <a:xfrm>
            <a:off x="637025" y="368825"/>
            <a:ext cx="583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8" name="Google Shape;128;p19"/>
          <p:cNvSpPr txBox="1"/>
          <p:nvPr>
            <p:ph idx="1" type="subTitle"/>
          </p:nvPr>
        </p:nvSpPr>
        <p:spPr>
          <a:xfrm>
            <a:off x="4903610" y="2102750"/>
            <a:ext cx="19806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129" name="Google Shape;129;p19"/>
          <p:cNvSpPr txBox="1"/>
          <p:nvPr>
            <p:ph idx="2" type="subTitle"/>
          </p:nvPr>
        </p:nvSpPr>
        <p:spPr>
          <a:xfrm>
            <a:off x="4903550" y="2421867"/>
            <a:ext cx="19806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9"/>
          <p:cNvSpPr txBox="1"/>
          <p:nvPr>
            <p:ph idx="3" type="subTitle"/>
          </p:nvPr>
        </p:nvSpPr>
        <p:spPr>
          <a:xfrm>
            <a:off x="2259860" y="2102750"/>
            <a:ext cx="19806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131" name="Google Shape;131;p19"/>
          <p:cNvSpPr txBox="1"/>
          <p:nvPr>
            <p:ph idx="4" type="subTitle"/>
          </p:nvPr>
        </p:nvSpPr>
        <p:spPr>
          <a:xfrm>
            <a:off x="2259800" y="2421867"/>
            <a:ext cx="19806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9"/>
          <p:cNvSpPr txBox="1"/>
          <p:nvPr>
            <p:ph idx="5" type="subTitle"/>
          </p:nvPr>
        </p:nvSpPr>
        <p:spPr>
          <a:xfrm>
            <a:off x="4903610" y="3759650"/>
            <a:ext cx="19806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133" name="Google Shape;133;p19"/>
          <p:cNvSpPr txBox="1"/>
          <p:nvPr>
            <p:ph idx="6" type="subTitle"/>
          </p:nvPr>
        </p:nvSpPr>
        <p:spPr>
          <a:xfrm>
            <a:off x="4903550" y="4078767"/>
            <a:ext cx="19806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9"/>
          <p:cNvSpPr txBox="1"/>
          <p:nvPr>
            <p:ph idx="7" type="subTitle"/>
          </p:nvPr>
        </p:nvSpPr>
        <p:spPr>
          <a:xfrm>
            <a:off x="2259860" y="3759650"/>
            <a:ext cx="19806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135" name="Google Shape;135;p19"/>
          <p:cNvSpPr txBox="1"/>
          <p:nvPr>
            <p:ph idx="8" type="subTitle"/>
          </p:nvPr>
        </p:nvSpPr>
        <p:spPr>
          <a:xfrm>
            <a:off x="2259800" y="4078767"/>
            <a:ext cx="19806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9"/>
          <p:cNvSpPr/>
          <p:nvPr/>
        </p:nvSpPr>
        <p:spPr>
          <a:xfrm rot="-9000889">
            <a:off x="7582522" y="-22801"/>
            <a:ext cx="1614723" cy="178195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9"/>
          <p:cNvSpPr/>
          <p:nvPr/>
        </p:nvSpPr>
        <p:spPr>
          <a:xfrm rot="6339122">
            <a:off x="-970491" y="3079456"/>
            <a:ext cx="2164982" cy="1180136"/>
          </a:xfrm>
          <a:prstGeom prst="pentagon">
            <a:avLst>
              <a:gd fmla="val 105146" name="hf"/>
              <a:gd fmla="val 110557" name="vf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9"/>
          <p:cNvSpPr/>
          <p:nvPr/>
        </p:nvSpPr>
        <p:spPr>
          <a:xfrm rot="-7144222">
            <a:off x="145673" y="4192933"/>
            <a:ext cx="1482454" cy="1612617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5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>
            <p:ph idx="1" type="subTitle"/>
          </p:nvPr>
        </p:nvSpPr>
        <p:spPr>
          <a:xfrm>
            <a:off x="5372525" y="2644306"/>
            <a:ext cx="2540400" cy="92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Josefin Sans"/>
              <a:buNone/>
              <a:defRPr sz="140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0"/>
          <p:cNvSpPr txBox="1"/>
          <p:nvPr>
            <p:ph type="title"/>
          </p:nvPr>
        </p:nvSpPr>
        <p:spPr>
          <a:xfrm>
            <a:off x="5372575" y="1574938"/>
            <a:ext cx="2540400" cy="127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142" name="Google Shape;142;p20"/>
          <p:cNvSpPr/>
          <p:nvPr/>
        </p:nvSpPr>
        <p:spPr>
          <a:xfrm>
            <a:off x="314400" y="3653225"/>
            <a:ext cx="4393800" cy="1781700"/>
          </a:xfrm>
          <a:prstGeom prst="pentagon">
            <a:avLst>
              <a:gd fmla="val 105146" name="hf"/>
              <a:gd fmla="val 110557" name="vf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0"/>
          <p:cNvSpPr/>
          <p:nvPr/>
        </p:nvSpPr>
        <p:spPr>
          <a:xfrm rot="-9310589">
            <a:off x="6922925" y="-350018"/>
            <a:ext cx="2878344" cy="1604134"/>
          </a:xfrm>
          <a:prstGeom prst="pentagon">
            <a:avLst>
              <a:gd fmla="val 105146" name="hf"/>
              <a:gd fmla="val 110557" name="vf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0"/>
          <p:cNvSpPr/>
          <p:nvPr/>
        </p:nvSpPr>
        <p:spPr>
          <a:xfrm rot="-2699305">
            <a:off x="8306664" y="951993"/>
            <a:ext cx="1049417" cy="154814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1363200" y="2359700"/>
            <a:ext cx="2603400" cy="8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" name="Google Shape;13;p3"/>
          <p:cNvSpPr txBox="1"/>
          <p:nvPr>
            <p:ph hasCustomPrompt="1" idx="2" type="title"/>
          </p:nvPr>
        </p:nvSpPr>
        <p:spPr>
          <a:xfrm>
            <a:off x="1363200" y="1302075"/>
            <a:ext cx="1353600" cy="9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8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1363200" y="3261313"/>
            <a:ext cx="3513300" cy="43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/>
          <p:nvPr/>
        </p:nvSpPr>
        <p:spPr>
          <a:xfrm rot="7353959">
            <a:off x="-359098" y="4094775"/>
            <a:ext cx="1446299" cy="1572043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/>
          <p:nvPr/>
        </p:nvSpPr>
        <p:spPr>
          <a:xfrm rot="10800000">
            <a:off x="-96725" y="-429800"/>
            <a:ext cx="2322000" cy="969300"/>
          </a:xfrm>
          <a:prstGeom prst="pentagon">
            <a:avLst>
              <a:gd fmla="val 105146" name="hf"/>
              <a:gd fmla="val 110557" name="vf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 rot="-3638010">
            <a:off x="5641112" y="3155460"/>
            <a:ext cx="1927021" cy="2514697"/>
          </a:xfrm>
          <a:prstGeom prst="triangle">
            <a:avLst>
              <a:gd fmla="val 44303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type="title"/>
          </p:nvPr>
        </p:nvSpPr>
        <p:spPr>
          <a:xfrm>
            <a:off x="637025" y="3688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147" name="Google Shape;147;p21"/>
          <p:cNvSpPr/>
          <p:nvPr/>
        </p:nvSpPr>
        <p:spPr>
          <a:xfrm rot="10800000">
            <a:off x="4942025" y="-168700"/>
            <a:ext cx="2394300" cy="790200"/>
          </a:xfrm>
          <a:prstGeom prst="pentagon">
            <a:avLst>
              <a:gd fmla="val 105146" name="hf"/>
              <a:gd fmla="val 110557" name="vf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1"/>
          <p:cNvSpPr/>
          <p:nvPr/>
        </p:nvSpPr>
        <p:spPr>
          <a:xfrm rot="-9900376">
            <a:off x="7052468" y="-302554"/>
            <a:ext cx="2416574" cy="1452213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TITLE_ONLY_2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type="title"/>
          </p:nvPr>
        </p:nvSpPr>
        <p:spPr>
          <a:xfrm>
            <a:off x="637025" y="3688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151" name="Google Shape;151;p22"/>
          <p:cNvSpPr/>
          <p:nvPr/>
        </p:nvSpPr>
        <p:spPr>
          <a:xfrm rot="-2858230">
            <a:off x="7827961" y="-518152"/>
            <a:ext cx="1595225" cy="202250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2"/>
          <p:cNvSpPr/>
          <p:nvPr/>
        </p:nvSpPr>
        <p:spPr>
          <a:xfrm rot="10800000">
            <a:off x="6299275" y="-72575"/>
            <a:ext cx="1580100" cy="8787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6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/>
          <p:nvPr>
            <p:ph type="title"/>
          </p:nvPr>
        </p:nvSpPr>
        <p:spPr>
          <a:xfrm>
            <a:off x="637025" y="3688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155" name="Google Shape;155;p23"/>
          <p:cNvSpPr txBox="1"/>
          <p:nvPr>
            <p:ph idx="1" type="subTitle"/>
          </p:nvPr>
        </p:nvSpPr>
        <p:spPr>
          <a:xfrm>
            <a:off x="713225" y="1903650"/>
            <a:ext cx="4271100" cy="195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>
                <a:solidFill>
                  <a:schemeClr val="accent4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>
                <a:solidFill>
                  <a:schemeClr val="accent4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>
                <a:solidFill>
                  <a:schemeClr val="accent4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■"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156" name="Google Shape;156;p23"/>
          <p:cNvSpPr/>
          <p:nvPr/>
        </p:nvSpPr>
        <p:spPr>
          <a:xfrm>
            <a:off x="6723650" y="3627875"/>
            <a:ext cx="2870100" cy="16125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3"/>
          <p:cNvSpPr/>
          <p:nvPr/>
        </p:nvSpPr>
        <p:spPr>
          <a:xfrm rot="-6724683">
            <a:off x="6965535" y="56268"/>
            <a:ext cx="3265231" cy="2112440"/>
          </a:xfrm>
          <a:prstGeom prst="pentagon">
            <a:avLst>
              <a:gd fmla="val 105146" name="hf"/>
              <a:gd fmla="val 110557" name="vf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ONE_COLUMN_TEXT_1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idx="1" type="subTitle"/>
          </p:nvPr>
        </p:nvSpPr>
        <p:spPr>
          <a:xfrm>
            <a:off x="2081175" y="1515950"/>
            <a:ext cx="17253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hiana"/>
              <a:buNone/>
              <a:defRPr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hiana"/>
              <a:buNone/>
              <a:defRPr b="1"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hiana"/>
              <a:buNone/>
              <a:defRPr b="1"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hiana"/>
              <a:buNone/>
              <a:defRPr b="1"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hiana"/>
              <a:buNone/>
              <a:defRPr b="1"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hiana"/>
              <a:buNone/>
              <a:defRPr b="1"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hiana"/>
              <a:buNone/>
              <a:defRPr b="1"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hiana"/>
              <a:buNone/>
              <a:defRPr b="1"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hiana"/>
              <a:buNone/>
              <a:defRPr b="1"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160" name="Google Shape;160;p24"/>
          <p:cNvSpPr txBox="1"/>
          <p:nvPr>
            <p:ph idx="2" type="subTitle"/>
          </p:nvPr>
        </p:nvSpPr>
        <p:spPr>
          <a:xfrm>
            <a:off x="1968300" y="1872950"/>
            <a:ext cx="5207400" cy="9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95"/>
              <a:buChar char="●"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95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95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95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95"/>
              <a:buChar char="○"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95"/>
              <a:buChar char="■"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95"/>
              <a:buChar char="●"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95"/>
              <a:buChar char="○"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95"/>
              <a:buChar char="■"/>
              <a:defRPr/>
            </a:lvl9pPr>
          </a:lstStyle>
          <a:p/>
        </p:txBody>
      </p:sp>
      <p:sp>
        <p:nvSpPr>
          <p:cNvPr id="161" name="Google Shape;161;p24"/>
          <p:cNvSpPr txBox="1"/>
          <p:nvPr>
            <p:ph type="title"/>
          </p:nvPr>
        </p:nvSpPr>
        <p:spPr>
          <a:xfrm>
            <a:off x="637025" y="368825"/>
            <a:ext cx="4173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162" name="Google Shape;162;p24"/>
          <p:cNvSpPr/>
          <p:nvPr/>
        </p:nvSpPr>
        <p:spPr>
          <a:xfrm>
            <a:off x="5548650" y="4051625"/>
            <a:ext cx="2957700" cy="1656600"/>
          </a:xfrm>
          <a:prstGeom prst="pentagon">
            <a:avLst>
              <a:gd fmla="val 105146" name="hf"/>
              <a:gd fmla="val 110557" name="vf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4"/>
          <p:cNvSpPr/>
          <p:nvPr/>
        </p:nvSpPr>
        <p:spPr>
          <a:xfrm rot="-6197709">
            <a:off x="6954491" y="3192546"/>
            <a:ext cx="3729661" cy="1107875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4"/>
          <p:cNvSpPr txBox="1"/>
          <p:nvPr>
            <p:ph idx="3" type="subTitle"/>
          </p:nvPr>
        </p:nvSpPr>
        <p:spPr>
          <a:xfrm>
            <a:off x="2081175" y="2773250"/>
            <a:ext cx="17253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hiana"/>
              <a:buNone/>
              <a:defRPr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hiana"/>
              <a:buNone/>
              <a:defRPr b="1"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hiana"/>
              <a:buNone/>
              <a:defRPr b="1"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hiana"/>
              <a:buNone/>
              <a:defRPr b="1"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hiana"/>
              <a:buNone/>
              <a:defRPr b="1"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hiana"/>
              <a:buNone/>
              <a:defRPr b="1"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hiana"/>
              <a:buNone/>
              <a:defRPr b="1"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hiana"/>
              <a:buNone/>
              <a:defRPr b="1"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hiana"/>
              <a:buNone/>
              <a:defRPr b="1"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165" name="Google Shape;165;p24"/>
          <p:cNvSpPr txBox="1"/>
          <p:nvPr>
            <p:ph idx="4" type="subTitle"/>
          </p:nvPr>
        </p:nvSpPr>
        <p:spPr>
          <a:xfrm>
            <a:off x="1968300" y="3130250"/>
            <a:ext cx="5207400" cy="9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95"/>
              <a:buChar char="●"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95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95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95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95"/>
              <a:buChar char="○"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95"/>
              <a:buChar char="■"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95"/>
              <a:buChar char="●"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95"/>
              <a:buChar char="○"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95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ONE_COLUMN_TEXT_2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/>
          <p:nvPr>
            <p:ph idx="1" type="subTitle"/>
          </p:nvPr>
        </p:nvSpPr>
        <p:spPr>
          <a:xfrm>
            <a:off x="2081175" y="1510575"/>
            <a:ext cx="17253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hiana"/>
              <a:buNone/>
              <a:defRPr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hiana"/>
              <a:buNone/>
              <a:defRPr b="1"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hiana"/>
              <a:buNone/>
              <a:defRPr b="1"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hiana"/>
              <a:buNone/>
              <a:defRPr b="1"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hiana"/>
              <a:buNone/>
              <a:defRPr b="1"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hiana"/>
              <a:buNone/>
              <a:defRPr b="1"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hiana"/>
              <a:buNone/>
              <a:defRPr b="1"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hiana"/>
              <a:buNone/>
              <a:defRPr b="1"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hiana"/>
              <a:buNone/>
              <a:defRPr b="1"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168" name="Google Shape;168;p25"/>
          <p:cNvSpPr txBox="1"/>
          <p:nvPr>
            <p:ph idx="2" type="subTitle"/>
          </p:nvPr>
        </p:nvSpPr>
        <p:spPr>
          <a:xfrm>
            <a:off x="1968300" y="1867575"/>
            <a:ext cx="5207400" cy="9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95"/>
              <a:buChar char="●"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95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95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95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95"/>
              <a:buChar char="○"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95"/>
              <a:buChar char="■"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95"/>
              <a:buChar char="●"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95"/>
              <a:buChar char="○"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95"/>
              <a:buChar char="■"/>
              <a:defRPr/>
            </a:lvl9pPr>
          </a:lstStyle>
          <a:p/>
        </p:txBody>
      </p:sp>
      <p:sp>
        <p:nvSpPr>
          <p:cNvPr id="169" name="Google Shape;169;p25"/>
          <p:cNvSpPr txBox="1"/>
          <p:nvPr>
            <p:ph type="title"/>
          </p:nvPr>
        </p:nvSpPr>
        <p:spPr>
          <a:xfrm>
            <a:off x="637025" y="368825"/>
            <a:ext cx="4173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170" name="Google Shape;170;p25"/>
          <p:cNvSpPr/>
          <p:nvPr/>
        </p:nvSpPr>
        <p:spPr>
          <a:xfrm>
            <a:off x="7844750" y="3189725"/>
            <a:ext cx="2331300" cy="2020500"/>
          </a:xfrm>
          <a:prstGeom prst="pentagon">
            <a:avLst>
              <a:gd fmla="val 105146" name="hf"/>
              <a:gd fmla="val 110557" name="vf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5"/>
          <p:cNvSpPr/>
          <p:nvPr/>
        </p:nvSpPr>
        <p:spPr>
          <a:xfrm>
            <a:off x="3382125" y="4255425"/>
            <a:ext cx="4625400" cy="11079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5"/>
          <p:cNvSpPr txBox="1"/>
          <p:nvPr>
            <p:ph idx="3" type="subTitle"/>
          </p:nvPr>
        </p:nvSpPr>
        <p:spPr>
          <a:xfrm>
            <a:off x="2081175" y="2767875"/>
            <a:ext cx="17253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hiana"/>
              <a:buNone/>
              <a:defRPr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hiana"/>
              <a:buNone/>
              <a:defRPr b="1"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hiana"/>
              <a:buNone/>
              <a:defRPr b="1"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hiana"/>
              <a:buNone/>
              <a:defRPr b="1"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hiana"/>
              <a:buNone/>
              <a:defRPr b="1"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hiana"/>
              <a:buNone/>
              <a:defRPr b="1"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hiana"/>
              <a:buNone/>
              <a:defRPr b="1"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hiana"/>
              <a:buNone/>
              <a:defRPr b="1"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hiana"/>
              <a:buNone/>
              <a:defRPr b="1"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173" name="Google Shape;173;p25"/>
          <p:cNvSpPr txBox="1"/>
          <p:nvPr>
            <p:ph idx="4" type="subTitle"/>
          </p:nvPr>
        </p:nvSpPr>
        <p:spPr>
          <a:xfrm>
            <a:off x="1968300" y="3124875"/>
            <a:ext cx="5207400" cy="9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95"/>
              <a:buChar char="●"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95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95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95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95"/>
              <a:buChar char="○"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95"/>
              <a:buChar char="■"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95"/>
              <a:buChar char="●"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95"/>
              <a:buChar char="○"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95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6"/>
          <p:cNvSpPr txBox="1"/>
          <p:nvPr>
            <p:ph type="title"/>
          </p:nvPr>
        </p:nvSpPr>
        <p:spPr>
          <a:xfrm>
            <a:off x="2788049" y="908175"/>
            <a:ext cx="3567900" cy="9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5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76" name="Google Shape;176;p26"/>
          <p:cNvSpPr txBox="1"/>
          <p:nvPr>
            <p:ph idx="1" type="subTitle"/>
          </p:nvPr>
        </p:nvSpPr>
        <p:spPr>
          <a:xfrm>
            <a:off x="3038550" y="1773122"/>
            <a:ext cx="3066900" cy="8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26"/>
          <p:cNvSpPr txBox="1"/>
          <p:nvPr/>
        </p:nvSpPr>
        <p:spPr>
          <a:xfrm>
            <a:off x="2924399" y="3190863"/>
            <a:ext cx="32952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CREDITS</a:t>
            </a:r>
            <a:r>
              <a:rPr lang="en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: This presentation template was created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, infographics &amp; images by </a:t>
            </a:r>
            <a:r>
              <a:rPr b="1" lang="en" sz="1100">
                <a:solidFill>
                  <a:schemeClr val="dk2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26"/>
          <p:cNvSpPr/>
          <p:nvPr/>
        </p:nvSpPr>
        <p:spPr>
          <a:xfrm rot="-5400000">
            <a:off x="7517975" y="1802050"/>
            <a:ext cx="1988400" cy="1763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6"/>
          <p:cNvSpPr/>
          <p:nvPr/>
        </p:nvSpPr>
        <p:spPr>
          <a:xfrm rot="5604128">
            <a:off x="343810" y="2420210"/>
            <a:ext cx="1612642" cy="2691536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5_1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7"/>
          <p:cNvSpPr/>
          <p:nvPr/>
        </p:nvSpPr>
        <p:spPr>
          <a:xfrm>
            <a:off x="314400" y="3653225"/>
            <a:ext cx="4393800" cy="1781700"/>
          </a:xfrm>
          <a:prstGeom prst="pentagon">
            <a:avLst>
              <a:gd fmla="val 105146" name="hf"/>
              <a:gd fmla="val 110557" name="vf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7"/>
          <p:cNvSpPr/>
          <p:nvPr/>
        </p:nvSpPr>
        <p:spPr>
          <a:xfrm rot="-9310589">
            <a:off x="6922925" y="-350018"/>
            <a:ext cx="2878344" cy="1604134"/>
          </a:xfrm>
          <a:prstGeom prst="pentagon">
            <a:avLst>
              <a:gd fmla="val 105146" name="hf"/>
              <a:gd fmla="val 110557" name="vf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7"/>
          <p:cNvSpPr/>
          <p:nvPr/>
        </p:nvSpPr>
        <p:spPr>
          <a:xfrm rot="-2699305">
            <a:off x="8306664" y="951993"/>
            <a:ext cx="1049417" cy="154814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5_1_1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8"/>
          <p:cNvSpPr/>
          <p:nvPr/>
        </p:nvSpPr>
        <p:spPr>
          <a:xfrm rot="-4036294">
            <a:off x="7603085" y="1846132"/>
            <a:ext cx="2789082" cy="2244235"/>
          </a:xfrm>
          <a:prstGeom prst="pentagon">
            <a:avLst>
              <a:gd fmla="val 105146" name="hf"/>
              <a:gd fmla="val 110557" name="vf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8"/>
          <p:cNvSpPr/>
          <p:nvPr/>
        </p:nvSpPr>
        <p:spPr>
          <a:xfrm rot="-3851728">
            <a:off x="7635414" y="3939521"/>
            <a:ext cx="1303921" cy="1531885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8"/>
          <p:cNvSpPr/>
          <p:nvPr/>
        </p:nvSpPr>
        <p:spPr>
          <a:xfrm flipH="1" rot="1360744">
            <a:off x="-596636" y="-374897"/>
            <a:ext cx="2367670" cy="2166093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 1">
  <p:cSld name="CUSTOM_5_1_1_1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/>
          <p:nvPr/>
        </p:nvSpPr>
        <p:spPr>
          <a:xfrm flipH="1" rot="-3885418">
            <a:off x="7411303" y="-338639"/>
            <a:ext cx="1418894" cy="2079961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9"/>
          <p:cNvSpPr/>
          <p:nvPr/>
        </p:nvSpPr>
        <p:spPr>
          <a:xfrm flipH="1">
            <a:off x="363376" y="3053075"/>
            <a:ext cx="2563800" cy="2563800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637025" y="368825"/>
            <a:ext cx="445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2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/>
          <p:nvPr/>
        </p:nvSpPr>
        <p:spPr>
          <a:xfrm rot="-3831476">
            <a:off x="7767270" y="-898805"/>
            <a:ext cx="999550" cy="2225174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/>
          <p:nvPr/>
        </p:nvSpPr>
        <p:spPr>
          <a:xfrm rot="10798644">
            <a:off x="6415780" y="-91179"/>
            <a:ext cx="1521300" cy="789900"/>
          </a:xfrm>
          <a:prstGeom prst="trapezoid">
            <a:avLst>
              <a:gd fmla="val 32992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idx="1" type="subTitle"/>
          </p:nvPr>
        </p:nvSpPr>
        <p:spPr>
          <a:xfrm>
            <a:off x="6020585" y="2017538"/>
            <a:ext cx="19806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25" name="Google Shape;25;p5"/>
          <p:cNvSpPr txBox="1"/>
          <p:nvPr>
            <p:ph idx="2" type="subTitle"/>
          </p:nvPr>
        </p:nvSpPr>
        <p:spPr>
          <a:xfrm>
            <a:off x="6020575" y="2336663"/>
            <a:ext cx="2410200" cy="7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3" type="subTitle"/>
          </p:nvPr>
        </p:nvSpPr>
        <p:spPr>
          <a:xfrm>
            <a:off x="1142835" y="2017538"/>
            <a:ext cx="19806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200"/>
              <a:buFont typeface="Bahiana"/>
              <a:buNone/>
              <a:defRPr b="1" sz="2200"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4" type="subTitle"/>
          </p:nvPr>
        </p:nvSpPr>
        <p:spPr>
          <a:xfrm>
            <a:off x="713225" y="2336663"/>
            <a:ext cx="2410200" cy="7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/>
          <p:nvPr/>
        </p:nvSpPr>
        <p:spPr>
          <a:xfrm rot="-7905671">
            <a:off x="1398295" y="-298894"/>
            <a:ext cx="1040048" cy="141039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5"/>
          <p:cNvSpPr/>
          <p:nvPr/>
        </p:nvSpPr>
        <p:spPr>
          <a:xfrm>
            <a:off x="2935500" y="3875025"/>
            <a:ext cx="3273000" cy="1354200"/>
          </a:xfrm>
          <a:prstGeom prst="trapezoid">
            <a:avLst>
              <a:gd fmla="val 54104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5"/>
          <p:cNvSpPr/>
          <p:nvPr/>
        </p:nvSpPr>
        <p:spPr>
          <a:xfrm rot="-3013069">
            <a:off x="6587501" y="-459627"/>
            <a:ext cx="846734" cy="160443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title"/>
          </p:nvPr>
        </p:nvSpPr>
        <p:spPr>
          <a:xfrm>
            <a:off x="637025" y="3688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33" name="Google Shape;33;p6"/>
          <p:cNvSpPr/>
          <p:nvPr/>
        </p:nvSpPr>
        <p:spPr>
          <a:xfrm rot="4719316">
            <a:off x="7037131" y="-379494"/>
            <a:ext cx="968422" cy="957655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/>
          <p:nvPr/>
        </p:nvSpPr>
        <p:spPr>
          <a:xfrm>
            <a:off x="7820750" y="-177875"/>
            <a:ext cx="1628400" cy="725700"/>
          </a:xfrm>
          <a:prstGeom prst="trapezoid">
            <a:avLst>
              <a:gd fmla="val 6998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2081175" y="2072175"/>
            <a:ext cx="17253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hiana"/>
              <a:buNone/>
              <a:defRPr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hiana"/>
              <a:buNone/>
              <a:defRPr b="1"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hiana"/>
              <a:buNone/>
              <a:defRPr b="1"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hiana"/>
              <a:buNone/>
              <a:defRPr b="1"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hiana"/>
              <a:buNone/>
              <a:defRPr b="1"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hiana"/>
              <a:buNone/>
              <a:defRPr b="1"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hiana"/>
              <a:buNone/>
              <a:defRPr b="1"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hiana"/>
              <a:buNone/>
              <a:defRPr b="1"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Bahiana"/>
              <a:buNone/>
              <a:defRPr b="1" sz="2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1968300" y="2429175"/>
            <a:ext cx="5207400" cy="90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 rtl="0">
              <a:lnSpc>
                <a:spcPct val="166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95"/>
              <a:buChar char="●"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95"/>
              <a:buChar char="○"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95"/>
              <a:buChar char="■"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95"/>
              <a:buChar char="●"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95"/>
              <a:buChar char="○"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95"/>
              <a:buChar char="■"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95"/>
              <a:buChar char="●"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95"/>
              <a:buChar char="○"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95"/>
              <a:buChar char="■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637025" y="368825"/>
            <a:ext cx="4173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/>
            </a:lvl9pPr>
          </a:lstStyle>
          <a:p/>
        </p:txBody>
      </p:sp>
      <p:sp>
        <p:nvSpPr>
          <p:cNvPr id="39" name="Google Shape;39;p7"/>
          <p:cNvSpPr/>
          <p:nvPr/>
        </p:nvSpPr>
        <p:spPr>
          <a:xfrm>
            <a:off x="7844750" y="3189725"/>
            <a:ext cx="2331300" cy="2020500"/>
          </a:xfrm>
          <a:prstGeom prst="pentagon">
            <a:avLst>
              <a:gd fmla="val 105146" name="hf"/>
              <a:gd fmla="val 110557" name="vf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/>
          <p:nvPr/>
        </p:nvSpPr>
        <p:spPr>
          <a:xfrm>
            <a:off x="3382125" y="4255425"/>
            <a:ext cx="4625400" cy="11079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030725" y="838500"/>
            <a:ext cx="4291800" cy="346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11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3" name="Google Shape;43;p8"/>
          <p:cNvSpPr/>
          <p:nvPr/>
        </p:nvSpPr>
        <p:spPr>
          <a:xfrm>
            <a:off x="517375" y="3152200"/>
            <a:ext cx="3281100" cy="20799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8"/>
          <p:cNvSpPr/>
          <p:nvPr/>
        </p:nvSpPr>
        <p:spPr>
          <a:xfrm rot="-9454638">
            <a:off x="-717577" y="3047344"/>
            <a:ext cx="1515586" cy="2289591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8"/>
          <p:cNvSpPr/>
          <p:nvPr/>
        </p:nvSpPr>
        <p:spPr>
          <a:xfrm rot="-7950627">
            <a:off x="7639713" y="-204394"/>
            <a:ext cx="2182990" cy="1564038"/>
          </a:xfrm>
          <a:prstGeom prst="pentagon">
            <a:avLst>
              <a:gd fmla="val 105146" name="hf"/>
              <a:gd fmla="val 110557" name="vf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/>
          <p:nvPr>
            <p:ph type="title"/>
          </p:nvPr>
        </p:nvSpPr>
        <p:spPr>
          <a:xfrm>
            <a:off x="2620250" y="1562350"/>
            <a:ext cx="3940500" cy="8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8" name="Google Shape;48;p9"/>
          <p:cNvSpPr txBox="1"/>
          <p:nvPr>
            <p:ph idx="1" type="subTitle"/>
          </p:nvPr>
        </p:nvSpPr>
        <p:spPr>
          <a:xfrm>
            <a:off x="2490750" y="2424950"/>
            <a:ext cx="4199400" cy="115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9"/>
          <p:cNvSpPr/>
          <p:nvPr/>
        </p:nvSpPr>
        <p:spPr>
          <a:xfrm rot="883959">
            <a:off x="6216404" y="4115576"/>
            <a:ext cx="1604346" cy="1382265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7667600" y="3345625"/>
            <a:ext cx="2304900" cy="2128200"/>
          </a:xfrm>
          <a:prstGeom prst="pentagon">
            <a:avLst>
              <a:gd fmla="val 105146" name="hf"/>
              <a:gd fmla="val 110557" name="vf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9"/>
          <p:cNvSpPr/>
          <p:nvPr/>
        </p:nvSpPr>
        <p:spPr>
          <a:xfrm rot="-1460268">
            <a:off x="-487399" y="1111549"/>
            <a:ext cx="1474101" cy="1806402"/>
          </a:xfrm>
          <a:prstGeom prst="trapezoid">
            <a:avLst>
              <a:gd fmla="val 17684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9"/>
          <p:cNvSpPr/>
          <p:nvPr/>
        </p:nvSpPr>
        <p:spPr>
          <a:xfrm rot="3189010">
            <a:off x="153659" y="-520107"/>
            <a:ext cx="2226540" cy="174162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5399925" y="487800"/>
            <a:ext cx="3248100" cy="130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37025" y="3688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ahiana"/>
              <a:buNone/>
              <a:defRPr sz="4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ahiana"/>
              <a:buNone/>
              <a:defRPr sz="4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ahiana"/>
              <a:buNone/>
              <a:defRPr sz="4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ahiana"/>
              <a:buNone/>
              <a:defRPr sz="4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ahiana"/>
              <a:buNone/>
              <a:defRPr sz="4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ahiana"/>
              <a:buNone/>
              <a:defRPr sz="4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ahiana"/>
              <a:buNone/>
              <a:defRPr sz="4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ahiana"/>
              <a:buNone/>
              <a:defRPr sz="4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Bahiana"/>
              <a:buNone/>
              <a:defRPr sz="45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5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rive.google.com/file/d/1EqYnAFXBoErGuyLzbvVxAjiI-kNxXKIz/view" TargetMode="External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drive.google.com/file/d/1_mIXHbWLwZduF8x-Bj6atngPCLl_2wqr/view" TargetMode="External"/><Relationship Id="rId4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Uysm8Aiyos44reJr1d1Cqw5L2_s7GhkG/view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YOiu01oPeTyPPDen4C9zEYFBR7VNXJrb/view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06666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0"/>
          <p:cNvSpPr txBox="1"/>
          <p:nvPr>
            <p:ph type="ctrTitle"/>
          </p:nvPr>
        </p:nvSpPr>
        <p:spPr>
          <a:xfrm>
            <a:off x="2205125" y="2973725"/>
            <a:ext cx="4733400" cy="109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0"/>
              <a:t>Year two</a:t>
            </a:r>
            <a:endParaRPr sz="13500"/>
          </a:p>
          <a:p>
            <a:pPr indent="0" lvl="0" marL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100"/>
          </a:p>
          <a:p>
            <a:pPr indent="0" lvl="0" marL="0" rtl="0" algn="ct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100"/>
              <a:t>number</a:t>
            </a:r>
            <a:endParaRPr sz="8100"/>
          </a:p>
        </p:txBody>
      </p:sp>
      <p:sp>
        <p:nvSpPr>
          <p:cNvPr id="196" name="Google Shape;196;p30"/>
          <p:cNvSpPr txBox="1"/>
          <p:nvPr>
            <p:ph idx="1" type="subTitle"/>
          </p:nvPr>
        </p:nvSpPr>
        <p:spPr>
          <a:xfrm>
            <a:off x="1451100" y="3979500"/>
            <a:ext cx="6241800" cy="3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BFDA5F"/>
                </a:solidFill>
              </a:rPr>
              <a:t>Week 3, Term 4</a:t>
            </a:r>
            <a:endParaRPr b="1" sz="2100">
              <a:solidFill>
                <a:srgbClr val="BFDA5F"/>
              </a:solidFill>
            </a:endParaRPr>
          </a:p>
        </p:txBody>
      </p:sp>
      <p:sp>
        <p:nvSpPr>
          <p:cNvPr id="197" name="Google Shape;197;p30"/>
          <p:cNvSpPr/>
          <p:nvPr/>
        </p:nvSpPr>
        <p:spPr>
          <a:xfrm rot="8100000">
            <a:off x="7279125" y="3839615"/>
            <a:ext cx="2508811" cy="1173219"/>
          </a:xfrm>
          <a:custGeom>
            <a:rect b="b" l="l" r="r" t="t"/>
            <a:pathLst>
              <a:path extrusionOk="0" h="41304" w="76838">
                <a:moveTo>
                  <a:pt x="39534" y="9792"/>
                </a:moveTo>
                <a:lnTo>
                  <a:pt x="59944" y="28984"/>
                </a:lnTo>
                <a:lnTo>
                  <a:pt x="17170" y="32776"/>
                </a:lnTo>
                <a:lnTo>
                  <a:pt x="39534" y="9792"/>
                </a:lnTo>
                <a:close/>
                <a:moveTo>
                  <a:pt x="40154" y="0"/>
                </a:moveTo>
                <a:lnTo>
                  <a:pt x="1" y="41303"/>
                </a:lnTo>
                <a:lnTo>
                  <a:pt x="76838" y="34454"/>
                </a:lnTo>
                <a:lnTo>
                  <a:pt x="40154" y="0"/>
                </a:lnTo>
                <a:close/>
              </a:path>
            </a:pathLst>
          </a:custGeom>
          <a:solidFill>
            <a:srgbClr val="BFDA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30"/>
          <p:cNvSpPr/>
          <p:nvPr/>
        </p:nvSpPr>
        <p:spPr>
          <a:xfrm rot="1380122">
            <a:off x="346337" y="176473"/>
            <a:ext cx="892498" cy="1044449"/>
          </a:xfrm>
          <a:custGeom>
            <a:rect b="b" l="l" r="r" t="t"/>
            <a:pathLst>
              <a:path extrusionOk="0" h="17055" w="14574">
                <a:moveTo>
                  <a:pt x="3724" y="0"/>
                </a:moveTo>
                <a:lnTo>
                  <a:pt x="1" y="3632"/>
                </a:lnTo>
                <a:lnTo>
                  <a:pt x="5264" y="8596"/>
                </a:lnTo>
                <a:lnTo>
                  <a:pt x="277" y="14618"/>
                </a:lnTo>
                <a:lnTo>
                  <a:pt x="2851" y="17055"/>
                </a:lnTo>
                <a:lnTo>
                  <a:pt x="8000" y="11170"/>
                </a:lnTo>
                <a:lnTo>
                  <a:pt x="12527" y="15446"/>
                </a:lnTo>
                <a:lnTo>
                  <a:pt x="14573" y="11883"/>
                </a:lnTo>
                <a:lnTo>
                  <a:pt x="10896" y="7861"/>
                </a:lnTo>
                <a:lnTo>
                  <a:pt x="14366" y="3884"/>
                </a:lnTo>
                <a:lnTo>
                  <a:pt x="11654" y="896"/>
                </a:lnTo>
                <a:lnTo>
                  <a:pt x="8252" y="4988"/>
                </a:lnTo>
                <a:lnTo>
                  <a:pt x="37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30"/>
          <p:cNvSpPr/>
          <p:nvPr/>
        </p:nvSpPr>
        <p:spPr>
          <a:xfrm rot="-5400000">
            <a:off x="8268531" y="2386278"/>
            <a:ext cx="669880" cy="505022"/>
          </a:xfrm>
          <a:custGeom>
            <a:rect b="b" l="l" r="r" t="t"/>
            <a:pathLst>
              <a:path extrusionOk="0" fill="none" h="8942" w="11861">
                <a:moveTo>
                  <a:pt x="6643" y="8942"/>
                </a:moveTo>
                <a:cubicBezTo>
                  <a:pt x="5264" y="7701"/>
                  <a:pt x="3977" y="6390"/>
                  <a:pt x="2781" y="5034"/>
                </a:cubicBezTo>
                <a:cubicBezTo>
                  <a:pt x="1862" y="4023"/>
                  <a:pt x="437" y="2897"/>
                  <a:pt x="92" y="1633"/>
                </a:cubicBezTo>
                <a:cubicBezTo>
                  <a:pt x="0" y="1357"/>
                  <a:pt x="23" y="1035"/>
                  <a:pt x="138" y="759"/>
                </a:cubicBezTo>
                <a:cubicBezTo>
                  <a:pt x="345" y="345"/>
                  <a:pt x="897" y="93"/>
                  <a:pt x="1425" y="47"/>
                </a:cubicBezTo>
                <a:cubicBezTo>
                  <a:pt x="1977" y="1"/>
                  <a:pt x="2529" y="116"/>
                  <a:pt x="3011" y="323"/>
                </a:cubicBezTo>
                <a:cubicBezTo>
                  <a:pt x="3977" y="736"/>
                  <a:pt x="4712" y="1403"/>
                  <a:pt x="5425" y="2046"/>
                </a:cubicBezTo>
                <a:cubicBezTo>
                  <a:pt x="6321" y="2874"/>
                  <a:pt x="11860" y="7057"/>
                  <a:pt x="10182" y="8114"/>
                </a:cubicBezTo>
                <a:cubicBezTo>
                  <a:pt x="9194" y="8758"/>
                  <a:pt x="8068" y="7953"/>
                  <a:pt x="7401" y="7402"/>
                </a:cubicBezTo>
                <a:cubicBezTo>
                  <a:pt x="5425" y="5770"/>
                  <a:pt x="4000" y="3839"/>
                  <a:pt x="1908" y="2276"/>
                </a:cubicBezTo>
              </a:path>
            </a:pathLst>
          </a:custGeom>
          <a:solidFill>
            <a:srgbClr val="A4B85C"/>
          </a:solidFill>
          <a:ln cap="rnd" cmpd="sng" w="38100">
            <a:solidFill>
              <a:srgbClr val="95D5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0"/>
          <p:cNvSpPr/>
          <p:nvPr/>
        </p:nvSpPr>
        <p:spPr>
          <a:xfrm rot="-5400000">
            <a:off x="8314646" y="2138989"/>
            <a:ext cx="749061" cy="253189"/>
          </a:xfrm>
          <a:custGeom>
            <a:rect b="b" l="l" r="r" t="t"/>
            <a:pathLst>
              <a:path extrusionOk="0" fill="none" h="4483" w="13263">
                <a:moveTo>
                  <a:pt x="10527" y="4482"/>
                </a:moveTo>
                <a:cubicBezTo>
                  <a:pt x="7631" y="4229"/>
                  <a:pt x="4781" y="3632"/>
                  <a:pt x="2023" y="2758"/>
                </a:cubicBezTo>
                <a:cubicBezTo>
                  <a:pt x="1310" y="2528"/>
                  <a:pt x="552" y="2253"/>
                  <a:pt x="184" y="1701"/>
                </a:cubicBezTo>
                <a:cubicBezTo>
                  <a:pt x="69" y="1517"/>
                  <a:pt x="0" y="1287"/>
                  <a:pt x="46" y="1080"/>
                </a:cubicBezTo>
                <a:cubicBezTo>
                  <a:pt x="184" y="552"/>
                  <a:pt x="920" y="299"/>
                  <a:pt x="1563" y="230"/>
                </a:cubicBezTo>
                <a:cubicBezTo>
                  <a:pt x="3241" y="0"/>
                  <a:pt x="4965" y="276"/>
                  <a:pt x="6620" y="552"/>
                </a:cubicBezTo>
                <a:lnTo>
                  <a:pt x="11929" y="1402"/>
                </a:lnTo>
                <a:cubicBezTo>
                  <a:pt x="12504" y="1494"/>
                  <a:pt x="13262" y="1724"/>
                  <a:pt x="13239" y="2207"/>
                </a:cubicBezTo>
                <a:cubicBezTo>
                  <a:pt x="13216" y="2506"/>
                  <a:pt x="12918" y="2712"/>
                  <a:pt x="12596" y="2781"/>
                </a:cubicBezTo>
                <a:cubicBezTo>
                  <a:pt x="12274" y="2850"/>
                  <a:pt x="11929" y="2873"/>
                  <a:pt x="11584" y="2827"/>
                </a:cubicBezTo>
                <a:cubicBezTo>
                  <a:pt x="8757" y="2597"/>
                  <a:pt x="5930" y="2253"/>
                  <a:pt x="3149" y="1816"/>
                </a:cubicBezTo>
              </a:path>
            </a:pathLst>
          </a:custGeom>
          <a:solidFill>
            <a:srgbClr val="BFDA5F"/>
          </a:solidFill>
          <a:ln cap="rnd" cmpd="sng" w="38100">
            <a:solidFill>
              <a:srgbClr val="BFDA5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1" name="Google Shape;201;p30"/>
          <p:cNvGrpSpPr/>
          <p:nvPr/>
        </p:nvGrpSpPr>
        <p:grpSpPr>
          <a:xfrm rot="3439202">
            <a:off x="223071" y="1481345"/>
            <a:ext cx="1139044" cy="935077"/>
            <a:chOff x="1362125" y="419900"/>
            <a:chExt cx="490175" cy="402400"/>
          </a:xfrm>
        </p:grpSpPr>
        <p:sp>
          <p:nvSpPr>
            <p:cNvPr id="202" name="Google Shape;202;p30"/>
            <p:cNvSpPr/>
            <p:nvPr/>
          </p:nvSpPr>
          <p:spPr>
            <a:xfrm>
              <a:off x="1362125" y="543800"/>
              <a:ext cx="490175" cy="171850"/>
            </a:xfrm>
            <a:custGeom>
              <a:rect b="b" l="l" r="r" t="t"/>
              <a:pathLst>
                <a:path extrusionOk="0" h="6874" w="19607">
                  <a:moveTo>
                    <a:pt x="460" y="1"/>
                  </a:moveTo>
                  <a:lnTo>
                    <a:pt x="1" y="3862"/>
                  </a:lnTo>
                  <a:lnTo>
                    <a:pt x="17492" y="6873"/>
                  </a:lnTo>
                  <a:lnTo>
                    <a:pt x="19606" y="2575"/>
                  </a:lnTo>
                  <a:lnTo>
                    <a:pt x="460" y="1"/>
                  </a:lnTo>
                  <a:close/>
                </a:path>
              </a:pathLst>
            </a:custGeom>
            <a:solidFill>
              <a:srgbClr val="BFDA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30"/>
            <p:cNvSpPr/>
            <p:nvPr/>
          </p:nvSpPr>
          <p:spPr>
            <a:xfrm>
              <a:off x="1480425" y="716000"/>
              <a:ext cx="120950" cy="106300"/>
            </a:xfrm>
            <a:custGeom>
              <a:rect b="b" l="l" r="r" t="t"/>
              <a:pathLst>
                <a:path extrusionOk="0" h="4252" w="4838">
                  <a:moveTo>
                    <a:pt x="2494" y="0"/>
                  </a:moveTo>
                  <a:cubicBezTo>
                    <a:pt x="1283" y="0"/>
                    <a:pt x="1" y="885"/>
                    <a:pt x="95" y="2261"/>
                  </a:cubicBezTo>
                  <a:cubicBezTo>
                    <a:pt x="141" y="2766"/>
                    <a:pt x="486" y="3203"/>
                    <a:pt x="831" y="3594"/>
                  </a:cubicBezTo>
                  <a:cubicBezTo>
                    <a:pt x="1228" y="4055"/>
                    <a:pt x="1727" y="4252"/>
                    <a:pt x="2228" y="4252"/>
                  </a:cubicBezTo>
                  <a:cubicBezTo>
                    <a:pt x="3525" y="4252"/>
                    <a:pt x="4837" y="2932"/>
                    <a:pt x="4439" y="1456"/>
                  </a:cubicBezTo>
                  <a:cubicBezTo>
                    <a:pt x="4164" y="440"/>
                    <a:pt x="3346" y="0"/>
                    <a:pt x="2494" y="0"/>
                  </a:cubicBezTo>
                  <a:close/>
                </a:path>
              </a:pathLst>
            </a:custGeom>
            <a:solidFill>
              <a:srgbClr val="BFDA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30"/>
            <p:cNvSpPr/>
            <p:nvPr/>
          </p:nvSpPr>
          <p:spPr>
            <a:xfrm>
              <a:off x="1567275" y="419900"/>
              <a:ext cx="139000" cy="113150"/>
            </a:xfrm>
            <a:custGeom>
              <a:rect b="b" l="l" r="r" t="t"/>
              <a:pathLst>
                <a:path extrusionOk="0" h="4526" w="5560">
                  <a:moveTo>
                    <a:pt x="2861" y="1"/>
                  </a:moveTo>
                  <a:cubicBezTo>
                    <a:pt x="2704" y="1"/>
                    <a:pt x="2539" y="20"/>
                    <a:pt x="2367" y="61"/>
                  </a:cubicBezTo>
                  <a:cubicBezTo>
                    <a:pt x="713" y="429"/>
                    <a:pt x="0" y="2842"/>
                    <a:pt x="1287" y="3991"/>
                  </a:cubicBezTo>
                  <a:cubicBezTo>
                    <a:pt x="1701" y="4348"/>
                    <a:pt x="2212" y="4526"/>
                    <a:pt x="2724" y="4526"/>
                  </a:cubicBezTo>
                  <a:cubicBezTo>
                    <a:pt x="3235" y="4526"/>
                    <a:pt x="3747" y="4348"/>
                    <a:pt x="4160" y="3991"/>
                  </a:cubicBezTo>
                  <a:cubicBezTo>
                    <a:pt x="5559" y="2719"/>
                    <a:pt x="4730" y="1"/>
                    <a:pt x="2861" y="1"/>
                  </a:cubicBezTo>
                  <a:close/>
                </a:path>
              </a:pathLst>
            </a:custGeom>
            <a:solidFill>
              <a:srgbClr val="BFDA5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9"/>
          <p:cNvSpPr txBox="1"/>
          <p:nvPr>
            <p:ph type="title"/>
          </p:nvPr>
        </p:nvSpPr>
        <p:spPr>
          <a:xfrm>
            <a:off x="1631550" y="321075"/>
            <a:ext cx="6415800" cy="8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Number talk - estimation</a:t>
            </a:r>
            <a:endParaRPr/>
          </a:p>
        </p:txBody>
      </p:sp>
      <p:grpSp>
        <p:nvGrpSpPr>
          <p:cNvPr id="378" name="Google Shape;378;p39"/>
          <p:cNvGrpSpPr/>
          <p:nvPr/>
        </p:nvGrpSpPr>
        <p:grpSpPr>
          <a:xfrm flipH="1" rot="-3201045">
            <a:off x="6904341" y="3850393"/>
            <a:ext cx="1484403" cy="692410"/>
            <a:chOff x="5328069" y="4356063"/>
            <a:chExt cx="1082676" cy="505022"/>
          </a:xfrm>
        </p:grpSpPr>
        <p:sp>
          <p:nvSpPr>
            <p:cNvPr id="379" name="Google Shape;379;p39"/>
            <p:cNvSpPr/>
            <p:nvPr/>
          </p:nvSpPr>
          <p:spPr>
            <a:xfrm>
              <a:off x="5328069" y="4356063"/>
              <a:ext cx="669880" cy="505022"/>
            </a:xfrm>
            <a:custGeom>
              <a:rect b="b" l="l" r="r" t="t"/>
              <a:pathLst>
                <a:path extrusionOk="0" fill="none" h="8942" w="11861">
                  <a:moveTo>
                    <a:pt x="6643" y="8942"/>
                  </a:moveTo>
                  <a:cubicBezTo>
                    <a:pt x="5264" y="7701"/>
                    <a:pt x="3977" y="6390"/>
                    <a:pt x="2781" y="5034"/>
                  </a:cubicBezTo>
                  <a:cubicBezTo>
                    <a:pt x="1862" y="4023"/>
                    <a:pt x="437" y="2897"/>
                    <a:pt x="92" y="1633"/>
                  </a:cubicBezTo>
                  <a:cubicBezTo>
                    <a:pt x="0" y="1357"/>
                    <a:pt x="23" y="1035"/>
                    <a:pt x="138" y="759"/>
                  </a:cubicBezTo>
                  <a:cubicBezTo>
                    <a:pt x="345" y="345"/>
                    <a:pt x="897" y="93"/>
                    <a:pt x="1425" y="47"/>
                  </a:cubicBezTo>
                  <a:cubicBezTo>
                    <a:pt x="1977" y="1"/>
                    <a:pt x="2529" y="116"/>
                    <a:pt x="3011" y="323"/>
                  </a:cubicBezTo>
                  <a:cubicBezTo>
                    <a:pt x="3977" y="736"/>
                    <a:pt x="4712" y="1403"/>
                    <a:pt x="5425" y="2046"/>
                  </a:cubicBezTo>
                  <a:cubicBezTo>
                    <a:pt x="6321" y="2874"/>
                    <a:pt x="11860" y="7057"/>
                    <a:pt x="10182" y="8114"/>
                  </a:cubicBezTo>
                  <a:cubicBezTo>
                    <a:pt x="9194" y="8758"/>
                    <a:pt x="8068" y="7953"/>
                    <a:pt x="7401" y="7402"/>
                  </a:cubicBezTo>
                  <a:cubicBezTo>
                    <a:pt x="5425" y="5770"/>
                    <a:pt x="4000" y="3839"/>
                    <a:pt x="1908" y="2276"/>
                  </a:cubicBezTo>
                </a:path>
              </a:pathLst>
            </a:custGeom>
            <a:solidFill>
              <a:schemeClr val="accent3"/>
            </a:solidFill>
            <a:ln cap="rnd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9"/>
            <p:cNvSpPr/>
            <p:nvPr/>
          </p:nvSpPr>
          <p:spPr>
            <a:xfrm>
              <a:off x="5661684" y="4567685"/>
              <a:ext cx="749061" cy="253189"/>
            </a:xfrm>
            <a:custGeom>
              <a:rect b="b" l="l" r="r" t="t"/>
              <a:pathLst>
                <a:path extrusionOk="0" fill="none" h="4483" w="13263">
                  <a:moveTo>
                    <a:pt x="10527" y="4482"/>
                  </a:moveTo>
                  <a:cubicBezTo>
                    <a:pt x="7631" y="4229"/>
                    <a:pt x="4781" y="3632"/>
                    <a:pt x="2023" y="2758"/>
                  </a:cubicBezTo>
                  <a:cubicBezTo>
                    <a:pt x="1310" y="2528"/>
                    <a:pt x="552" y="2253"/>
                    <a:pt x="184" y="1701"/>
                  </a:cubicBezTo>
                  <a:cubicBezTo>
                    <a:pt x="69" y="1517"/>
                    <a:pt x="0" y="1287"/>
                    <a:pt x="46" y="1080"/>
                  </a:cubicBezTo>
                  <a:cubicBezTo>
                    <a:pt x="184" y="552"/>
                    <a:pt x="920" y="299"/>
                    <a:pt x="1563" y="230"/>
                  </a:cubicBezTo>
                  <a:cubicBezTo>
                    <a:pt x="3241" y="0"/>
                    <a:pt x="4965" y="276"/>
                    <a:pt x="6620" y="552"/>
                  </a:cubicBezTo>
                  <a:lnTo>
                    <a:pt x="11929" y="1402"/>
                  </a:lnTo>
                  <a:cubicBezTo>
                    <a:pt x="12504" y="1494"/>
                    <a:pt x="13262" y="1724"/>
                    <a:pt x="13239" y="2207"/>
                  </a:cubicBezTo>
                  <a:cubicBezTo>
                    <a:pt x="13216" y="2506"/>
                    <a:pt x="12918" y="2712"/>
                    <a:pt x="12596" y="2781"/>
                  </a:cubicBezTo>
                  <a:cubicBezTo>
                    <a:pt x="12274" y="2850"/>
                    <a:pt x="11929" y="2873"/>
                    <a:pt x="11584" y="2827"/>
                  </a:cubicBezTo>
                  <a:cubicBezTo>
                    <a:pt x="8757" y="2597"/>
                    <a:pt x="5930" y="2253"/>
                    <a:pt x="3149" y="1816"/>
                  </a:cubicBezTo>
                </a:path>
              </a:pathLst>
            </a:custGeom>
            <a:solidFill>
              <a:schemeClr val="accent3"/>
            </a:solidFill>
            <a:ln cap="rnd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81" name="Google Shape;381;p39"/>
          <p:cNvGrpSpPr/>
          <p:nvPr/>
        </p:nvGrpSpPr>
        <p:grpSpPr>
          <a:xfrm flipH="1" rot="-3201045">
            <a:off x="470941" y="1148593"/>
            <a:ext cx="1484403" cy="692410"/>
            <a:chOff x="5328069" y="4356063"/>
            <a:chExt cx="1082676" cy="505022"/>
          </a:xfrm>
        </p:grpSpPr>
        <p:sp>
          <p:nvSpPr>
            <p:cNvPr id="382" name="Google Shape;382;p39"/>
            <p:cNvSpPr/>
            <p:nvPr/>
          </p:nvSpPr>
          <p:spPr>
            <a:xfrm>
              <a:off x="5328069" y="4356063"/>
              <a:ext cx="669880" cy="505022"/>
            </a:xfrm>
            <a:custGeom>
              <a:rect b="b" l="l" r="r" t="t"/>
              <a:pathLst>
                <a:path extrusionOk="0" fill="none" h="8942" w="11861">
                  <a:moveTo>
                    <a:pt x="6643" y="8942"/>
                  </a:moveTo>
                  <a:cubicBezTo>
                    <a:pt x="5264" y="7701"/>
                    <a:pt x="3977" y="6390"/>
                    <a:pt x="2781" y="5034"/>
                  </a:cubicBezTo>
                  <a:cubicBezTo>
                    <a:pt x="1862" y="4023"/>
                    <a:pt x="437" y="2897"/>
                    <a:pt x="92" y="1633"/>
                  </a:cubicBezTo>
                  <a:cubicBezTo>
                    <a:pt x="0" y="1357"/>
                    <a:pt x="23" y="1035"/>
                    <a:pt x="138" y="759"/>
                  </a:cubicBezTo>
                  <a:cubicBezTo>
                    <a:pt x="345" y="345"/>
                    <a:pt x="897" y="93"/>
                    <a:pt x="1425" y="47"/>
                  </a:cubicBezTo>
                  <a:cubicBezTo>
                    <a:pt x="1977" y="1"/>
                    <a:pt x="2529" y="116"/>
                    <a:pt x="3011" y="323"/>
                  </a:cubicBezTo>
                  <a:cubicBezTo>
                    <a:pt x="3977" y="736"/>
                    <a:pt x="4712" y="1403"/>
                    <a:pt x="5425" y="2046"/>
                  </a:cubicBezTo>
                  <a:cubicBezTo>
                    <a:pt x="6321" y="2874"/>
                    <a:pt x="11860" y="7057"/>
                    <a:pt x="10182" y="8114"/>
                  </a:cubicBezTo>
                  <a:cubicBezTo>
                    <a:pt x="9194" y="8758"/>
                    <a:pt x="8068" y="7953"/>
                    <a:pt x="7401" y="7402"/>
                  </a:cubicBezTo>
                  <a:cubicBezTo>
                    <a:pt x="5425" y="5770"/>
                    <a:pt x="4000" y="3839"/>
                    <a:pt x="1908" y="2276"/>
                  </a:cubicBezTo>
                </a:path>
              </a:pathLst>
            </a:custGeom>
            <a:solidFill>
              <a:schemeClr val="accent3"/>
            </a:solidFill>
            <a:ln cap="rnd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9"/>
            <p:cNvSpPr/>
            <p:nvPr/>
          </p:nvSpPr>
          <p:spPr>
            <a:xfrm>
              <a:off x="5661684" y="4567685"/>
              <a:ext cx="749061" cy="253189"/>
            </a:xfrm>
            <a:custGeom>
              <a:rect b="b" l="l" r="r" t="t"/>
              <a:pathLst>
                <a:path extrusionOk="0" fill="none" h="4483" w="13263">
                  <a:moveTo>
                    <a:pt x="10527" y="4482"/>
                  </a:moveTo>
                  <a:cubicBezTo>
                    <a:pt x="7631" y="4229"/>
                    <a:pt x="4781" y="3632"/>
                    <a:pt x="2023" y="2758"/>
                  </a:cubicBezTo>
                  <a:cubicBezTo>
                    <a:pt x="1310" y="2528"/>
                    <a:pt x="552" y="2253"/>
                    <a:pt x="184" y="1701"/>
                  </a:cubicBezTo>
                  <a:cubicBezTo>
                    <a:pt x="69" y="1517"/>
                    <a:pt x="0" y="1287"/>
                    <a:pt x="46" y="1080"/>
                  </a:cubicBezTo>
                  <a:cubicBezTo>
                    <a:pt x="184" y="552"/>
                    <a:pt x="920" y="299"/>
                    <a:pt x="1563" y="230"/>
                  </a:cubicBezTo>
                  <a:cubicBezTo>
                    <a:pt x="3241" y="0"/>
                    <a:pt x="4965" y="276"/>
                    <a:pt x="6620" y="552"/>
                  </a:cubicBezTo>
                  <a:lnTo>
                    <a:pt x="11929" y="1402"/>
                  </a:lnTo>
                  <a:cubicBezTo>
                    <a:pt x="12504" y="1494"/>
                    <a:pt x="13262" y="1724"/>
                    <a:pt x="13239" y="2207"/>
                  </a:cubicBezTo>
                  <a:cubicBezTo>
                    <a:pt x="13216" y="2506"/>
                    <a:pt x="12918" y="2712"/>
                    <a:pt x="12596" y="2781"/>
                  </a:cubicBezTo>
                  <a:cubicBezTo>
                    <a:pt x="12274" y="2850"/>
                    <a:pt x="11929" y="2873"/>
                    <a:pt x="11584" y="2827"/>
                  </a:cubicBezTo>
                  <a:cubicBezTo>
                    <a:pt x="8757" y="2597"/>
                    <a:pt x="5930" y="2253"/>
                    <a:pt x="3149" y="1816"/>
                  </a:cubicBezTo>
                </a:path>
              </a:pathLst>
            </a:custGeom>
            <a:solidFill>
              <a:schemeClr val="accent1"/>
            </a:solidFill>
            <a:ln cap="rnd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84" name="Google Shape;384;p39" title="St1 W3 L2 Esti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3050" y="1221400"/>
            <a:ext cx="5036476" cy="377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0"/>
          <p:cNvSpPr txBox="1"/>
          <p:nvPr>
            <p:ph type="title"/>
          </p:nvPr>
        </p:nvSpPr>
        <p:spPr>
          <a:xfrm>
            <a:off x="637025" y="3688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Counting practice</a:t>
            </a:r>
            <a:endParaRPr/>
          </a:p>
        </p:txBody>
      </p:sp>
      <p:sp>
        <p:nvSpPr>
          <p:cNvPr id="390" name="Google Shape;390;p40"/>
          <p:cNvSpPr txBox="1"/>
          <p:nvPr>
            <p:ph idx="1" type="subTitle"/>
          </p:nvPr>
        </p:nvSpPr>
        <p:spPr>
          <a:xfrm>
            <a:off x="713225" y="1255625"/>
            <a:ext cx="3561300" cy="326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Practice counting out loud: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Start at 15 and count forward by 3s. Stop when you get to 72.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Start at 100 and count backwards by 4s.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Start at 6 and count forward by 6’s.</a:t>
            </a:r>
            <a:endParaRPr sz="2200"/>
          </a:p>
          <a:p>
            <a:pPr indent="-22860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900"/>
          </a:p>
        </p:txBody>
      </p:sp>
      <p:grpSp>
        <p:nvGrpSpPr>
          <p:cNvPr id="391" name="Google Shape;391;p40"/>
          <p:cNvGrpSpPr/>
          <p:nvPr/>
        </p:nvGrpSpPr>
        <p:grpSpPr>
          <a:xfrm>
            <a:off x="5295263" y="1079618"/>
            <a:ext cx="815896" cy="669795"/>
            <a:chOff x="1362125" y="419900"/>
            <a:chExt cx="490175" cy="402400"/>
          </a:xfrm>
        </p:grpSpPr>
        <p:sp>
          <p:nvSpPr>
            <p:cNvPr id="392" name="Google Shape;392;p40"/>
            <p:cNvSpPr/>
            <p:nvPr/>
          </p:nvSpPr>
          <p:spPr>
            <a:xfrm>
              <a:off x="1362125" y="543800"/>
              <a:ext cx="490175" cy="171850"/>
            </a:xfrm>
            <a:custGeom>
              <a:rect b="b" l="l" r="r" t="t"/>
              <a:pathLst>
                <a:path extrusionOk="0" h="6874" w="19607">
                  <a:moveTo>
                    <a:pt x="460" y="1"/>
                  </a:moveTo>
                  <a:lnTo>
                    <a:pt x="1" y="3862"/>
                  </a:lnTo>
                  <a:lnTo>
                    <a:pt x="17492" y="6873"/>
                  </a:lnTo>
                  <a:lnTo>
                    <a:pt x="19606" y="2575"/>
                  </a:lnTo>
                  <a:lnTo>
                    <a:pt x="4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480425" y="716000"/>
              <a:ext cx="120950" cy="106300"/>
            </a:xfrm>
            <a:custGeom>
              <a:rect b="b" l="l" r="r" t="t"/>
              <a:pathLst>
                <a:path extrusionOk="0" h="4252" w="4838">
                  <a:moveTo>
                    <a:pt x="2494" y="0"/>
                  </a:moveTo>
                  <a:cubicBezTo>
                    <a:pt x="1283" y="0"/>
                    <a:pt x="1" y="885"/>
                    <a:pt x="95" y="2261"/>
                  </a:cubicBezTo>
                  <a:cubicBezTo>
                    <a:pt x="141" y="2766"/>
                    <a:pt x="486" y="3203"/>
                    <a:pt x="831" y="3594"/>
                  </a:cubicBezTo>
                  <a:cubicBezTo>
                    <a:pt x="1228" y="4055"/>
                    <a:pt x="1727" y="4252"/>
                    <a:pt x="2228" y="4252"/>
                  </a:cubicBezTo>
                  <a:cubicBezTo>
                    <a:pt x="3525" y="4252"/>
                    <a:pt x="4837" y="2932"/>
                    <a:pt x="4439" y="1456"/>
                  </a:cubicBezTo>
                  <a:cubicBezTo>
                    <a:pt x="4164" y="440"/>
                    <a:pt x="3346" y="0"/>
                    <a:pt x="24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567275" y="419900"/>
              <a:ext cx="139000" cy="113150"/>
            </a:xfrm>
            <a:custGeom>
              <a:rect b="b" l="l" r="r" t="t"/>
              <a:pathLst>
                <a:path extrusionOk="0" h="4526" w="5560">
                  <a:moveTo>
                    <a:pt x="2861" y="1"/>
                  </a:moveTo>
                  <a:cubicBezTo>
                    <a:pt x="2704" y="1"/>
                    <a:pt x="2539" y="20"/>
                    <a:pt x="2367" y="61"/>
                  </a:cubicBezTo>
                  <a:cubicBezTo>
                    <a:pt x="713" y="429"/>
                    <a:pt x="0" y="2842"/>
                    <a:pt x="1287" y="3991"/>
                  </a:cubicBezTo>
                  <a:cubicBezTo>
                    <a:pt x="1701" y="4348"/>
                    <a:pt x="2212" y="4526"/>
                    <a:pt x="2724" y="4526"/>
                  </a:cubicBezTo>
                  <a:cubicBezTo>
                    <a:pt x="3235" y="4526"/>
                    <a:pt x="3747" y="4348"/>
                    <a:pt x="4160" y="3991"/>
                  </a:cubicBezTo>
                  <a:cubicBezTo>
                    <a:pt x="5559" y="2719"/>
                    <a:pt x="4730" y="1"/>
                    <a:pt x="28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95" name="Google Shape;395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5125" y="549688"/>
            <a:ext cx="3429000" cy="42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1"/>
          <p:cNvSpPr txBox="1"/>
          <p:nvPr>
            <p:ph type="title"/>
          </p:nvPr>
        </p:nvSpPr>
        <p:spPr>
          <a:xfrm>
            <a:off x="2596650" y="321075"/>
            <a:ext cx="4540200" cy="8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Number of the day</a:t>
            </a:r>
            <a:endParaRPr/>
          </a:p>
        </p:txBody>
      </p:sp>
      <p:grpSp>
        <p:nvGrpSpPr>
          <p:cNvPr id="401" name="Google Shape;401;p41"/>
          <p:cNvGrpSpPr/>
          <p:nvPr/>
        </p:nvGrpSpPr>
        <p:grpSpPr>
          <a:xfrm flipH="1" rot="-3201045">
            <a:off x="6904341" y="3850393"/>
            <a:ext cx="1484403" cy="692410"/>
            <a:chOff x="5328069" y="4356063"/>
            <a:chExt cx="1082676" cy="505022"/>
          </a:xfrm>
        </p:grpSpPr>
        <p:sp>
          <p:nvSpPr>
            <p:cNvPr id="402" name="Google Shape;402;p41"/>
            <p:cNvSpPr/>
            <p:nvPr/>
          </p:nvSpPr>
          <p:spPr>
            <a:xfrm>
              <a:off x="5328069" y="4356063"/>
              <a:ext cx="669880" cy="505022"/>
            </a:xfrm>
            <a:custGeom>
              <a:rect b="b" l="l" r="r" t="t"/>
              <a:pathLst>
                <a:path extrusionOk="0" fill="none" h="8942" w="11861">
                  <a:moveTo>
                    <a:pt x="6643" y="8942"/>
                  </a:moveTo>
                  <a:cubicBezTo>
                    <a:pt x="5264" y="7701"/>
                    <a:pt x="3977" y="6390"/>
                    <a:pt x="2781" y="5034"/>
                  </a:cubicBezTo>
                  <a:cubicBezTo>
                    <a:pt x="1862" y="4023"/>
                    <a:pt x="437" y="2897"/>
                    <a:pt x="92" y="1633"/>
                  </a:cubicBezTo>
                  <a:cubicBezTo>
                    <a:pt x="0" y="1357"/>
                    <a:pt x="23" y="1035"/>
                    <a:pt x="138" y="759"/>
                  </a:cubicBezTo>
                  <a:cubicBezTo>
                    <a:pt x="345" y="345"/>
                    <a:pt x="897" y="93"/>
                    <a:pt x="1425" y="47"/>
                  </a:cubicBezTo>
                  <a:cubicBezTo>
                    <a:pt x="1977" y="1"/>
                    <a:pt x="2529" y="116"/>
                    <a:pt x="3011" y="323"/>
                  </a:cubicBezTo>
                  <a:cubicBezTo>
                    <a:pt x="3977" y="736"/>
                    <a:pt x="4712" y="1403"/>
                    <a:pt x="5425" y="2046"/>
                  </a:cubicBezTo>
                  <a:cubicBezTo>
                    <a:pt x="6321" y="2874"/>
                    <a:pt x="11860" y="7057"/>
                    <a:pt x="10182" y="8114"/>
                  </a:cubicBezTo>
                  <a:cubicBezTo>
                    <a:pt x="9194" y="8758"/>
                    <a:pt x="8068" y="7953"/>
                    <a:pt x="7401" y="7402"/>
                  </a:cubicBezTo>
                  <a:cubicBezTo>
                    <a:pt x="5425" y="5770"/>
                    <a:pt x="4000" y="3839"/>
                    <a:pt x="1908" y="2276"/>
                  </a:cubicBezTo>
                </a:path>
              </a:pathLst>
            </a:custGeom>
            <a:solidFill>
              <a:schemeClr val="accent3"/>
            </a:solidFill>
            <a:ln cap="rnd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41"/>
            <p:cNvSpPr/>
            <p:nvPr/>
          </p:nvSpPr>
          <p:spPr>
            <a:xfrm>
              <a:off x="5661684" y="4567685"/>
              <a:ext cx="749061" cy="253189"/>
            </a:xfrm>
            <a:custGeom>
              <a:rect b="b" l="l" r="r" t="t"/>
              <a:pathLst>
                <a:path extrusionOk="0" fill="none" h="4483" w="13263">
                  <a:moveTo>
                    <a:pt x="10527" y="4482"/>
                  </a:moveTo>
                  <a:cubicBezTo>
                    <a:pt x="7631" y="4229"/>
                    <a:pt x="4781" y="3632"/>
                    <a:pt x="2023" y="2758"/>
                  </a:cubicBezTo>
                  <a:cubicBezTo>
                    <a:pt x="1310" y="2528"/>
                    <a:pt x="552" y="2253"/>
                    <a:pt x="184" y="1701"/>
                  </a:cubicBezTo>
                  <a:cubicBezTo>
                    <a:pt x="69" y="1517"/>
                    <a:pt x="0" y="1287"/>
                    <a:pt x="46" y="1080"/>
                  </a:cubicBezTo>
                  <a:cubicBezTo>
                    <a:pt x="184" y="552"/>
                    <a:pt x="920" y="299"/>
                    <a:pt x="1563" y="230"/>
                  </a:cubicBezTo>
                  <a:cubicBezTo>
                    <a:pt x="3241" y="0"/>
                    <a:pt x="4965" y="276"/>
                    <a:pt x="6620" y="552"/>
                  </a:cubicBezTo>
                  <a:lnTo>
                    <a:pt x="11929" y="1402"/>
                  </a:lnTo>
                  <a:cubicBezTo>
                    <a:pt x="12504" y="1494"/>
                    <a:pt x="13262" y="1724"/>
                    <a:pt x="13239" y="2207"/>
                  </a:cubicBezTo>
                  <a:cubicBezTo>
                    <a:pt x="13216" y="2506"/>
                    <a:pt x="12918" y="2712"/>
                    <a:pt x="12596" y="2781"/>
                  </a:cubicBezTo>
                  <a:cubicBezTo>
                    <a:pt x="12274" y="2850"/>
                    <a:pt x="11929" y="2873"/>
                    <a:pt x="11584" y="2827"/>
                  </a:cubicBezTo>
                  <a:cubicBezTo>
                    <a:pt x="8757" y="2597"/>
                    <a:pt x="5930" y="2253"/>
                    <a:pt x="3149" y="1816"/>
                  </a:cubicBezTo>
                </a:path>
              </a:pathLst>
            </a:custGeom>
            <a:solidFill>
              <a:schemeClr val="accent3"/>
            </a:solidFill>
            <a:ln cap="rnd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4" name="Google Shape;404;p41"/>
          <p:cNvGrpSpPr/>
          <p:nvPr/>
        </p:nvGrpSpPr>
        <p:grpSpPr>
          <a:xfrm flipH="1" rot="-3201045">
            <a:off x="470941" y="1148593"/>
            <a:ext cx="1484403" cy="692410"/>
            <a:chOff x="5328069" y="4356063"/>
            <a:chExt cx="1082676" cy="505022"/>
          </a:xfrm>
        </p:grpSpPr>
        <p:sp>
          <p:nvSpPr>
            <p:cNvPr id="405" name="Google Shape;405;p41"/>
            <p:cNvSpPr/>
            <p:nvPr/>
          </p:nvSpPr>
          <p:spPr>
            <a:xfrm>
              <a:off x="5328069" y="4356063"/>
              <a:ext cx="669880" cy="505022"/>
            </a:xfrm>
            <a:custGeom>
              <a:rect b="b" l="l" r="r" t="t"/>
              <a:pathLst>
                <a:path extrusionOk="0" fill="none" h="8942" w="11861">
                  <a:moveTo>
                    <a:pt x="6643" y="8942"/>
                  </a:moveTo>
                  <a:cubicBezTo>
                    <a:pt x="5264" y="7701"/>
                    <a:pt x="3977" y="6390"/>
                    <a:pt x="2781" y="5034"/>
                  </a:cubicBezTo>
                  <a:cubicBezTo>
                    <a:pt x="1862" y="4023"/>
                    <a:pt x="437" y="2897"/>
                    <a:pt x="92" y="1633"/>
                  </a:cubicBezTo>
                  <a:cubicBezTo>
                    <a:pt x="0" y="1357"/>
                    <a:pt x="23" y="1035"/>
                    <a:pt x="138" y="759"/>
                  </a:cubicBezTo>
                  <a:cubicBezTo>
                    <a:pt x="345" y="345"/>
                    <a:pt x="897" y="93"/>
                    <a:pt x="1425" y="47"/>
                  </a:cubicBezTo>
                  <a:cubicBezTo>
                    <a:pt x="1977" y="1"/>
                    <a:pt x="2529" y="116"/>
                    <a:pt x="3011" y="323"/>
                  </a:cubicBezTo>
                  <a:cubicBezTo>
                    <a:pt x="3977" y="736"/>
                    <a:pt x="4712" y="1403"/>
                    <a:pt x="5425" y="2046"/>
                  </a:cubicBezTo>
                  <a:cubicBezTo>
                    <a:pt x="6321" y="2874"/>
                    <a:pt x="11860" y="7057"/>
                    <a:pt x="10182" y="8114"/>
                  </a:cubicBezTo>
                  <a:cubicBezTo>
                    <a:pt x="9194" y="8758"/>
                    <a:pt x="8068" y="7953"/>
                    <a:pt x="7401" y="7402"/>
                  </a:cubicBezTo>
                  <a:cubicBezTo>
                    <a:pt x="5425" y="5770"/>
                    <a:pt x="4000" y="3839"/>
                    <a:pt x="1908" y="2276"/>
                  </a:cubicBezTo>
                </a:path>
              </a:pathLst>
            </a:custGeom>
            <a:solidFill>
              <a:schemeClr val="accent3"/>
            </a:solidFill>
            <a:ln cap="rnd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41"/>
            <p:cNvSpPr/>
            <p:nvPr/>
          </p:nvSpPr>
          <p:spPr>
            <a:xfrm>
              <a:off x="5661684" y="4567685"/>
              <a:ext cx="749061" cy="253189"/>
            </a:xfrm>
            <a:custGeom>
              <a:rect b="b" l="l" r="r" t="t"/>
              <a:pathLst>
                <a:path extrusionOk="0" fill="none" h="4483" w="13263">
                  <a:moveTo>
                    <a:pt x="10527" y="4482"/>
                  </a:moveTo>
                  <a:cubicBezTo>
                    <a:pt x="7631" y="4229"/>
                    <a:pt x="4781" y="3632"/>
                    <a:pt x="2023" y="2758"/>
                  </a:cubicBezTo>
                  <a:cubicBezTo>
                    <a:pt x="1310" y="2528"/>
                    <a:pt x="552" y="2253"/>
                    <a:pt x="184" y="1701"/>
                  </a:cubicBezTo>
                  <a:cubicBezTo>
                    <a:pt x="69" y="1517"/>
                    <a:pt x="0" y="1287"/>
                    <a:pt x="46" y="1080"/>
                  </a:cubicBezTo>
                  <a:cubicBezTo>
                    <a:pt x="184" y="552"/>
                    <a:pt x="920" y="299"/>
                    <a:pt x="1563" y="230"/>
                  </a:cubicBezTo>
                  <a:cubicBezTo>
                    <a:pt x="3241" y="0"/>
                    <a:pt x="4965" y="276"/>
                    <a:pt x="6620" y="552"/>
                  </a:cubicBezTo>
                  <a:lnTo>
                    <a:pt x="11929" y="1402"/>
                  </a:lnTo>
                  <a:cubicBezTo>
                    <a:pt x="12504" y="1494"/>
                    <a:pt x="13262" y="1724"/>
                    <a:pt x="13239" y="2207"/>
                  </a:cubicBezTo>
                  <a:cubicBezTo>
                    <a:pt x="13216" y="2506"/>
                    <a:pt x="12918" y="2712"/>
                    <a:pt x="12596" y="2781"/>
                  </a:cubicBezTo>
                  <a:cubicBezTo>
                    <a:pt x="12274" y="2850"/>
                    <a:pt x="11929" y="2873"/>
                    <a:pt x="11584" y="2827"/>
                  </a:cubicBezTo>
                  <a:cubicBezTo>
                    <a:pt x="8757" y="2597"/>
                    <a:pt x="5930" y="2253"/>
                    <a:pt x="3149" y="1816"/>
                  </a:cubicBezTo>
                </a:path>
              </a:pathLst>
            </a:custGeom>
            <a:solidFill>
              <a:schemeClr val="accent1"/>
            </a:solidFill>
            <a:ln cap="rnd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07" name="Google Shape;407;p41" title="St1 W3 L2 Num of Day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5875" y="1143375"/>
            <a:ext cx="4980976" cy="373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42"/>
          <p:cNvSpPr txBox="1"/>
          <p:nvPr>
            <p:ph type="title"/>
          </p:nvPr>
        </p:nvSpPr>
        <p:spPr>
          <a:xfrm>
            <a:off x="637025" y="3688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Number of the day follow up task</a:t>
            </a:r>
            <a:endParaRPr/>
          </a:p>
        </p:txBody>
      </p:sp>
      <p:sp>
        <p:nvSpPr>
          <p:cNvPr id="413" name="Google Shape;413;p42"/>
          <p:cNvSpPr txBox="1"/>
          <p:nvPr>
            <p:ph idx="1" type="subTitle"/>
          </p:nvPr>
        </p:nvSpPr>
        <p:spPr>
          <a:xfrm>
            <a:off x="713225" y="1255625"/>
            <a:ext cx="6621300" cy="26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Make a Number of the Day poster for the number </a:t>
            </a:r>
            <a:r>
              <a:rPr b="1" lang="en" sz="2700">
                <a:solidFill>
                  <a:srgbClr val="0000FF"/>
                </a:solidFill>
              </a:rPr>
              <a:t>624</a:t>
            </a:r>
            <a:r>
              <a:rPr b="1" lang="en" sz="2700">
                <a:solidFill>
                  <a:srgbClr val="0000FF"/>
                </a:solidFill>
              </a:rPr>
              <a:t>.</a:t>
            </a:r>
            <a:endParaRPr b="1" sz="2700">
              <a:solidFill>
                <a:srgbClr val="0000FF"/>
              </a:solidFill>
            </a:endParaRPr>
          </a:p>
          <a:p>
            <a:pPr indent="-400050" lvl="0" marL="457200" rtl="0" algn="l">
              <a:spcBef>
                <a:spcPts val="0"/>
              </a:spcBef>
              <a:spcAft>
                <a:spcPts val="0"/>
              </a:spcAft>
              <a:buSzPts val="2700"/>
              <a:buChar char="●"/>
            </a:pPr>
            <a:r>
              <a:rPr lang="en" sz="2700"/>
              <a:t>Upload it on this slide. </a:t>
            </a:r>
            <a:endParaRPr b="1" sz="2700">
              <a:solidFill>
                <a:srgbClr val="0000FF"/>
              </a:solidFill>
            </a:endParaRPr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rgbClr val="0000FF"/>
              </a:solidFill>
            </a:endParaRPr>
          </a:p>
          <a:p>
            <a:pPr indent="0" lvl="0" marL="9144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-22860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900"/>
          </a:p>
        </p:txBody>
      </p:sp>
      <p:grpSp>
        <p:nvGrpSpPr>
          <p:cNvPr id="414" name="Google Shape;414;p42"/>
          <p:cNvGrpSpPr/>
          <p:nvPr/>
        </p:nvGrpSpPr>
        <p:grpSpPr>
          <a:xfrm>
            <a:off x="6518638" y="479543"/>
            <a:ext cx="815896" cy="669795"/>
            <a:chOff x="1362125" y="419900"/>
            <a:chExt cx="490175" cy="402400"/>
          </a:xfrm>
        </p:grpSpPr>
        <p:sp>
          <p:nvSpPr>
            <p:cNvPr id="415" name="Google Shape;415;p42"/>
            <p:cNvSpPr/>
            <p:nvPr/>
          </p:nvSpPr>
          <p:spPr>
            <a:xfrm>
              <a:off x="1362125" y="543800"/>
              <a:ext cx="490175" cy="171850"/>
            </a:xfrm>
            <a:custGeom>
              <a:rect b="b" l="l" r="r" t="t"/>
              <a:pathLst>
                <a:path extrusionOk="0" h="6874" w="19607">
                  <a:moveTo>
                    <a:pt x="460" y="1"/>
                  </a:moveTo>
                  <a:lnTo>
                    <a:pt x="1" y="3862"/>
                  </a:lnTo>
                  <a:lnTo>
                    <a:pt x="17492" y="6873"/>
                  </a:lnTo>
                  <a:lnTo>
                    <a:pt x="19606" y="2575"/>
                  </a:lnTo>
                  <a:lnTo>
                    <a:pt x="4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42"/>
            <p:cNvSpPr/>
            <p:nvPr/>
          </p:nvSpPr>
          <p:spPr>
            <a:xfrm>
              <a:off x="1480425" y="716000"/>
              <a:ext cx="120950" cy="106300"/>
            </a:xfrm>
            <a:custGeom>
              <a:rect b="b" l="l" r="r" t="t"/>
              <a:pathLst>
                <a:path extrusionOk="0" h="4252" w="4838">
                  <a:moveTo>
                    <a:pt x="2494" y="0"/>
                  </a:moveTo>
                  <a:cubicBezTo>
                    <a:pt x="1283" y="0"/>
                    <a:pt x="1" y="885"/>
                    <a:pt x="95" y="2261"/>
                  </a:cubicBezTo>
                  <a:cubicBezTo>
                    <a:pt x="141" y="2766"/>
                    <a:pt x="486" y="3203"/>
                    <a:pt x="831" y="3594"/>
                  </a:cubicBezTo>
                  <a:cubicBezTo>
                    <a:pt x="1228" y="4055"/>
                    <a:pt x="1727" y="4252"/>
                    <a:pt x="2228" y="4252"/>
                  </a:cubicBezTo>
                  <a:cubicBezTo>
                    <a:pt x="3525" y="4252"/>
                    <a:pt x="4837" y="2932"/>
                    <a:pt x="4439" y="1456"/>
                  </a:cubicBezTo>
                  <a:cubicBezTo>
                    <a:pt x="4164" y="440"/>
                    <a:pt x="3346" y="0"/>
                    <a:pt x="24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42"/>
            <p:cNvSpPr/>
            <p:nvPr/>
          </p:nvSpPr>
          <p:spPr>
            <a:xfrm>
              <a:off x="1567275" y="419900"/>
              <a:ext cx="139000" cy="113150"/>
            </a:xfrm>
            <a:custGeom>
              <a:rect b="b" l="l" r="r" t="t"/>
              <a:pathLst>
                <a:path extrusionOk="0" h="4526" w="5560">
                  <a:moveTo>
                    <a:pt x="2861" y="1"/>
                  </a:moveTo>
                  <a:cubicBezTo>
                    <a:pt x="2704" y="1"/>
                    <a:pt x="2539" y="20"/>
                    <a:pt x="2367" y="61"/>
                  </a:cubicBezTo>
                  <a:cubicBezTo>
                    <a:pt x="713" y="429"/>
                    <a:pt x="0" y="2842"/>
                    <a:pt x="1287" y="3991"/>
                  </a:cubicBezTo>
                  <a:cubicBezTo>
                    <a:pt x="1701" y="4348"/>
                    <a:pt x="2212" y="4526"/>
                    <a:pt x="2724" y="4526"/>
                  </a:cubicBezTo>
                  <a:cubicBezTo>
                    <a:pt x="3235" y="4526"/>
                    <a:pt x="3747" y="4348"/>
                    <a:pt x="4160" y="3991"/>
                  </a:cubicBezTo>
                  <a:cubicBezTo>
                    <a:pt x="5559" y="2719"/>
                    <a:pt x="4730" y="1"/>
                    <a:pt x="28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3"/>
          <p:cNvSpPr txBox="1"/>
          <p:nvPr>
            <p:ph type="title"/>
          </p:nvPr>
        </p:nvSpPr>
        <p:spPr>
          <a:xfrm>
            <a:off x="637025" y="3688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ALTERNATIVE RESOURCES</a:t>
            </a:r>
            <a:endParaRPr/>
          </a:p>
        </p:txBody>
      </p:sp>
      <p:grpSp>
        <p:nvGrpSpPr>
          <p:cNvPr id="423" name="Google Shape;423;p43"/>
          <p:cNvGrpSpPr/>
          <p:nvPr/>
        </p:nvGrpSpPr>
        <p:grpSpPr>
          <a:xfrm rot="-741101">
            <a:off x="6180647" y="3789050"/>
            <a:ext cx="2059166" cy="462103"/>
            <a:chOff x="2163774" y="4393169"/>
            <a:chExt cx="2059277" cy="462128"/>
          </a:xfrm>
        </p:grpSpPr>
        <p:sp>
          <p:nvSpPr>
            <p:cNvPr id="424" name="Google Shape;424;p43"/>
            <p:cNvSpPr/>
            <p:nvPr/>
          </p:nvSpPr>
          <p:spPr>
            <a:xfrm>
              <a:off x="3425264" y="4559381"/>
              <a:ext cx="628264" cy="295915"/>
            </a:xfrm>
            <a:custGeom>
              <a:rect b="b" l="l" r="r" t="t"/>
              <a:pathLst>
                <a:path extrusionOk="0" h="7748" w="16451">
                  <a:moveTo>
                    <a:pt x="7964" y="1"/>
                  </a:moveTo>
                  <a:cubicBezTo>
                    <a:pt x="0" y="3439"/>
                    <a:pt x="6136" y="7747"/>
                    <a:pt x="6136" y="7747"/>
                  </a:cubicBezTo>
                  <a:lnTo>
                    <a:pt x="16189" y="7181"/>
                  </a:lnTo>
                  <a:cubicBezTo>
                    <a:pt x="16015" y="6529"/>
                    <a:pt x="16102" y="5832"/>
                    <a:pt x="16450" y="5223"/>
                  </a:cubicBezTo>
                  <a:lnTo>
                    <a:pt x="7964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43"/>
            <p:cNvSpPr/>
            <p:nvPr/>
          </p:nvSpPr>
          <p:spPr>
            <a:xfrm>
              <a:off x="4025227" y="4760501"/>
              <a:ext cx="197824" cy="73177"/>
            </a:xfrm>
            <a:custGeom>
              <a:rect b="b" l="l" r="r" t="t"/>
              <a:pathLst>
                <a:path extrusionOk="0" h="1916" w="5180">
                  <a:moveTo>
                    <a:pt x="740" y="0"/>
                  </a:moveTo>
                  <a:cubicBezTo>
                    <a:pt x="131" y="436"/>
                    <a:pt x="1" y="1306"/>
                    <a:pt x="479" y="1915"/>
                  </a:cubicBezTo>
                  <a:lnTo>
                    <a:pt x="5179" y="19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43"/>
            <p:cNvSpPr/>
            <p:nvPr/>
          </p:nvSpPr>
          <p:spPr>
            <a:xfrm>
              <a:off x="2163774" y="4393169"/>
              <a:ext cx="1565675" cy="460449"/>
            </a:xfrm>
            <a:custGeom>
              <a:rect b="b" l="l" r="r" t="t"/>
              <a:pathLst>
                <a:path extrusionOk="0" h="12056" w="40997">
                  <a:moveTo>
                    <a:pt x="4483" y="1"/>
                  </a:moveTo>
                  <a:cubicBezTo>
                    <a:pt x="1" y="4004"/>
                    <a:pt x="3352" y="9314"/>
                    <a:pt x="3352" y="9314"/>
                  </a:cubicBezTo>
                  <a:lnTo>
                    <a:pt x="39168" y="12056"/>
                  </a:lnTo>
                  <a:cubicBezTo>
                    <a:pt x="38603" y="11620"/>
                    <a:pt x="38341" y="10837"/>
                    <a:pt x="38515" y="10141"/>
                  </a:cubicBezTo>
                  <a:cubicBezTo>
                    <a:pt x="37166" y="7617"/>
                    <a:pt x="39429" y="6964"/>
                    <a:pt x="39429" y="6964"/>
                  </a:cubicBezTo>
                  <a:cubicBezTo>
                    <a:pt x="39299" y="5832"/>
                    <a:pt x="39908" y="4744"/>
                    <a:pt x="40996" y="4353"/>
                  </a:cubicBezTo>
                  <a:lnTo>
                    <a:pt x="448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43"/>
            <p:cNvSpPr/>
            <p:nvPr/>
          </p:nvSpPr>
          <p:spPr>
            <a:xfrm>
              <a:off x="2251878" y="4639165"/>
              <a:ext cx="1382822" cy="141312"/>
            </a:xfrm>
            <a:custGeom>
              <a:rect b="b" l="l" r="r" t="t"/>
              <a:pathLst>
                <a:path extrusionOk="0" h="3700" w="36209">
                  <a:moveTo>
                    <a:pt x="0" y="1"/>
                  </a:moveTo>
                  <a:lnTo>
                    <a:pt x="0" y="1"/>
                  </a:lnTo>
                  <a:cubicBezTo>
                    <a:pt x="6006" y="958"/>
                    <a:pt x="12012" y="1654"/>
                    <a:pt x="18061" y="2264"/>
                  </a:cubicBezTo>
                  <a:cubicBezTo>
                    <a:pt x="24067" y="2873"/>
                    <a:pt x="30116" y="3439"/>
                    <a:pt x="36208" y="3700"/>
                  </a:cubicBezTo>
                  <a:cubicBezTo>
                    <a:pt x="30203" y="2742"/>
                    <a:pt x="24154" y="2002"/>
                    <a:pt x="18148" y="1393"/>
                  </a:cubicBezTo>
                  <a:cubicBezTo>
                    <a:pt x="12099" y="827"/>
                    <a:pt x="6049" y="26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43"/>
            <p:cNvSpPr/>
            <p:nvPr/>
          </p:nvSpPr>
          <p:spPr>
            <a:xfrm>
              <a:off x="2253520" y="4502857"/>
              <a:ext cx="1416085" cy="156284"/>
            </a:xfrm>
            <a:custGeom>
              <a:rect b="b" l="l" r="r" t="t"/>
              <a:pathLst>
                <a:path extrusionOk="0" h="4092" w="37080">
                  <a:moveTo>
                    <a:pt x="1" y="1"/>
                  </a:moveTo>
                  <a:lnTo>
                    <a:pt x="1" y="1"/>
                  </a:lnTo>
                  <a:cubicBezTo>
                    <a:pt x="6137" y="1002"/>
                    <a:pt x="12317" y="1829"/>
                    <a:pt x="18497" y="2482"/>
                  </a:cubicBezTo>
                  <a:cubicBezTo>
                    <a:pt x="24676" y="3134"/>
                    <a:pt x="30900" y="3744"/>
                    <a:pt x="37079" y="4092"/>
                  </a:cubicBezTo>
                  <a:cubicBezTo>
                    <a:pt x="30943" y="3091"/>
                    <a:pt x="24807" y="2307"/>
                    <a:pt x="18584" y="1611"/>
                  </a:cubicBezTo>
                  <a:cubicBezTo>
                    <a:pt x="12404" y="915"/>
                    <a:pt x="6224" y="306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9" name="Google Shape;429;p43"/>
          <p:cNvGrpSpPr/>
          <p:nvPr/>
        </p:nvGrpSpPr>
        <p:grpSpPr>
          <a:xfrm>
            <a:off x="1531562" y="1636568"/>
            <a:ext cx="3447164" cy="1429876"/>
            <a:chOff x="1687433" y="2965120"/>
            <a:chExt cx="2777060" cy="1151918"/>
          </a:xfrm>
        </p:grpSpPr>
        <p:sp>
          <p:nvSpPr>
            <p:cNvPr id="430" name="Google Shape;430;p43"/>
            <p:cNvSpPr/>
            <p:nvPr/>
          </p:nvSpPr>
          <p:spPr>
            <a:xfrm>
              <a:off x="1687433" y="3278568"/>
              <a:ext cx="2777060" cy="838471"/>
            </a:xfrm>
            <a:custGeom>
              <a:rect b="b" l="l" r="r" t="t"/>
              <a:pathLst>
                <a:path extrusionOk="0" h="42166" w="139656">
                  <a:moveTo>
                    <a:pt x="135521" y="0"/>
                  </a:moveTo>
                  <a:lnTo>
                    <a:pt x="4919" y="12795"/>
                  </a:lnTo>
                  <a:lnTo>
                    <a:pt x="610" y="15711"/>
                  </a:lnTo>
                  <a:cubicBezTo>
                    <a:pt x="1" y="16103"/>
                    <a:pt x="218" y="17016"/>
                    <a:pt x="915" y="17147"/>
                  </a:cubicBezTo>
                  <a:lnTo>
                    <a:pt x="41562" y="24937"/>
                  </a:lnTo>
                  <a:cubicBezTo>
                    <a:pt x="41432" y="26025"/>
                    <a:pt x="41997" y="27070"/>
                    <a:pt x="42998" y="27548"/>
                  </a:cubicBezTo>
                  <a:cubicBezTo>
                    <a:pt x="45697" y="28854"/>
                    <a:pt x="49396" y="29463"/>
                    <a:pt x="51746" y="29724"/>
                  </a:cubicBezTo>
                  <a:cubicBezTo>
                    <a:pt x="51803" y="29731"/>
                    <a:pt x="51860" y="29735"/>
                    <a:pt x="51916" y="29735"/>
                  </a:cubicBezTo>
                  <a:cubicBezTo>
                    <a:pt x="52873" y="29735"/>
                    <a:pt x="53550" y="28714"/>
                    <a:pt x="53138" y="27809"/>
                  </a:cubicBezTo>
                  <a:lnTo>
                    <a:pt x="53138" y="27809"/>
                  </a:lnTo>
                  <a:lnTo>
                    <a:pt x="101358" y="42040"/>
                  </a:lnTo>
                  <a:cubicBezTo>
                    <a:pt x="101664" y="42125"/>
                    <a:pt x="101977" y="42166"/>
                    <a:pt x="102289" y="42166"/>
                  </a:cubicBezTo>
                  <a:cubicBezTo>
                    <a:pt x="103264" y="42166"/>
                    <a:pt x="104224" y="41765"/>
                    <a:pt x="104883" y="41039"/>
                  </a:cubicBezTo>
                  <a:lnTo>
                    <a:pt x="139046" y="3221"/>
                  </a:lnTo>
                  <a:cubicBezTo>
                    <a:pt x="139655" y="2524"/>
                    <a:pt x="139394" y="1393"/>
                    <a:pt x="138480" y="1088"/>
                  </a:cubicBezTo>
                  <a:lnTo>
                    <a:pt x="13552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43"/>
            <p:cNvSpPr/>
            <p:nvPr/>
          </p:nvSpPr>
          <p:spPr>
            <a:xfrm>
              <a:off x="1770512" y="3183378"/>
              <a:ext cx="2635140" cy="865395"/>
            </a:xfrm>
            <a:custGeom>
              <a:rect b="b" l="l" r="r" t="t"/>
              <a:pathLst>
                <a:path extrusionOk="0" h="43520" w="132519">
                  <a:moveTo>
                    <a:pt x="128775" y="0"/>
                  </a:moveTo>
                  <a:lnTo>
                    <a:pt x="19541" y="8791"/>
                  </a:lnTo>
                  <a:lnTo>
                    <a:pt x="479" y="15232"/>
                  </a:lnTo>
                  <a:lnTo>
                    <a:pt x="1" y="20324"/>
                  </a:lnTo>
                  <a:cubicBezTo>
                    <a:pt x="1" y="20324"/>
                    <a:pt x="5585" y="17293"/>
                    <a:pt x="13909" y="17293"/>
                  </a:cubicBezTo>
                  <a:cubicBezTo>
                    <a:pt x="16825" y="17293"/>
                    <a:pt x="20078" y="17665"/>
                    <a:pt x="23545" y="18670"/>
                  </a:cubicBezTo>
                  <a:cubicBezTo>
                    <a:pt x="36905" y="22543"/>
                    <a:pt x="39473" y="26895"/>
                    <a:pt x="39473" y="26895"/>
                  </a:cubicBezTo>
                  <a:cubicBezTo>
                    <a:pt x="39473" y="26895"/>
                    <a:pt x="40561" y="29898"/>
                    <a:pt x="43259" y="30377"/>
                  </a:cubicBezTo>
                  <a:cubicBezTo>
                    <a:pt x="43570" y="30436"/>
                    <a:pt x="43907" y="30462"/>
                    <a:pt x="44270" y="30462"/>
                  </a:cubicBezTo>
                  <a:cubicBezTo>
                    <a:pt x="46645" y="30462"/>
                    <a:pt x="50117" y="29363"/>
                    <a:pt x="54347" y="29363"/>
                  </a:cubicBezTo>
                  <a:cubicBezTo>
                    <a:pt x="55178" y="29363"/>
                    <a:pt x="56038" y="29405"/>
                    <a:pt x="56924" y="29506"/>
                  </a:cubicBezTo>
                  <a:cubicBezTo>
                    <a:pt x="62974" y="30203"/>
                    <a:pt x="79032" y="31465"/>
                    <a:pt x="99487" y="43520"/>
                  </a:cubicBezTo>
                  <a:lnTo>
                    <a:pt x="132518" y="6833"/>
                  </a:lnTo>
                  <a:lnTo>
                    <a:pt x="128775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43"/>
            <p:cNvSpPr/>
            <p:nvPr/>
          </p:nvSpPr>
          <p:spPr>
            <a:xfrm>
              <a:off x="1780037" y="2965120"/>
              <a:ext cx="2597916" cy="939129"/>
            </a:xfrm>
            <a:custGeom>
              <a:rect b="b" l="l" r="r" t="t"/>
              <a:pathLst>
                <a:path extrusionOk="0" h="47228" w="130647">
                  <a:moveTo>
                    <a:pt x="60570" y="1"/>
                  </a:moveTo>
                  <a:cubicBezTo>
                    <a:pt x="53965" y="1"/>
                    <a:pt x="48612" y="2055"/>
                    <a:pt x="48612" y="2055"/>
                  </a:cubicBezTo>
                  <a:lnTo>
                    <a:pt x="0" y="26208"/>
                  </a:lnTo>
                  <a:cubicBezTo>
                    <a:pt x="6080" y="24162"/>
                    <a:pt x="11406" y="23333"/>
                    <a:pt x="16046" y="23333"/>
                  </a:cubicBezTo>
                  <a:cubicBezTo>
                    <a:pt x="35985" y="23333"/>
                    <a:pt x="43259" y="38655"/>
                    <a:pt x="43259" y="38655"/>
                  </a:cubicBezTo>
                  <a:cubicBezTo>
                    <a:pt x="51945" y="35746"/>
                    <a:pt x="59619" y="34626"/>
                    <a:pt x="66287" y="34626"/>
                  </a:cubicBezTo>
                  <a:cubicBezTo>
                    <a:pt x="88651" y="34626"/>
                    <a:pt x="99704" y="47228"/>
                    <a:pt x="99704" y="47228"/>
                  </a:cubicBezTo>
                  <a:lnTo>
                    <a:pt x="130646" y="11063"/>
                  </a:lnTo>
                  <a:cubicBezTo>
                    <a:pt x="120499" y="3623"/>
                    <a:pt x="110422" y="1323"/>
                    <a:pt x="101839" y="1323"/>
                  </a:cubicBezTo>
                  <a:cubicBezTo>
                    <a:pt x="87930" y="1323"/>
                    <a:pt x="77944" y="7364"/>
                    <a:pt x="77944" y="7364"/>
                  </a:cubicBezTo>
                  <a:cubicBezTo>
                    <a:pt x="73005" y="1554"/>
                    <a:pt x="66314" y="1"/>
                    <a:pt x="605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43"/>
            <p:cNvSpPr/>
            <p:nvPr/>
          </p:nvSpPr>
          <p:spPr>
            <a:xfrm>
              <a:off x="3747062" y="3904249"/>
              <a:ext cx="18195" cy="143669"/>
            </a:xfrm>
            <a:custGeom>
              <a:rect b="b" l="l" r="r" t="t"/>
              <a:pathLst>
                <a:path extrusionOk="0" h="7225" w="915">
                  <a:moveTo>
                    <a:pt x="784" y="0"/>
                  </a:moveTo>
                  <a:cubicBezTo>
                    <a:pt x="436" y="1132"/>
                    <a:pt x="218" y="2350"/>
                    <a:pt x="131" y="3569"/>
                  </a:cubicBezTo>
                  <a:cubicBezTo>
                    <a:pt x="1" y="4787"/>
                    <a:pt x="1" y="6006"/>
                    <a:pt x="131" y="7224"/>
                  </a:cubicBezTo>
                  <a:cubicBezTo>
                    <a:pt x="479" y="6049"/>
                    <a:pt x="697" y="4831"/>
                    <a:pt x="784" y="3656"/>
                  </a:cubicBezTo>
                  <a:cubicBezTo>
                    <a:pt x="915" y="2437"/>
                    <a:pt x="915" y="1219"/>
                    <a:pt x="784" y="0"/>
                  </a:cubicBez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43"/>
            <p:cNvSpPr/>
            <p:nvPr/>
          </p:nvSpPr>
          <p:spPr>
            <a:xfrm>
              <a:off x="2638493" y="3111554"/>
              <a:ext cx="691481" cy="679331"/>
            </a:xfrm>
            <a:custGeom>
              <a:rect b="b" l="l" r="r" t="t"/>
              <a:pathLst>
                <a:path extrusionOk="0" h="34163" w="34774">
                  <a:moveTo>
                    <a:pt x="34773" y="0"/>
                  </a:moveTo>
                  <a:lnTo>
                    <a:pt x="34773" y="0"/>
                  </a:lnTo>
                  <a:cubicBezTo>
                    <a:pt x="31770" y="2524"/>
                    <a:pt x="28767" y="5092"/>
                    <a:pt x="25852" y="7659"/>
                  </a:cubicBezTo>
                  <a:cubicBezTo>
                    <a:pt x="22936" y="10227"/>
                    <a:pt x="20064" y="12838"/>
                    <a:pt x="17148" y="15406"/>
                  </a:cubicBezTo>
                  <a:cubicBezTo>
                    <a:pt x="14275" y="18017"/>
                    <a:pt x="11360" y="20628"/>
                    <a:pt x="8531" y="23283"/>
                  </a:cubicBezTo>
                  <a:cubicBezTo>
                    <a:pt x="5659" y="25938"/>
                    <a:pt x="2830" y="28549"/>
                    <a:pt x="1" y="31247"/>
                  </a:cubicBezTo>
                  <a:lnTo>
                    <a:pt x="1" y="31291"/>
                  </a:lnTo>
                  <a:lnTo>
                    <a:pt x="219" y="34163"/>
                  </a:lnTo>
                  <a:lnTo>
                    <a:pt x="176" y="31334"/>
                  </a:lnTo>
                  <a:lnTo>
                    <a:pt x="176" y="31334"/>
                  </a:lnTo>
                  <a:cubicBezTo>
                    <a:pt x="3135" y="28810"/>
                    <a:pt x="6050" y="26242"/>
                    <a:pt x="8923" y="23675"/>
                  </a:cubicBezTo>
                  <a:cubicBezTo>
                    <a:pt x="11838" y="21064"/>
                    <a:pt x="14798" y="18496"/>
                    <a:pt x="17626" y="15885"/>
                  </a:cubicBezTo>
                  <a:cubicBezTo>
                    <a:pt x="20499" y="13230"/>
                    <a:pt x="23415" y="10619"/>
                    <a:pt x="26243" y="7964"/>
                  </a:cubicBezTo>
                  <a:cubicBezTo>
                    <a:pt x="29116" y="5353"/>
                    <a:pt x="31944" y="2698"/>
                    <a:pt x="34773" y="0"/>
                  </a:cubicBez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43"/>
            <p:cNvSpPr/>
            <p:nvPr/>
          </p:nvSpPr>
          <p:spPr>
            <a:xfrm>
              <a:off x="2661003" y="3708362"/>
              <a:ext cx="965795" cy="162142"/>
            </a:xfrm>
            <a:custGeom>
              <a:rect b="b" l="l" r="r" t="t"/>
              <a:pathLst>
                <a:path extrusionOk="0" h="8154" w="48569">
                  <a:moveTo>
                    <a:pt x="17131" y="0"/>
                  </a:moveTo>
                  <a:cubicBezTo>
                    <a:pt x="15512" y="0"/>
                    <a:pt x="13892" y="64"/>
                    <a:pt x="12273" y="233"/>
                  </a:cubicBezTo>
                  <a:cubicBezTo>
                    <a:pt x="10184" y="407"/>
                    <a:pt x="8095" y="668"/>
                    <a:pt x="6050" y="1060"/>
                  </a:cubicBezTo>
                  <a:cubicBezTo>
                    <a:pt x="4004" y="1495"/>
                    <a:pt x="2002" y="2017"/>
                    <a:pt x="0" y="2714"/>
                  </a:cubicBezTo>
                  <a:cubicBezTo>
                    <a:pt x="4004" y="1582"/>
                    <a:pt x="8139" y="929"/>
                    <a:pt x="12317" y="712"/>
                  </a:cubicBezTo>
                  <a:cubicBezTo>
                    <a:pt x="13790" y="603"/>
                    <a:pt x="15269" y="550"/>
                    <a:pt x="16749" y="550"/>
                  </a:cubicBezTo>
                  <a:cubicBezTo>
                    <a:pt x="19423" y="550"/>
                    <a:pt x="22102" y="724"/>
                    <a:pt x="24763" y="1060"/>
                  </a:cubicBezTo>
                  <a:cubicBezTo>
                    <a:pt x="28854" y="1539"/>
                    <a:pt x="32945" y="2409"/>
                    <a:pt x="36905" y="3628"/>
                  </a:cubicBezTo>
                  <a:cubicBezTo>
                    <a:pt x="38951" y="4150"/>
                    <a:pt x="40865" y="4933"/>
                    <a:pt x="42824" y="5673"/>
                  </a:cubicBezTo>
                  <a:cubicBezTo>
                    <a:pt x="43825" y="5978"/>
                    <a:pt x="44739" y="6456"/>
                    <a:pt x="45696" y="6892"/>
                  </a:cubicBezTo>
                  <a:lnTo>
                    <a:pt x="48568" y="8154"/>
                  </a:lnTo>
                  <a:lnTo>
                    <a:pt x="45783" y="6718"/>
                  </a:lnTo>
                  <a:cubicBezTo>
                    <a:pt x="44826" y="6282"/>
                    <a:pt x="43912" y="5760"/>
                    <a:pt x="42954" y="5368"/>
                  </a:cubicBezTo>
                  <a:cubicBezTo>
                    <a:pt x="40996" y="4585"/>
                    <a:pt x="39081" y="3715"/>
                    <a:pt x="37079" y="3149"/>
                  </a:cubicBezTo>
                  <a:cubicBezTo>
                    <a:pt x="36078" y="2801"/>
                    <a:pt x="35121" y="2453"/>
                    <a:pt x="34076" y="2192"/>
                  </a:cubicBezTo>
                  <a:lnTo>
                    <a:pt x="31030" y="1495"/>
                  </a:lnTo>
                  <a:cubicBezTo>
                    <a:pt x="30029" y="1191"/>
                    <a:pt x="28985" y="1060"/>
                    <a:pt x="27940" y="886"/>
                  </a:cubicBezTo>
                  <a:cubicBezTo>
                    <a:pt x="26896" y="712"/>
                    <a:pt x="25851" y="494"/>
                    <a:pt x="24850" y="407"/>
                  </a:cubicBezTo>
                  <a:cubicBezTo>
                    <a:pt x="23806" y="320"/>
                    <a:pt x="22761" y="190"/>
                    <a:pt x="21717" y="103"/>
                  </a:cubicBezTo>
                  <a:lnTo>
                    <a:pt x="18540" y="16"/>
                  </a:lnTo>
                  <a:cubicBezTo>
                    <a:pt x="18070" y="6"/>
                    <a:pt x="17601" y="0"/>
                    <a:pt x="17131" y="0"/>
                  </a:cubicBez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43"/>
            <p:cNvSpPr/>
            <p:nvPr/>
          </p:nvSpPr>
          <p:spPr>
            <a:xfrm>
              <a:off x="2966476" y="3745786"/>
              <a:ext cx="726081" cy="225973"/>
            </a:xfrm>
            <a:custGeom>
              <a:rect b="b" l="l" r="r" t="t"/>
              <a:pathLst>
                <a:path extrusionOk="0" h="11364" w="36514">
                  <a:moveTo>
                    <a:pt x="695" y="0"/>
                  </a:moveTo>
                  <a:cubicBezTo>
                    <a:pt x="463" y="0"/>
                    <a:pt x="232" y="2"/>
                    <a:pt x="1" y="5"/>
                  </a:cubicBezTo>
                  <a:cubicBezTo>
                    <a:pt x="1611" y="92"/>
                    <a:pt x="3221" y="266"/>
                    <a:pt x="4832" y="484"/>
                  </a:cubicBezTo>
                  <a:cubicBezTo>
                    <a:pt x="5615" y="571"/>
                    <a:pt x="6398" y="701"/>
                    <a:pt x="7225" y="832"/>
                  </a:cubicBezTo>
                  <a:lnTo>
                    <a:pt x="9575" y="1223"/>
                  </a:lnTo>
                  <a:cubicBezTo>
                    <a:pt x="12752" y="1833"/>
                    <a:pt x="15886" y="2573"/>
                    <a:pt x="18975" y="3486"/>
                  </a:cubicBezTo>
                  <a:cubicBezTo>
                    <a:pt x="19715" y="3748"/>
                    <a:pt x="20499" y="3922"/>
                    <a:pt x="21239" y="4226"/>
                  </a:cubicBezTo>
                  <a:lnTo>
                    <a:pt x="23545" y="5010"/>
                  </a:lnTo>
                  <a:cubicBezTo>
                    <a:pt x="24285" y="5271"/>
                    <a:pt x="25025" y="5575"/>
                    <a:pt x="25765" y="5880"/>
                  </a:cubicBezTo>
                  <a:cubicBezTo>
                    <a:pt x="26504" y="6185"/>
                    <a:pt x="27288" y="6489"/>
                    <a:pt x="27984" y="6838"/>
                  </a:cubicBezTo>
                  <a:lnTo>
                    <a:pt x="30160" y="7838"/>
                  </a:lnTo>
                  <a:lnTo>
                    <a:pt x="32293" y="8970"/>
                  </a:lnTo>
                  <a:lnTo>
                    <a:pt x="33380" y="9492"/>
                  </a:lnTo>
                  <a:lnTo>
                    <a:pt x="34425" y="10145"/>
                  </a:lnTo>
                  <a:cubicBezTo>
                    <a:pt x="35121" y="10537"/>
                    <a:pt x="35818" y="10972"/>
                    <a:pt x="36514" y="11364"/>
                  </a:cubicBezTo>
                  <a:cubicBezTo>
                    <a:pt x="33903" y="9449"/>
                    <a:pt x="31117" y="7751"/>
                    <a:pt x="28202" y="6359"/>
                  </a:cubicBezTo>
                  <a:cubicBezTo>
                    <a:pt x="25286" y="4966"/>
                    <a:pt x="22239" y="3791"/>
                    <a:pt x="19150" y="2877"/>
                  </a:cubicBezTo>
                  <a:cubicBezTo>
                    <a:pt x="16016" y="1920"/>
                    <a:pt x="12883" y="1223"/>
                    <a:pt x="9662" y="745"/>
                  </a:cubicBezTo>
                  <a:cubicBezTo>
                    <a:pt x="6673" y="260"/>
                    <a:pt x="3684" y="0"/>
                    <a:pt x="695" y="0"/>
                  </a:cubicBez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43"/>
            <p:cNvSpPr/>
            <p:nvPr/>
          </p:nvSpPr>
          <p:spPr>
            <a:xfrm>
              <a:off x="3811966" y="3272503"/>
              <a:ext cx="521842" cy="624826"/>
            </a:xfrm>
            <a:custGeom>
              <a:rect b="b" l="l" r="r" t="t"/>
              <a:pathLst>
                <a:path extrusionOk="0" h="31422" w="26243">
                  <a:moveTo>
                    <a:pt x="26243" y="1"/>
                  </a:moveTo>
                  <a:cubicBezTo>
                    <a:pt x="25068" y="1263"/>
                    <a:pt x="23980" y="2568"/>
                    <a:pt x="22805" y="3787"/>
                  </a:cubicBezTo>
                  <a:lnTo>
                    <a:pt x="19454" y="7660"/>
                  </a:lnTo>
                  <a:cubicBezTo>
                    <a:pt x="17234" y="10271"/>
                    <a:pt x="15015" y="12839"/>
                    <a:pt x="12839" y="15494"/>
                  </a:cubicBezTo>
                  <a:cubicBezTo>
                    <a:pt x="10706" y="18148"/>
                    <a:pt x="8487" y="20760"/>
                    <a:pt x="6354" y="23414"/>
                  </a:cubicBezTo>
                  <a:lnTo>
                    <a:pt x="3134" y="27375"/>
                  </a:lnTo>
                  <a:cubicBezTo>
                    <a:pt x="2090" y="28724"/>
                    <a:pt x="1045" y="30073"/>
                    <a:pt x="1" y="31422"/>
                  </a:cubicBezTo>
                  <a:cubicBezTo>
                    <a:pt x="1132" y="30203"/>
                    <a:pt x="2264" y="28898"/>
                    <a:pt x="3395" y="27636"/>
                  </a:cubicBezTo>
                  <a:lnTo>
                    <a:pt x="6746" y="23762"/>
                  </a:lnTo>
                  <a:cubicBezTo>
                    <a:pt x="8966" y="21151"/>
                    <a:pt x="11229" y="18584"/>
                    <a:pt x="13361" y="15929"/>
                  </a:cubicBezTo>
                  <a:cubicBezTo>
                    <a:pt x="15494" y="13274"/>
                    <a:pt x="17713" y="10663"/>
                    <a:pt x="19846" y="8008"/>
                  </a:cubicBezTo>
                  <a:lnTo>
                    <a:pt x="23066" y="4048"/>
                  </a:lnTo>
                  <a:cubicBezTo>
                    <a:pt x="24111" y="2699"/>
                    <a:pt x="25198" y="1350"/>
                    <a:pt x="26243" y="1"/>
                  </a:cubicBez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43"/>
            <p:cNvSpPr/>
            <p:nvPr/>
          </p:nvSpPr>
          <p:spPr>
            <a:xfrm>
              <a:off x="3974665" y="3385867"/>
              <a:ext cx="318478" cy="374733"/>
            </a:xfrm>
            <a:custGeom>
              <a:rect b="b" l="l" r="r" t="t"/>
              <a:pathLst>
                <a:path extrusionOk="0" h="18845" w="16016">
                  <a:moveTo>
                    <a:pt x="16016" y="1"/>
                  </a:moveTo>
                  <a:lnTo>
                    <a:pt x="16016" y="1"/>
                  </a:lnTo>
                  <a:cubicBezTo>
                    <a:pt x="15276" y="741"/>
                    <a:pt x="14579" y="1480"/>
                    <a:pt x="13883" y="2220"/>
                  </a:cubicBezTo>
                  <a:lnTo>
                    <a:pt x="11794" y="4527"/>
                  </a:lnTo>
                  <a:cubicBezTo>
                    <a:pt x="10445" y="6050"/>
                    <a:pt x="9096" y="7617"/>
                    <a:pt x="7747" y="9183"/>
                  </a:cubicBezTo>
                  <a:cubicBezTo>
                    <a:pt x="6441" y="10794"/>
                    <a:pt x="5092" y="12317"/>
                    <a:pt x="3830" y="13971"/>
                  </a:cubicBezTo>
                  <a:lnTo>
                    <a:pt x="1872" y="16364"/>
                  </a:lnTo>
                  <a:cubicBezTo>
                    <a:pt x="1262" y="17191"/>
                    <a:pt x="610" y="18018"/>
                    <a:pt x="0" y="18845"/>
                  </a:cubicBezTo>
                  <a:cubicBezTo>
                    <a:pt x="740" y="18105"/>
                    <a:pt x="1436" y="17322"/>
                    <a:pt x="2133" y="16582"/>
                  </a:cubicBezTo>
                  <a:lnTo>
                    <a:pt x="4222" y="14275"/>
                  </a:lnTo>
                  <a:cubicBezTo>
                    <a:pt x="5571" y="12752"/>
                    <a:pt x="6920" y="11185"/>
                    <a:pt x="8269" y="9619"/>
                  </a:cubicBezTo>
                  <a:cubicBezTo>
                    <a:pt x="9575" y="8052"/>
                    <a:pt x="10924" y="6485"/>
                    <a:pt x="12186" y="4875"/>
                  </a:cubicBezTo>
                  <a:lnTo>
                    <a:pt x="14144" y="2438"/>
                  </a:lnTo>
                  <a:cubicBezTo>
                    <a:pt x="14753" y="1611"/>
                    <a:pt x="15406" y="828"/>
                    <a:pt x="16016" y="1"/>
                  </a:cubicBez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43"/>
            <p:cNvSpPr/>
            <p:nvPr/>
          </p:nvSpPr>
          <p:spPr>
            <a:xfrm>
              <a:off x="1890817" y="3468887"/>
              <a:ext cx="695776" cy="234603"/>
            </a:xfrm>
            <a:custGeom>
              <a:rect b="b" l="l" r="r" t="t"/>
              <a:pathLst>
                <a:path extrusionOk="0" h="11798" w="34990">
                  <a:moveTo>
                    <a:pt x="9039" y="0"/>
                  </a:moveTo>
                  <a:cubicBezTo>
                    <a:pt x="5997" y="0"/>
                    <a:pt x="2960" y="352"/>
                    <a:pt x="0" y="1092"/>
                  </a:cubicBezTo>
                  <a:cubicBezTo>
                    <a:pt x="1567" y="831"/>
                    <a:pt x="3177" y="656"/>
                    <a:pt x="4787" y="569"/>
                  </a:cubicBezTo>
                  <a:cubicBezTo>
                    <a:pt x="5755" y="516"/>
                    <a:pt x="6740" y="478"/>
                    <a:pt x="7732" y="478"/>
                  </a:cubicBezTo>
                  <a:cubicBezTo>
                    <a:pt x="8344" y="478"/>
                    <a:pt x="8959" y="493"/>
                    <a:pt x="9574" y="526"/>
                  </a:cubicBezTo>
                  <a:cubicBezTo>
                    <a:pt x="12751" y="569"/>
                    <a:pt x="15928" y="1048"/>
                    <a:pt x="18975" y="1831"/>
                  </a:cubicBezTo>
                  <a:cubicBezTo>
                    <a:pt x="20541" y="2223"/>
                    <a:pt x="22064" y="2745"/>
                    <a:pt x="23501" y="3355"/>
                  </a:cubicBezTo>
                  <a:cubicBezTo>
                    <a:pt x="24284" y="3659"/>
                    <a:pt x="24980" y="3964"/>
                    <a:pt x="25677" y="4356"/>
                  </a:cubicBezTo>
                  <a:cubicBezTo>
                    <a:pt x="26373" y="4747"/>
                    <a:pt x="27069" y="5139"/>
                    <a:pt x="27766" y="5531"/>
                  </a:cubicBezTo>
                  <a:cubicBezTo>
                    <a:pt x="28462" y="5922"/>
                    <a:pt x="29071" y="6401"/>
                    <a:pt x="29767" y="6880"/>
                  </a:cubicBezTo>
                  <a:lnTo>
                    <a:pt x="30681" y="7576"/>
                  </a:lnTo>
                  <a:lnTo>
                    <a:pt x="31160" y="7968"/>
                  </a:lnTo>
                  <a:lnTo>
                    <a:pt x="31595" y="8359"/>
                  </a:lnTo>
                  <a:cubicBezTo>
                    <a:pt x="32814" y="9404"/>
                    <a:pt x="33945" y="10535"/>
                    <a:pt x="34990" y="11797"/>
                  </a:cubicBezTo>
                  <a:cubicBezTo>
                    <a:pt x="32118" y="7837"/>
                    <a:pt x="28244" y="4704"/>
                    <a:pt x="23762" y="2789"/>
                  </a:cubicBezTo>
                  <a:cubicBezTo>
                    <a:pt x="22282" y="2136"/>
                    <a:pt x="20715" y="1614"/>
                    <a:pt x="19149" y="1222"/>
                  </a:cubicBezTo>
                  <a:cubicBezTo>
                    <a:pt x="16015" y="395"/>
                    <a:pt x="12795" y="4"/>
                    <a:pt x="9574" y="4"/>
                  </a:cubicBezTo>
                  <a:cubicBezTo>
                    <a:pt x="9396" y="1"/>
                    <a:pt x="9218" y="0"/>
                    <a:pt x="9039" y="0"/>
                  </a:cubicBez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43"/>
            <p:cNvSpPr/>
            <p:nvPr/>
          </p:nvSpPr>
          <p:spPr>
            <a:xfrm>
              <a:off x="3342422" y="3093697"/>
              <a:ext cx="859251" cy="121318"/>
            </a:xfrm>
            <a:custGeom>
              <a:rect b="b" l="l" r="r" t="t"/>
              <a:pathLst>
                <a:path extrusionOk="0" h="6101" w="43211">
                  <a:moveTo>
                    <a:pt x="7054" y="0"/>
                  </a:moveTo>
                  <a:cubicBezTo>
                    <a:pt x="6891" y="0"/>
                    <a:pt x="6730" y="36"/>
                    <a:pt x="6641" y="71"/>
                  </a:cubicBezTo>
                  <a:cubicBezTo>
                    <a:pt x="6129" y="327"/>
                    <a:pt x="3158" y="1966"/>
                    <a:pt x="1913" y="1966"/>
                  </a:cubicBezTo>
                  <a:cubicBezTo>
                    <a:pt x="1676" y="1966"/>
                    <a:pt x="1502" y="1907"/>
                    <a:pt x="1419" y="1768"/>
                  </a:cubicBezTo>
                  <a:cubicBezTo>
                    <a:pt x="1327" y="1598"/>
                    <a:pt x="1151" y="1526"/>
                    <a:pt x="961" y="1526"/>
                  </a:cubicBezTo>
                  <a:cubicBezTo>
                    <a:pt x="521" y="1526"/>
                    <a:pt x="1" y="1909"/>
                    <a:pt x="244" y="2334"/>
                  </a:cubicBezTo>
                  <a:lnTo>
                    <a:pt x="287" y="2378"/>
                  </a:lnTo>
                  <a:cubicBezTo>
                    <a:pt x="621" y="2988"/>
                    <a:pt x="1168" y="3220"/>
                    <a:pt x="1817" y="3220"/>
                  </a:cubicBezTo>
                  <a:cubicBezTo>
                    <a:pt x="3257" y="3220"/>
                    <a:pt x="5200" y="2074"/>
                    <a:pt x="6430" y="1368"/>
                  </a:cubicBezTo>
                  <a:lnTo>
                    <a:pt x="6430" y="1368"/>
                  </a:lnTo>
                  <a:cubicBezTo>
                    <a:pt x="6880" y="2889"/>
                    <a:pt x="8065" y="3489"/>
                    <a:pt x="9440" y="3489"/>
                  </a:cubicBezTo>
                  <a:cubicBezTo>
                    <a:pt x="10052" y="3489"/>
                    <a:pt x="10702" y="3370"/>
                    <a:pt x="11341" y="3161"/>
                  </a:cubicBezTo>
                  <a:cubicBezTo>
                    <a:pt x="11950" y="2943"/>
                    <a:pt x="12516" y="2726"/>
                    <a:pt x="13082" y="2508"/>
                  </a:cubicBezTo>
                  <a:cubicBezTo>
                    <a:pt x="13265" y="2476"/>
                    <a:pt x="13449" y="2461"/>
                    <a:pt x="13631" y="2461"/>
                  </a:cubicBezTo>
                  <a:cubicBezTo>
                    <a:pt x="14440" y="2461"/>
                    <a:pt x="15211" y="2774"/>
                    <a:pt x="15780" y="3379"/>
                  </a:cubicBezTo>
                  <a:cubicBezTo>
                    <a:pt x="16085" y="3466"/>
                    <a:pt x="16346" y="3640"/>
                    <a:pt x="16650" y="3727"/>
                  </a:cubicBezTo>
                  <a:cubicBezTo>
                    <a:pt x="16843" y="3768"/>
                    <a:pt x="17030" y="3786"/>
                    <a:pt x="17214" y="3786"/>
                  </a:cubicBezTo>
                  <a:cubicBezTo>
                    <a:pt x="18198" y="3786"/>
                    <a:pt x="19078" y="3260"/>
                    <a:pt x="19958" y="2856"/>
                  </a:cubicBezTo>
                  <a:cubicBezTo>
                    <a:pt x="20611" y="2421"/>
                    <a:pt x="21307" y="2073"/>
                    <a:pt x="22047" y="1768"/>
                  </a:cubicBezTo>
                  <a:cubicBezTo>
                    <a:pt x="22373" y="1708"/>
                    <a:pt x="22700" y="1678"/>
                    <a:pt x="23023" y="1678"/>
                  </a:cubicBezTo>
                  <a:cubicBezTo>
                    <a:pt x="23865" y="1678"/>
                    <a:pt x="24687" y="1882"/>
                    <a:pt x="25441" y="2291"/>
                  </a:cubicBezTo>
                  <a:cubicBezTo>
                    <a:pt x="25833" y="2378"/>
                    <a:pt x="26181" y="2421"/>
                    <a:pt x="26529" y="2421"/>
                  </a:cubicBezTo>
                  <a:cubicBezTo>
                    <a:pt x="27226" y="2421"/>
                    <a:pt x="27322" y="1918"/>
                    <a:pt x="27735" y="1918"/>
                  </a:cubicBezTo>
                  <a:cubicBezTo>
                    <a:pt x="27941" y="1918"/>
                    <a:pt x="28227" y="2044"/>
                    <a:pt x="28705" y="2421"/>
                  </a:cubicBezTo>
                  <a:cubicBezTo>
                    <a:pt x="29184" y="2769"/>
                    <a:pt x="29271" y="3596"/>
                    <a:pt x="29750" y="3988"/>
                  </a:cubicBezTo>
                  <a:cubicBezTo>
                    <a:pt x="30203" y="4338"/>
                    <a:pt x="30666" y="4435"/>
                    <a:pt x="31144" y="4435"/>
                  </a:cubicBezTo>
                  <a:cubicBezTo>
                    <a:pt x="31675" y="4435"/>
                    <a:pt x="32223" y="4315"/>
                    <a:pt x="32796" y="4293"/>
                  </a:cubicBezTo>
                  <a:cubicBezTo>
                    <a:pt x="32988" y="4284"/>
                    <a:pt x="33178" y="4281"/>
                    <a:pt x="33369" y="4281"/>
                  </a:cubicBezTo>
                  <a:cubicBezTo>
                    <a:pt x="36252" y="4281"/>
                    <a:pt x="39026" y="5179"/>
                    <a:pt x="41761" y="6077"/>
                  </a:cubicBezTo>
                  <a:cubicBezTo>
                    <a:pt x="41818" y="6093"/>
                    <a:pt x="41878" y="6101"/>
                    <a:pt x="41939" y="6101"/>
                  </a:cubicBezTo>
                  <a:cubicBezTo>
                    <a:pt x="42527" y="6101"/>
                    <a:pt x="43211" y="5400"/>
                    <a:pt x="42501" y="5163"/>
                  </a:cubicBezTo>
                  <a:cubicBezTo>
                    <a:pt x="40630" y="4510"/>
                    <a:pt x="38758" y="3988"/>
                    <a:pt x="36844" y="3596"/>
                  </a:cubicBezTo>
                  <a:cubicBezTo>
                    <a:pt x="35407" y="3335"/>
                    <a:pt x="31491" y="3814"/>
                    <a:pt x="30490" y="2856"/>
                  </a:cubicBezTo>
                  <a:cubicBezTo>
                    <a:pt x="29793" y="2204"/>
                    <a:pt x="29837" y="1246"/>
                    <a:pt x="28836" y="898"/>
                  </a:cubicBezTo>
                  <a:cubicBezTo>
                    <a:pt x="28594" y="799"/>
                    <a:pt x="28316" y="764"/>
                    <a:pt x="28018" y="764"/>
                  </a:cubicBezTo>
                  <a:cubicBezTo>
                    <a:pt x="27289" y="764"/>
                    <a:pt x="26436" y="974"/>
                    <a:pt x="25685" y="974"/>
                  </a:cubicBezTo>
                  <a:cubicBezTo>
                    <a:pt x="25526" y="974"/>
                    <a:pt x="25372" y="964"/>
                    <a:pt x="25224" y="942"/>
                  </a:cubicBezTo>
                  <a:cubicBezTo>
                    <a:pt x="24411" y="825"/>
                    <a:pt x="23715" y="651"/>
                    <a:pt x="22967" y="651"/>
                  </a:cubicBezTo>
                  <a:cubicBezTo>
                    <a:pt x="22593" y="651"/>
                    <a:pt x="22206" y="695"/>
                    <a:pt x="21786" y="811"/>
                  </a:cubicBezTo>
                  <a:cubicBezTo>
                    <a:pt x="21089" y="985"/>
                    <a:pt x="20480" y="1290"/>
                    <a:pt x="19871" y="1638"/>
                  </a:cubicBezTo>
                  <a:cubicBezTo>
                    <a:pt x="19112" y="2068"/>
                    <a:pt x="18566" y="2238"/>
                    <a:pt x="18010" y="2238"/>
                  </a:cubicBezTo>
                  <a:cubicBezTo>
                    <a:pt x="17385" y="2238"/>
                    <a:pt x="16747" y="2024"/>
                    <a:pt x="15780" y="1725"/>
                  </a:cubicBezTo>
                  <a:cubicBezTo>
                    <a:pt x="15106" y="1523"/>
                    <a:pt x="14693" y="1320"/>
                    <a:pt x="14055" y="1320"/>
                  </a:cubicBezTo>
                  <a:cubicBezTo>
                    <a:pt x="13870" y="1320"/>
                    <a:pt x="13665" y="1338"/>
                    <a:pt x="13430" y="1377"/>
                  </a:cubicBezTo>
                  <a:cubicBezTo>
                    <a:pt x="12309" y="1551"/>
                    <a:pt x="10716" y="2411"/>
                    <a:pt x="9462" y="2411"/>
                  </a:cubicBezTo>
                  <a:cubicBezTo>
                    <a:pt x="8526" y="2411"/>
                    <a:pt x="7778" y="1932"/>
                    <a:pt x="7555" y="332"/>
                  </a:cubicBezTo>
                  <a:cubicBezTo>
                    <a:pt x="7529" y="75"/>
                    <a:pt x="7290" y="0"/>
                    <a:pt x="705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43"/>
            <p:cNvSpPr/>
            <p:nvPr/>
          </p:nvSpPr>
          <p:spPr>
            <a:xfrm>
              <a:off x="3281017" y="3192247"/>
              <a:ext cx="766487" cy="183479"/>
            </a:xfrm>
            <a:custGeom>
              <a:rect b="b" l="l" r="r" t="t"/>
              <a:pathLst>
                <a:path extrusionOk="0" h="9227" w="38546">
                  <a:moveTo>
                    <a:pt x="3191" y="1"/>
                  </a:moveTo>
                  <a:cubicBezTo>
                    <a:pt x="2261" y="1"/>
                    <a:pt x="1344" y="501"/>
                    <a:pt x="590" y="947"/>
                  </a:cubicBezTo>
                  <a:cubicBezTo>
                    <a:pt x="0" y="1274"/>
                    <a:pt x="495" y="1577"/>
                    <a:pt x="980" y="1577"/>
                  </a:cubicBezTo>
                  <a:cubicBezTo>
                    <a:pt x="1140" y="1577"/>
                    <a:pt x="1298" y="1544"/>
                    <a:pt x="1417" y="1469"/>
                  </a:cubicBezTo>
                  <a:cubicBezTo>
                    <a:pt x="1821" y="1233"/>
                    <a:pt x="2154" y="1136"/>
                    <a:pt x="2436" y="1136"/>
                  </a:cubicBezTo>
                  <a:cubicBezTo>
                    <a:pt x="3612" y="1136"/>
                    <a:pt x="3916" y="2824"/>
                    <a:pt x="4898" y="3210"/>
                  </a:cubicBezTo>
                  <a:cubicBezTo>
                    <a:pt x="5068" y="3272"/>
                    <a:pt x="5244" y="3298"/>
                    <a:pt x="5422" y="3298"/>
                  </a:cubicBezTo>
                  <a:cubicBezTo>
                    <a:pt x="6110" y="3298"/>
                    <a:pt x="6835" y="2913"/>
                    <a:pt x="7422" y="2775"/>
                  </a:cubicBezTo>
                  <a:cubicBezTo>
                    <a:pt x="7930" y="2664"/>
                    <a:pt x="8396" y="2618"/>
                    <a:pt x="8836" y="2618"/>
                  </a:cubicBezTo>
                  <a:cubicBezTo>
                    <a:pt x="10810" y="2618"/>
                    <a:pt x="12234" y="3546"/>
                    <a:pt x="14299" y="3689"/>
                  </a:cubicBezTo>
                  <a:cubicBezTo>
                    <a:pt x="14523" y="3707"/>
                    <a:pt x="14749" y="3714"/>
                    <a:pt x="14976" y="3714"/>
                  </a:cubicBezTo>
                  <a:cubicBezTo>
                    <a:pt x="15826" y="3714"/>
                    <a:pt x="16688" y="3612"/>
                    <a:pt x="17530" y="3612"/>
                  </a:cubicBezTo>
                  <a:cubicBezTo>
                    <a:pt x="18596" y="3612"/>
                    <a:pt x="19630" y="3776"/>
                    <a:pt x="20565" y="4515"/>
                  </a:cubicBezTo>
                  <a:cubicBezTo>
                    <a:pt x="20674" y="4581"/>
                    <a:pt x="20805" y="4613"/>
                    <a:pt x="20935" y="4613"/>
                  </a:cubicBezTo>
                  <a:cubicBezTo>
                    <a:pt x="21066" y="4613"/>
                    <a:pt x="21196" y="4581"/>
                    <a:pt x="21305" y="4515"/>
                  </a:cubicBezTo>
                  <a:cubicBezTo>
                    <a:pt x="22127" y="4120"/>
                    <a:pt x="23631" y="3340"/>
                    <a:pt x="24863" y="3340"/>
                  </a:cubicBezTo>
                  <a:cubicBezTo>
                    <a:pt x="25392" y="3340"/>
                    <a:pt x="25870" y="3484"/>
                    <a:pt x="26223" y="3863"/>
                  </a:cubicBezTo>
                  <a:cubicBezTo>
                    <a:pt x="26615" y="4298"/>
                    <a:pt x="26484" y="5168"/>
                    <a:pt x="26876" y="5690"/>
                  </a:cubicBezTo>
                  <a:cubicBezTo>
                    <a:pt x="27180" y="5995"/>
                    <a:pt x="27528" y="6256"/>
                    <a:pt x="27964" y="6387"/>
                  </a:cubicBezTo>
                  <a:cubicBezTo>
                    <a:pt x="29792" y="7170"/>
                    <a:pt x="30705" y="7127"/>
                    <a:pt x="31663" y="8954"/>
                  </a:cubicBezTo>
                  <a:cubicBezTo>
                    <a:pt x="31750" y="9150"/>
                    <a:pt x="31935" y="9226"/>
                    <a:pt x="32142" y="9226"/>
                  </a:cubicBezTo>
                  <a:cubicBezTo>
                    <a:pt x="32348" y="9226"/>
                    <a:pt x="32577" y="9150"/>
                    <a:pt x="32751" y="9041"/>
                  </a:cubicBezTo>
                  <a:cubicBezTo>
                    <a:pt x="33658" y="8394"/>
                    <a:pt x="34533" y="8070"/>
                    <a:pt x="35387" y="8070"/>
                  </a:cubicBezTo>
                  <a:cubicBezTo>
                    <a:pt x="35968" y="8070"/>
                    <a:pt x="36539" y="8220"/>
                    <a:pt x="37103" y="8519"/>
                  </a:cubicBezTo>
                  <a:cubicBezTo>
                    <a:pt x="37159" y="8538"/>
                    <a:pt x="37222" y="8547"/>
                    <a:pt x="37287" y="8547"/>
                  </a:cubicBezTo>
                  <a:cubicBezTo>
                    <a:pt x="37822" y="8547"/>
                    <a:pt x="38546" y="7964"/>
                    <a:pt x="37886" y="7692"/>
                  </a:cubicBezTo>
                  <a:cubicBezTo>
                    <a:pt x="37144" y="7386"/>
                    <a:pt x="36360" y="7235"/>
                    <a:pt x="35581" y="7235"/>
                  </a:cubicBezTo>
                  <a:cubicBezTo>
                    <a:pt x="34562" y="7235"/>
                    <a:pt x="33551" y="7493"/>
                    <a:pt x="32652" y="8000"/>
                  </a:cubicBezTo>
                  <a:lnTo>
                    <a:pt x="32652" y="8000"/>
                  </a:lnTo>
                  <a:cubicBezTo>
                    <a:pt x="32137" y="7120"/>
                    <a:pt x="31428" y="6354"/>
                    <a:pt x="30575" y="5821"/>
                  </a:cubicBezTo>
                  <a:cubicBezTo>
                    <a:pt x="30357" y="5690"/>
                    <a:pt x="30053" y="5734"/>
                    <a:pt x="29792" y="5603"/>
                  </a:cubicBezTo>
                  <a:cubicBezTo>
                    <a:pt x="26223" y="4037"/>
                    <a:pt x="28486" y="5168"/>
                    <a:pt x="27616" y="3776"/>
                  </a:cubicBezTo>
                  <a:cubicBezTo>
                    <a:pt x="27354" y="3384"/>
                    <a:pt x="27354" y="2949"/>
                    <a:pt x="26919" y="2601"/>
                  </a:cubicBezTo>
                  <a:cubicBezTo>
                    <a:pt x="26613" y="2359"/>
                    <a:pt x="26236" y="2272"/>
                    <a:pt x="25835" y="2272"/>
                  </a:cubicBezTo>
                  <a:cubicBezTo>
                    <a:pt x="25153" y="2272"/>
                    <a:pt x="24405" y="2523"/>
                    <a:pt x="23829" y="2688"/>
                  </a:cubicBezTo>
                  <a:cubicBezTo>
                    <a:pt x="23117" y="2897"/>
                    <a:pt x="22121" y="3430"/>
                    <a:pt x="21349" y="3430"/>
                  </a:cubicBezTo>
                  <a:cubicBezTo>
                    <a:pt x="21320" y="3430"/>
                    <a:pt x="21290" y="3429"/>
                    <a:pt x="21262" y="3427"/>
                  </a:cubicBezTo>
                  <a:cubicBezTo>
                    <a:pt x="20652" y="3384"/>
                    <a:pt x="20043" y="2949"/>
                    <a:pt x="19390" y="2818"/>
                  </a:cubicBezTo>
                  <a:cubicBezTo>
                    <a:pt x="18665" y="2684"/>
                    <a:pt x="17953" y="2653"/>
                    <a:pt x="17244" y="2653"/>
                  </a:cubicBezTo>
                  <a:cubicBezTo>
                    <a:pt x="16646" y="2653"/>
                    <a:pt x="16050" y="2675"/>
                    <a:pt x="15451" y="2675"/>
                  </a:cubicBezTo>
                  <a:cubicBezTo>
                    <a:pt x="14459" y="2675"/>
                    <a:pt x="13460" y="2615"/>
                    <a:pt x="12427" y="2296"/>
                  </a:cubicBezTo>
                  <a:cubicBezTo>
                    <a:pt x="11365" y="1921"/>
                    <a:pt x="10236" y="1726"/>
                    <a:pt x="9103" y="1726"/>
                  </a:cubicBezTo>
                  <a:cubicBezTo>
                    <a:pt x="8658" y="1726"/>
                    <a:pt x="8213" y="1756"/>
                    <a:pt x="7771" y="1817"/>
                  </a:cubicBezTo>
                  <a:cubicBezTo>
                    <a:pt x="7525" y="1817"/>
                    <a:pt x="6542" y="1947"/>
                    <a:pt x="5878" y="1947"/>
                  </a:cubicBezTo>
                  <a:cubicBezTo>
                    <a:pt x="5601" y="1947"/>
                    <a:pt x="5380" y="1925"/>
                    <a:pt x="5290" y="1861"/>
                  </a:cubicBezTo>
                  <a:cubicBezTo>
                    <a:pt x="5159" y="1774"/>
                    <a:pt x="5333" y="1338"/>
                    <a:pt x="5159" y="1164"/>
                  </a:cubicBezTo>
                  <a:cubicBezTo>
                    <a:pt x="4724" y="729"/>
                    <a:pt x="4637" y="338"/>
                    <a:pt x="3941" y="120"/>
                  </a:cubicBezTo>
                  <a:cubicBezTo>
                    <a:pt x="3692" y="37"/>
                    <a:pt x="3441" y="1"/>
                    <a:pt x="3191" y="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43"/>
            <p:cNvSpPr/>
            <p:nvPr/>
          </p:nvSpPr>
          <p:spPr>
            <a:xfrm>
              <a:off x="3200145" y="3281650"/>
              <a:ext cx="756644" cy="212650"/>
            </a:xfrm>
            <a:custGeom>
              <a:rect b="b" l="l" r="r" t="t"/>
              <a:pathLst>
                <a:path extrusionOk="0" h="10694" w="38051">
                  <a:moveTo>
                    <a:pt x="891" y="0"/>
                  </a:moveTo>
                  <a:cubicBezTo>
                    <a:pt x="530" y="0"/>
                    <a:pt x="87" y="197"/>
                    <a:pt x="87" y="455"/>
                  </a:cubicBezTo>
                  <a:cubicBezTo>
                    <a:pt x="0" y="1456"/>
                    <a:pt x="174" y="2413"/>
                    <a:pt x="522" y="3327"/>
                  </a:cubicBezTo>
                  <a:cubicBezTo>
                    <a:pt x="572" y="3492"/>
                    <a:pt x="715" y="3550"/>
                    <a:pt x="885" y="3550"/>
                  </a:cubicBezTo>
                  <a:cubicBezTo>
                    <a:pt x="1165" y="3550"/>
                    <a:pt x="1519" y="3392"/>
                    <a:pt x="1654" y="3283"/>
                  </a:cubicBezTo>
                  <a:cubicBezTo>
                    <a:pt x="2312" y="2724"/>
                    <a:pt x="4689" y="2114"/>
                    <a:pt x="6203" y="2114"/>
                  </a:cubicBezTo>
                  <a:cubicBezTo>
                    <a:pt x="6691" y="2114"/>
                    <a:pt x="7089" y="2178"/>
                    <a:pt x="7312" y="2326"/>
                  </a:cubicBezTo>
                  <a:cubicBezTo>
                    <a:pt x="7660" y="2544"/>
                    <a:pt x="7877" y="3196"/>
                    <a:pt x="8138" y="3501"/>
                  </a:cubicBezTo>
                  <a:cubicBezTo>
                    <a:pt x="8487" y="3936"/>
                    <a:pt x="8878" y="4241"/>
                    <a:pt x="9400" y="4502"/>
                  </a:cubicBezTo>
                  <a:cubicBezTo>
                    <a:pt x="9684" y="4606"/>
                    <a:pt x="9959" y="4648"/>
                    <a:pt x="10229" y="4648"/>
                  </a:cubicBezTo>
                  <a:cubicBezTo>
                    <a:pt x="11204" y="4648"/>
                    <a:pt x="12112" y="4097"/>
                    <a:pt x="13100" y="3893"/>
                  </a:cubicBezTo>
                  <a:cubicBezTo>
                    <a:pt x="13341" y="3846"/>
                    <a:pt x="13559" y="3825"/>
                    <a:pt x="13757" y="3825"/>
                  </a:cubicBezTo>
                  <a:cubicBezTo>
                    <a:pt x="15418" y="3825"/>
                    <a:pt x="15727" y="5307"/>
                    <a:pt x="17321" y="5851"/>
                  </a:cubicBezTo>
                  <a:cubicBezTo>
                    <a:pt x="17561" y="5947"/>
                    <a:pt x="17731" y="5973"/>
                    <a:pt x="17873" y="5973"/>
                  </a:cubicBezTo>
                  <a:cubicBezTo>
                    <a:pt x="18050" y="5973"/>
                    <a:pt x="18183" y="5932"/>
                    <a:pt x="18350" y="5932"/>
                  </a:cubicBezTo>
                  <a:cubicBezTo>
                    <a:pt x="18537" y="5932"/>
                    <a:pt x="18767" y="5983"/>
                    <a:pt x="19149" y="6199"/>
                  </a:cubicBezTo>
                  <a:cubicBezTo>
                    <a:pt x="20193" y="6721"/>
                    <a:pt x="19845" y="7331"/>
                    <a:pt x="20498" y="8158"/>
                  </a:cubicBezTo>
                  <a:cubicBezTo>
                    <a:pt x="20575" y="8253"/>
                    <a:pt x="20710" y="8290"/>
                    <a:pt x="20857" y="8290"/>
                  </a:cubicBezTo>
                  <a:cubicBezTo>
                    <a:pt x="21043" y="8290"/>
                    <a:pt x="21247" y="8231"/>
                    <a:pt x="21368" y="8158"/>
                  </a:cubicBezTo>
                  <a:cubicBezTo>
                    <a:pt x="22487" y="7598"/>
                    <a:pt x="24328" y="6217"/>
                    <a:pt x="25724" y="6217"/>
                  </a:cubicBezTo>
                  <a:cubicBezTo>
                    <a:pt x="26174" y="6217"/>
                    <a:pt x="26577" y="6361"/>
                    <a:pt x="26895" y="6721"/>
                  </a:cubicBezTo>
                  <a:cubicBezTo>
                    <a:pt x="27679" y="7548"/>
                    <a:pt x="27983" y="8375"/>
                    <a:pt x="29115" y="8941"/>
                  </a:cubicBezTo>
                  <a:cubicBezTo>
                    <a:pt x="29860" y="9333"/>
                    <a:pt x="30676" y="9513"/>
                    <a:pt x="31466" y="9513"/>
                  </a:cubicBezTo>
                  <a:cubicBezTo>
                    <a:pt x="31553" y="9513"/>
                    <a:pt x="31640" y="9511"/>
                    <a:pt x="31726" y="9507"/>
                  </a:cubicBezTo>
                  <a:cubicBezTo>
                    <a:pt x="32711" y="9435"/>
                    <a:pt x="33948" y="8911"/>
                    <a:pt x="34954" y="8911"/>
                  </a:cubicBezTo>
                  <a:cubicBezTo>
                    <a:pt x="35770" y="8911"/>
                    <a:pt x="36434" y="9256"/>
                    <a:pt x="36687" y="10464"/>
                  </a:cubicBezTo>
                  <a:cubicBezTo>
                    <a:pt x="36717" y="10626"/>
                    <a:pt x="36885" y="10693"/>
                    <a:pt x="37091" y="10693"/>
                  </a:cubicBezTo>
                  <a:cubicBezTo>
                    <a:pt x="37497" y="10693"/>
                    <a:pt x="38051" y="10433"/>
                    <a:pt x="37993" y="10116"/>
                  </a:cubicBezTo>
                  <a:cubicBezTo>
                    <a:pt x="37862" y="9028"/>
                    <a:pt x="36992" y="8114"/>
                    <a:pt x="35904" y="7940"/>
                  </a:cubicBezTo>
                  <a:cubicBezTo>
                    <a:pt x="35662" y="7902"/>
                    <a:pt x="35424" y="7886"/>
                    <a:pt x="35188" y="7886"/>
                  </a:cubicBezTo>
                  <a:cubicBezTo>
                    <a:pt x="33800" y="7886"/>
                    <a:pt x="32511" y="8444"/>
                    <a:pt x="31296" y="8444"/>
                  </a:cubicBezTo>
                  <a:cubicBezTo>
                    <a:pt x="30338" y="8444"/>
                    <a:pt x="29426" y="8097"/>
                    <a:pt x="28549" y="6852"/>
                  </a:cubicBezTo>
                  <a:cubicBezTo>
                    <a:pt x="27898" y="5915"/>
                    <a:pt x="27780" y="5055"/>
                    <a:pt x="26626" y="5055"/>
                  </a:cubicBezTo>
                  <a:cubicBezTo>
                    <a:pt x="26547" y="5055"/>
                    <a:pt x="26463" y="5059"/>
                    <a:pt x="26373" y="5068"/>
                  </a:cubicBezTo>
                  <a:cubicBezTo>
                    <a:pt x="24825" y="5143"/>
                    <a:pt x="22982" y="6431"/>
                    <a:pt x="21498" y="7282"/>
                  </a:cubicBezTo>
                  <a:lnTo>
                    <a:pt x="21498" y="7282"/>
                  </a:lnTo>
                  <a:cubicBezTo>
                    <a:pt x="21162" y="6531"/>
                    <a:pt x="21382" y="5591"/>
                    <a:pt x="20672" y="5068"/>
                  </a:cubicBezTo>
                  <a:cubicBezTo>
                    <a:pt x="20424" y="4873"/>
                    <a:pt x="20183" y="4815"/>
                    <a:pt x="19943" y="4815"/>
                  </a:cubicBezTo>
                  <a:cubicBezTo>
                    <a:pt x="19595" y="4815"/>
                    <a:pt x="19249" y="4937"/>
                    <a:pt x="18888" y="4937"/>
                  </a:cubicBezTo>
                  <a:cubicBezTo>
                    <a:pt x="16886" y="4850"/>
                    <a:pt x="16973" y="3327"/>
                    <a:pt x="15319" y="2892"/>
                  </a:cubicBezTo>
                  <a:cubicBezTo>
                    <a:pt x="15079" y="2840"/>
                    <a:pt x="14838" y="2816"/>
                    <a:pt x="14598" y="2816"/>
                  </a:cubicBezTo>
                  <a:cubicBezTo>
                    <a:pt x="14229" y="2816"/>
                    <a:pt x="13860" y="2873"/>
                    <a:pt x="13491" y="2979"/>
                  </a:cubicBezTo>
                  <a:cubicBezTo>
                    <a:pt x="13013" y="3196"/>
                    <a:pt x="12534" y="3370"/>
                    <a:pt x="12055" y="3501"/>
                  </a:cubicBezTo>
                  <a:lnTo>
                    <a:pt x="9313" y="2979"/>
                  </a:lnTo>
                  <a:cubicBezTo>
                    <a:pt x="9052" y="2587"/>
                    <a:pt x="8791" y="2195"/>
                    <a:pt x="8530" y="1804"/>
                  </a:cubicBezTo>
                  <a:cubicBezTo>
                    <a:pt x="7964" y="1151"/>
                    <a:pt x="7224" y="716"/>
                    <a:pt x="6441" y="585"/>
                  </a:cubicBezTo>
                  <a:cubicBezTo>
                    <a:pt x="6173" y="534"/>
                    <a:pt x="5909" y="509"/>
                    <a:pt x="5649" y="509"/>
                  </a:cubicBezTo>
                  <a:cubicBezTo>
                    <a:pt x="4116" y="509"/>
                    <a:pt x="2735" y="1347"/>
                    <a:pt x="1521" y="2306"/>
                  </a:cubicBezTo>
                  <a:lnTo>
                    <a:pt x="1521" y="2306"/>
                  </a:lnTo>
                  <a:cubicBezTo>
                    <a:pt x="1322" y="1669"/>
                    <a:pt x="1253" y="996"/>
                    <a:pt x="1349" y="324"/>
                  </a:cubicBezTo>
                  <a:cubicBezTo>
                    <a:pt x="1349" y="93"/>
                    <a:pt x="1140" y="0"/>
                    <a:pt x="891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43"/>
            <p:cNvSpPr/>
            <p:nvPr/>
          </p:nvSpPr>
          <p:spPr>
            <a:xfrm>
              <a:off x="3111656" y="3392628"/>
              <a:ext cx="735546" cy="198949"/>
            </a:xfrm>
            <a:custGeom>
              <a:rect b="b" l="l" r="r" t="t"/>
              <a:pathLst>
                <a:path extrusionOk="0" h="10005" w="36990">
                  <a:moveTo>
                    <a:pt x="1118" y="1"/>
                  </a:moveTo>
                  <a:cubicBezTo>
                    <a:pt x="620" y="1"/>
                    <a:pt x="0" y="368"/>
                    <a:pt x="359" y="662"/>
                  </a:cubicBezTo>
                  <a:lnTo>
                    <a:pt x="359" y="705"/>
                  </a:lnTo>
                  <a:cubicBezTo>
                    <a:pt x="1230" y="1663"/>
                    <a:pt x="2448" y="2228"/>
                    <a:pt x="3710" y="2272"/>
                  </a:cubicBezTo>
                  <a:cubicBezTo>
                    <a:pt x="4243" y="2272"/>
                    <a:pt x="4852" y="1964"/>
                    <a:pt x="5358" y="1964"/>
                  </a:cubicBezTo>
                  <a:cubicBezTo>
                    <a:pt x="5389" y="1964"/>
                    <a:pt x="5420" y="1965"/>
                    <a:pt x="5451" y="1967"/>
                  </a:cubicBezTo>
                  <a:cubicBezTo>
                    <a:pt x="7671" y="2098"/>
                    <a:pt x="7714" y="3055"/>
                    <a:pt x="8889" y="4100"/>
                  </a:cubicBezTo>
                  <a:cubicBezTo>
                    <a:pt x="10064" y="5144"/>
                    <a:pt x="11544" y="5797"/>
                    <a:pt x="13111" y="5928"/>
                  </a:cubicBezTo>
                  <a:cubicBezTo>
                    <a:pt x="13327" y="5961"/>
                    <a:pt x="13549" y="5975"/>
                    <a:pt x="13776" y="5975"/>
                  </a:cubicBezTo>
                  <a:cubicBezTo>
                    <a:pt x="14142" y="5975"/>
                    <a:pt x="14518" y="5938"/>
                    <a:pt x="14895" y="5884"/>
                  </a:cubicBezTo>
                  <a:cubicBezTo>
                    <a:pt x="16060" y="5718"/>
                    <a:pt x="16624" y="5392"/>
                    <a:pt x="17365" y="5392"/>
                  </a:cubicBezTo>
                  <a:cubicBezTo>
                    <a:pt x="17786" y="5392"/>
                    <a:pt x="18264" y="5497"/>
                    <a:pt x="18942" y="5797"/>
                  </a:cubicBezTo>
                  <a:cubicBezTo>
                    <a:pt x="19984" y="6297"/>
                    <a:pt x="20626" y="7195"/>
                    <a:pt x="21748" y="7195"/>
                  </a:cubicBezTo>
                  <a:cubicBezTo>
                    <a:pt x="21798" y="7195"/>
                    <a:pt x="21849" y="7193"/>
                    <a:pt x="21902" y="7190"/>
                  </a:cubicBezTo>
                  <a:cubicBezTo>
                    <a:pt x="22467" y="7146"/>
                    <a:pt x="22946" y="6537"/>
                    <a:pt x="23425" y="6493"/>
                  </a:cubicBezTo>
                  <a:cubicBezTo>
                    <a:pt x="23706" y="6454"/>
                    <a:pt x="23944" y="6436"/>
                    <a:pt x="24147" y="6436"/>
                  </a:cubicBezTo>
                  <a:cubicBezTo>
                    <a:pt x="25741" y="6436"/>
                    <a:pt x="25187" y="7554"/>
                    <a:pt x="26036" y="8365"/>
                  </a:cubicBezTo>
                  <a:cubicBezTo>
                    <a:pt x="26993" y="9279"/>
                    <a:pt x="30083" y="9496"/>
                    <a:pt x="31389" y="9757"/>
                  </a:cubicBezTo>
                  <a:cubicBezTo>
                    <a:pt x="32130" y="9918"/>
                    <a:pt x="32890" y="10004"/>
                    <a:pt x="33651" y="10004"/>
                  </a:cubicBezTo>
                  <a:cubicBezTo>
                    <a:pt x="34543" y="10004"/>
                    <a:pt x="35438" y="9885"/>
                    <a:pt x="36307" y="9627"/>
                  </a:cubicBezTo>
                  <a:cubicBezTo>
                    <a:pt x="36989" y="9437"/>
                    <a:pt x="36879" y="8751"/>
                    <a:pt x="36349" y="8751"/>
                  </a:cubicBezTo>
                  <a:cubicBezTo>
                    <a:pt x="36271" y="8751"/>
                    <a:pt x="36184" y="8766"/>
                    <a:pt x="36089" y="8800"/>
                  </a:cubicBezTo>
                  <a:cubicBezTo>
                    <a:pt x="35401" y="9009"/>
                    <a:pt x="34738" y="9090"/>
                    <a:pt x="34087" y="9090"/>
                  </a:cubicBezTo>
                  <a:cubicBezTo>
                    <a:pt x="32845" y="9090"/>
                    <a:pt x="31644" y="8796"/>
                    <a:pt x="30388" y="8539"/>
                  </a:cubicBezTo>
                  <a:cubicBezTo>
                    <a:pt x="29692" y="8365"/>
                    <a:pt x="28299" y="8278"/>
                    <a:pt x="27690" y="7929"/>
                  </a:cubicBezTo>
                  <a:cubicBezTo>
                    <a:pt x="26428" y="7190"/>
                    <a:pt x="26863" y="5666"/>
                    <a:pt x="25427" y="5188"/>
                  </a:cubicBezTo>
                  <a:cubicBezTo>
                    <a:pt x="25240" y="5125"/>
                    <a:pt x="25068" y="5099"/>
                    <a:pt x="24906" y="5099"/>
                  </a:cubicBezTo>
                  <a:cubicBezTo>
                    <a:pt x="24167" y="5099"/>
                    <a:pt x="23645" y="5646"/>
                    <a:pt x="22859" y="5753"/>
                  </a:cubicBezTo>
                  <a:cubicBezTo>
                    <a:pt x="22369" y="5824"/>
                    <a:pt x="22304" y="6006"/>
                    <a:pt x="22175" y="6006"/>
                  </a:cubicBezTo>
                  <a:cubicBezTo>
                    <a:pt x="22064" y="6006"/>
                    <a:pt x="21904" y="5870"/>
                    <a:pt x="21379" y="5405"/>
                  </a:cubicBezTo>
                  <a:cubicBezTo>
                    <a:pt x="20901" y="4927"/>
                    <a:pt x="21118" y="4840"/>
                    <a:pt x="20465" y="4448"/>
                  </a:cubicBezTo>
                  <a:cubicBezTo>
                    <a:pt x="19947" y="4189"/>
                    <a:pt x="19380" y="4050"/>
                    <a:pt x="18801" y="4050"/>
                  </a:cubicBezTo>
                  <a:cubicBezTo>
                    <a:pt x="18603" y="4050"/>
                    <a:pt x="18403" y="4066"/>
                    <a:pt x="18202" y="4100"/>
                  </a:cubicBezTo>
                  <a:cubicBezTo>
                    <a:pt x="16691" y="4259"/>
                    <a:pt x="15507" y="5036"/>
                    <a:pt x="13986" y="5036"/>
                  </a:cubicBezTo>
                  <a:cubicBezTo>
                    <a:pt x="13843" y="5036"/>
                    <a:pt x="13696" y="5029"/>
                    <a:pt x="13546" y="5014"/>
                  </a:cubicBezTo>
                  <a:cubicBezTo>
                    <a:pt x="12414" y="4883"/>
                    <a:pt x="11370" y="4491"/>
                    <a:pt x="10456" y="3839"/>
                  </a:cubicBezTo>
                  <a:cubicBezTo>
                    <a:pt x="9281" y="2925"/>
                    <a:pt x="8715" y="1097"/>
                    <a:pt x="7105" y="836"/>
                  </a:cubicBezTo>
                  <a:cubicBezTo>
                    <a:pt x="6892" y="799"/>
                    <a:pt x="6683" y="784"/>
                    <a:pt x="6479" y="784"/>
                  </a:cubicBezTo>
                  <a:cubicBezTo>
                    <a:pt x="5497" y="784"/>
                    <a:pt x="4605" y="1130"/>
                    <a:pt x="3709" y="1130"/>
                  </a:cubicBezTo>
                  <a:cubicBezTo>
                    <a:pt x="3002" y="1130"/>
                    <a:pt x="2292" y="914"/>
                    <a:pt x="1534" y="139"/>
                  </a:cubicBezTo>
                  <a:cubicBezTo>
                    <a:pt x="1436" y="42"/>
                    <a:pt x="1284" y="1"/>
                    <a:pt x="1118" y="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43"/>
            <p:cNvSpPr/>
            <p:nvPr/>
          </p:nvSpPr>
          <p:spPr>
            <a:xfrm>
              <a:off x="3315895" y="3580163"/>
              <a:ext cx="359461" cy="135119"/>
            </a:xfrm>
            <a:custGeom>
              <a:rect b="b" l="l" r="r" t="t"/>
              <a:pathLst>
                <a:path extrusionOk="0" h="6795" w="18077">
                  <a:moveTo>
                    <a:pt x="1940" y="1"/>
                  </a:moveTo>
                  <a:cubicBezTo>
                    <a:pt x="1265" y="1"/>
                    <a:pt x="602" y="245"/>
                    <a:pt x="98" y="718"/>
                  </a:cubicBezTo>
                  <a:cubicBezTo>
                    <a:pt x="0" y="799"/>
                    <a:pt x="103" y="832"/>
                    <a:pt x="282" y="832"/>
                  </a:cubicBezTo>
                  <a:cubicBezTo>
                    <a:pt x="581" y="832"/>
                    <a:pt x="1093" y="740"/>
                    <a:pt x="1229" y="631"/>
                  </a:cubicBezTo>
                  <a:cubicBezTo>
                    <a:pt x="1318" y="562"/>
                    <a:pt x="1409" y="530"/>
                    <a:pt x="1504" y="530"/>
                  </a:cubicBezTo>
                  <a:cubicBezTo>
                    <a:pt x="2481" y="530"/>
                    <a:pt x="3762" y="3906"/>
                    <a:pt x="4755" y="4025"/>
                  </a:cubicBezTo>
                  <a:cubicBezTo>
                    <a:pt x="4881" y="4047"/>
                    <a:pt x="5007" y="4056"/>
                    <a:pt x="5134" y="4056"/>
                  </a:cubicBezTo>
                  <a:cubicBezTo>
                    <a:pt x="6835" y="4056"/>
                    <a:pt x="8534" y="2276"/>
                    <a:pt x="10194" y="2154"/>
                  </a:cubicBezTo>
                  <a:cubicBezTo>
                    <a:pt x="10271" y="2148"/>
                    <a:pt x="10342" y="2146"/>
                    <a:pt x="10409" y="2146"/>
                  </a:cubicBezTo>
                  <a:cubicBezTo>
                    <a:pt x="11858" y="2146"/>
                    <a:pt x="11048" y="3466"/>
                    <a:pt x="11631" y="4548"/>
                  </a:cubicBezTo>
                  <a:cubicBezTo>
                    <a:pt x="12109" y="5288"/>
                    <a:pt x="12849" y="5897"/>
                    <a:pt x="13676" y="6245"/>
                  </a:cubicBezTo>
                  <a:cubicBezTo>
                    <a:pt x="14326" y="6606"/>
                    <a:pt x="15043" y="6794"/>
                    <a:pt x="15768" y="6794"/>
                  </a:cubicBezTo>
                  <a:cubicBezTo>
                    <a:pt x="16352" y="6794"/>
                    <a:pt x="16942" y="6672"/>
                    <a:pt x="17506" y="6419"/>
                  </a:cubicBezTo>
                  <a:cubicBezTo>
                    <a:pt x="18076" y="6209"/>
                    <a:pt x="17880" y="6061"/>
                    <a:pt x="17532" y="6061"/>
                  </a:cubicBezTo>
                  <a:cubicBezTo>
                    <a:pt x="17376" y="6061"/>
                    <a:pt x="17189" y="6091"/>
                    <a:pt x="17027" y="6158"/>
                  </a:cubicBezTo>
                  <a:cubicBezTo>
                    <a:pt x="16805" y="6244"/>
                    <a:pt x="16569" y="6283"/>
                    <a:pt x="16326" y="6283"/>
                  </a:cubicBezTo>
                  <a:cubicBezTo>
                    <a:pt x="14717" y="6283"/>
                    <a:pt x="12809" y="4560"/>
                    <a:pt x="12545" y="3199"/>
                  </a:cubicBezTo>
                  <a:cubicBezTo>
                    <a:pt x="12414" y="2415"/>
                    <a:pt x="12893" y="1806"/>
                    <a:pt x="12022" y="1414"/>
                  </a:cubicBezTo>
                  <a:cubicBezTo>
                    <a:pt x="11838" y="1341"/>
                    <a:pt x="11634" y="1309"/>
                    <a:pt x="11414" y="1309"/>
                  </a:cubicBezTo>
                  <a:cubicBezTo>
                    <a:pt x="10078" y="1309"/>
                    <a:pt x="8201" y="2502"/>
                    <a:pt x="7192" y="2763"/>
                  </a:cubicBezTo>
                  <a:cubicBezTo>
                    <a:pt x="6705" y="2906"/>
                    <a:pt x="6335" y="2977"/>
                    <a:pt x="6035" y="2977"/>
                  </a:cubicBezTo>
                  <a:cubicBezTo>
                    <a:pt x="5234" y="2977"/>
                    <a:pt x="4929" y="2471"/>
                    <a:pt x="4232" y="1458"/>
                  </a:cubicBezTo>
                  <a:cubicBezTo>
                    <a:pt x="3884" y="849"/>
                    <a:pt x="3362" y="370"/>
                    <a:pt x="2709" y="109"/>
                  </a:cubicBezTo>
                  <a:cubicBezTo>
                    <a:pt x="2457" y="37"/>
                    <a:pt x="2198" y="1"/>
                    <a:pt x="1940" y="1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45" name="Google Shape;445;p43"/>
          <p:cNvGrpSpPr/>
          <p:nvPr/>
        </p:nvGrpSpPr>
        <p:grpSpPr>
          <a:xfrm rot="992801">
            <a:off x="4780622" y="3320037"/>
            <a:ext cx="1099914" cy="1090899"/>
            <a:chOff x="7523606" y="1450618"/>
            <a:chExt cx="1099900" cy="1090886"/>
          </a:xfrm>
        </p:grpSpPr>
        <p:sp>
          <p:nvSpPr>
            <p:cNvPr id="446" name="Google Shape;446;p43"/>
            <p:cNvSpPr/>
            <p:nvPr/>
          </p:nvSpPr>
          <p:spPr>
            <a:xfrm>
              <a:off x="8206733" y="1715105"/>
              <a:ext cx="320815" cy="185763"/>
            </a:xfrm>
            <a:custGeom>
              <a:rect b="b" l="l" r="r" t="t"/>
              <a:pathLst>
                <a:path extrusionOk="0" h="5645" w="9749">
                  <a:moveTo>
                    <a:pt x="3550" y="1"/>
                  </a:moveTo>
                  <a:cubicBezTo>
                    <a:pt x="3379" y="1"/>
                    <a:pt x="3210" y="25"/>
                    <a:pt x="3047" y="74"/>
                  </a:cubicBezTo>
                  <a:lnTo>
                    <a:pt x="1" y="814"/>
                  </a:lnTo>
                  <a:lnTo>
                    <a:pt x="1828" y="5645"/>
                  </a:lnTo>
                  <a:lnTo>
                    <a:pt x="9749" y="2555"/>
                  </a:lnTo>
                  <a:lnTo>
                    <a:pt x="4396" y="205"/>
                  </a:lnTo>
                  <a:cubicBezTo>
                    <a:pt x="4124" y="69"/>
                    <a:pt x="3835" y="1"/>
                    <a:pt x="35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43"/>
            <p:cNvSpPr/>
            <p:nvPr/>
          </p:nvSpPr>
          <p:spPr>
            <a:xfrm>
              <a:off x="8099323" y="1747585"/>
              <a:ext cx="306500" cy="88850"/>
            </a:xfrm>
            <a:custGeom>
              <a:rect b="b" l="l" r="r" t="t"/>
              <a:pathLst>
                <a:path extrusionOk="0" h="2700" w="9314">
                  <a:moveTo>
                    <a:pt x="9314" y="1"/>
                  </a:moveTo>
                  <a:cubicBezTo>
                    <a:pt x="8487" y="88"/>
                    <a:pt x="7704" y="219"/>
                    <a:pt x="6920" y="393"/>
                  </a:cubicBezTo>
                  <a:cubicBezTo>
                    <a:pt x="6093" y="567"/>
                    <a:pt x="5310" y="784"/>
                    <a:pt x="4570" y="1002"/>
                  </a:cubicBezTo>
                  <a:cubicBezTo>
                    <a:pt x="3787" y="1220"/>
                    <a:pt x="3003" y="1481"/>
                    <a:pt x="2264" y="1742"/>
                  </a:cubicBezTo>
                  <a:cubicBezTo>
                    <a:pt x="1480" y="2003"/>
                    <a:pt x="740" y="2351"/>
                    <a:pt x="1" y="2699"/>
                  </a:cubicBezTo>
                  <a:cubicBezTo>
                    <a:pt x="828" y="2612"/>
                    <a:pt x="1611" y="2482"/>
                    <a:pt x="2394" y="2308"/>
                  </a:cubicBezTo>
                  <a:cubicBezTo>
                    <a:pt x="3178" y="2133"/>
                    <a:pt x="4004" y="1916"/>
                    <a:pt x="4744" y="1698"/>
                  </a:cubicBezTo>
                  <a:cubicBezTo>
                    <a:pt x="5528" y="1481"/>
                    <a:pt x="6311" y="1220"/>
                    <a:pt x="7051" y="958"/>
                  </a:cubicBezTo>
                  <a:cubicBezTo>
                    <a:pt x="7834" y="697"/>
                    <a:pt x="8574" y="349"/>
                    <a:pt x="9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43"/>
            <p:cNvSpPr/>
            <p:nvPr/>
          </p:nvSpPr>
          <p:spPr>
            <a:xfrm>
              <a:off x="7878777" y="2155784"/>
              <a:ext cx="302222" cy="385248"/>
            </a:xfrm>
            <a:custGeom>
              <a:rect b="b" l="l" r="r" t="t"/>
              <a:pathLst>
                <a:path extrusionOk="0" h="11707" w="9184">
                  <a:moveTo>
                    <a:pt x="6093" y="0"/>
                  </a:moveTo>
                  <a:lnTo>
                    <a:pt x="1" y="1697"/>
                  </a:lnTo>
                  <a:lnTo>
                    <a:pt x="2177" y="8835"/>
                  </a:lnTo>
                  <a:cubicBezTo>
                    <a:pt x="2307" y="9313"/>
                    <a:pt x="2655" y="9705"/>
                    <a:pt x="3134" y="9835"/>
                  </a:cubicBezTo>
                  <a:lnTo>
                    <a:pt x="8356" y="11707"/>
                  </a:lnTo>
                  <a:lnTo>
                    <a:pt x="9183" y="6746"/>
                  </a:lnTo>
                  <a:lnTo>
                    <a:pt x="609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43"/>
            <p:cNvSpPr/>
            <p:nvPr/>
          </p:nvSpPr>
          <p:spPr>
            <a:xfrm>
              <a:off x="7931758" y="2101353"/>
              <a:ext cx="106028" cy="401011"/>
            </a:xfrm>
            <a:custGeom>
              <a:rect b="b" l="l" r="r" t="t"/>
              <a:pathLst>
                <a:path extrusionOk="0" h="12186" w="3222">
                  <a:moveTo>
                    <a:pt x="1" y="0"/>
                  </a:moveTo>
                  <a:cubicBezTo>
                    <a:pt x="175" y="1045"/>
                    <a:pt x="349" y="2089"/>
                    <a:pt x="567" y="3134"/>
                  </a:cubicBezTo>
                  <a:cubicBezTo>
                    <a:pt x="784" y="4135"/>
                    <a:pt x="1002" y="5179"/>
                    <a:pt x="1263" y="6180"/>
                  </a:cubicBezTo>
                  <a:cubicBezTo>
                    <a:pt x="1524" y="7225"/>
                    <a:pt x="1829" y="8226"/>
                    <a:pt x="2133" y="9226"/>
                  </a:cubicBezTo>
                  <a:cubicBezTo>
                    <a:pt x="2438" y="10227"/>
                    <a:pt x="2830" y="11228"/>
                    <a:pt x="3178" y="12186"/>
                  </a:cubicBezTo>
                  <a:cubicBezTo>
                    <a:pt x="3221" y="11925"/>
                    <a:pt x="3178" y="11664"/>
                    <a:pt x="3134" y="11402"/>
                  </a:cubicBezTo>
                  <a:lnTo>
                    <a:pt x="3004" y="10619"/>
                  </a:lnTo>
                  <a:cubicBezTo>
                    <a:pt x="2917" y="10097"/>
                    <a:pt x="2830" y="9575"/>
                    <a:pt x="2699" y="9052"/>
                  </a:cubicBezTo>
                  <a:cubicBezTo>
                    <a:pt x="2481" y="8051"/>
                    <a:pt x="2264" y="7007"/>
                    <a:pt x="1959" y="6006"/>
                  </a:cubicBezTo>
                  <a:cubicBezTo>
                    <a:pt x="1698" y="5005"/>
                    <a:pt x="1437" y="3961"/>
                    <a:pt x="1089" y="2960"/>
                  </a:cubicBezTo>
                  <a:cubicBezTo>
                    <a:pt x="784" y="1959"/>
                    <a:pt x="436" y="958"/>
                    <a:pt x="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43"/>
            <p:cNvSpPr/>
            <p:nvPr/>
          </p:nvSpPr>
          <p:spPr>
            <a:xfrm>
              <a:off x="7523606" y="1450618"/>
              <a:ext cx="660256" cy="830849"/>
            </a:xfrm>
            <a:custGeom>
              <a:rect b="b" l="l" r="r" t="t"/>
              <a:pathLst>
                <a:path extrusionOk="0" h="25248" w="20064">
                  <a:moveTo>
                    <a:pt x="15776" y="0"/>
                  </a:moveTo>
                  <a:cubicBezTo>
                    <a:pt x="15711" y="0"/>
                    <a:pt x="15646" y="6"/>
                    <a:pt x="15581" y="16"/>
                  </a:cubicBezTo>
                  <a:lnTo>
                    <a:pt x="7356" y="1453"/>
                  </a:lnTo>
                  <a:cubicBezTo>
                    <a:pt x="6746" y="1540"/>
                    <a:pt x="6355" y="2149"/>
                    <a:pt x="6485" y="2758"/>
                  </a:cubicBezTo>
                  <a:lnTo>
                    <a:pt x="8574" y="11375"/>
                  </a:lnTo>
                  <a:cubicBezTo>
                    <a:pt x="8705" y="11941"/>
                    <a:pt x="8357" y="12550"/>
                    <a:pt x="7791" y="12681"/>
                  </a:cubicBezTo>
                  <a:lnTo>
                    <a:pt x="915" y="14291"/>
                  </a:lnTo>
                  <a:cubicBezTo>
                    <a:pt x="349" y="14465"/>
                    <a:pt x="1" y="15031"/>
                    <a:pt x="131" y="15596"/>
                  </a:cubicBezTo>
                  <a:lnTo>
                    <a:pt x="1829" y="22690"/>
                  </a:lnTo>
                  <a:cubicBezTo>
                    <a:pt x="1916" y="22995"/>
                    <a:pt x="2177" y="23256"/>
                    <a:pt x="2481" y="23430"/>
                  </a:cubicBezTo>
                  <a:lnTo>
                    <a:pt x="6703" y="25171"/>
                  </a:lnTo>
                  <a:cubicBezTo>
                    <a:pt x="6833" y="25223"/>
                    <a:pt x="6970" y="25248"/>
                    <a:pt x="7108" y="25248"/>
                  </a:cubicBezTo>
                  <a:cubicBezTo>
                    <a:pt x="7430" y="25248"/>
                    <a:pt x="7751" y="25110"/>
                    <a:pt x="7965" y="24866"/>
                  </a:cubicBezTo>
                  <a:lnTo>
                    <a:pt x="17626" y="13899"/>
                  </a:lnTo>
                  <a:cubicBezTo>
                    <a:pt x="17757" y="13725"/>
                    <a:pt x="17844" y="13551"/>
                    <a:pt x="17887" y="13377"/>
                  </a:cubicBezTo>
                  <a:lnTo>
                    <a:pt x="19976" y="3063"/>
                  </a:lnTo>
                  <a:cubicBezTo>
                    <a:pt x="20063" y="2584"/>
                    <a:pt x="19846" y="2149"/>
                    <a:pt x="19454" y="1931"/>
                  </a:cubicBezTo>
                  <a:lnTo>
                    <a:pt x="16321" y="147"/>
                  </a:lnTo>
                  <a:cubicBezTo>
                    <a:pt x="16157" y="49"/>
                    <a:pt x="15970" y="0"/>
                    <a:pt x="157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43"/>
            <p:cNvSpPr/>
            <p:nvPr/>
          </p:nvSpPr>
          <p:spPr>
            <a:xfrm>
              <a:off x="7681135" y="1508866"/>
              <a:ext cx="942372" cy="1032637"/>
            </a:xfrm>
            <a:custGeom>
              <a:rect b="b" l="l" r="r" t="t"/>
              <a:pathLst>
                <a:path extrusionOk="0" h="31380" w="28637">
                  <a:moveTo>
                    <a:pt x="14155" y="0"/>
                  </a:moveTo>
                  <a:cubicBezTo>
                    <a:pt x="14079" y="0"/>
                    <a:pt x="14003" y="10"/>
                    <a:pt x="13927" y="31"/>
                  </a:cubicBezTo>
                  <a:lnTo>
                    <a:pt x="7269" y="1728"/>
                  </a:lnTo>
                  <a:cubicBezTo>
                    <a:pt x="6703" y="1859"/>
                    <a:pt x="6398" y="2424"/>
                    <a:pt x="6529" y="2947"/>
                  </a:cubicBezTo>
                  <a:lnTo>
                    <a:pt x="8879" y="11912"/>
                  </a:lnTo>
                  <a:cubicBezTo>
                    <a:pt x="9009" y="12434"/>
                    <a:pt x="8705" y="13000"/>
                    <a:pt x="8139" y="13130"/>
                  </a:cubicBezTo>
                  <a:lnTo>
                    <a:pt x="828" y="15088"/>
                  </a:lnTo>
                  <a:cubicBezTo>
                    <a:pt x="306" y="15219"/>
                    <a:pt x="1" y="15785"/>
                    <a:pt x="131" y="16307"/>
                  </a:cubicBezTo>
                  <a:lnTo>
                    <a:pt x="1698" y="22791"/>
                  </a:lnTo>
                  <a:cubicBezTo>
                    <a:pt x="1810" y="23239"/>
                    <a:pt x="2210" y="23559"/>
                    <a:pt x="2678" y="23559"/>
                  </a:cubicBezTo>
                  <a:cubicBezTo>
                    <a:pt x="2756" y="23559"/>
                    <a:pt x="2836" y="23550"/>
                    <a:pt x="2917" y="23531"/>
                  </a:cubicBezTo>
                  <a:lnTo>
                    <a:pt x="10141" y="21747"/>
                  </a:lnTo>
                  <a:cubicBezTo>
                    <a:pt x="10216" y="21728"/>
                    <a:pt x="10290" y="21719"/>
                    <a:pt x="10364" y="21719"/>
                  </a:cubicBezTo>
                  <a:cubicBezTo>
                    <a:pt x="10805" y="21719"/>
                    <a:pt x="11210" y="22039"/>
                    <a:pt x="11360" y="22487"/>
                  </a:cubicBezTo>
                  <a:lnTo>
                    <a:pt x="13666" y="30625"/>
                  </a:lnTo>
                  <a:cubicBezTo>
                    <a:pt x="13782" y="31088"/>
                    <a:pt x="14205" y="31380"/>
                    <a:pt x="14693" y="31380"/>
                  </a:cubicBezTo>
                  <a:cubicBezTo>
                    <a:pt x="14756" y="31380"/>
                    <a:pt x="14820" y="31375"/>
                    <a:pt x="14885" y="31365"/>
                  </a:cubicBezTo>
                  <a:lnTo>
                    <a:pt x="22718" y="29493"/>
                  </a:lnTo>
                  <a:cubicBezTo>
                    <a:pt x="23284" y="29363"/>
                    <a:pt x="23589" y="28797"/>
                    <a:pt x="23458" y="28231"/>
                  </a:cubicBezTo>
                  <a:lnTo>
                    <a:pt x="21108" y="19963"/>
                  </a:lnTo>
                  <a:cubicBezTo>
                    <a:pt x="20934" y="19397"/>
                    <a:pt x="21282" y="18831"/>
                    <a:pt x="21848" y="18701"/>
                  </a:cubicBezTo>
                  <a:lnTo>
                    <a:pt x="27723" y="17352"/>
                  </a:lnTo>
                  <a:cubicBezTo>
                    <a:pt x="28332" y="17177"/>
                    <a:pt x="28637" y="16568"/>
                    <a:pt x="28463" y="16002"/>
                  </a:cubicBezTo>
                  <a:lnTo>
                    <a:pt x="26243" y="9387"/>
                  </a:lnTo>
                  <a:cubicBezTo>
                    <a:pt x="26097" y="8984"/>
                    <a:pt x="25703" y="8704"/>
                    <a:pt x="25270" y="8704"/>
                  </a:cubicBezTo>
                  <a:cubicBezTo>
                    <a:pt x="25189" y="8704"/>
                    <a:pt x="25107" y="8714"/>
                    <a:pt x="25025" y="8735"/>
                  </a:cubicBezTo>
                  <a:lnTo>
                    <a:pt x="18932" y="10301"/>
                  </a:lnTo>
                  <a:cubicBezTo>
                    <a:pt x="18832" y="10332"/>
                    <a:pt x="18732" y="10347"/>
                    <a:pt x="18634" y="10347"/>
                  </a:cubicBezTo>
                  <a:cubicBezTo>
                    <a:pt x="18179" y="10347"/>
                    <a:pt x="17777" y="10035"/>
                    <a:pt x="17670" y="9605"/>
                  </a:cubicBezTo>
                  <a:cubicBezTo>
                    <a:pt x="17148" y="7516"/>
                    <a:pt x="15886" y="2772"/>
                    <a:pt x="15102" y="683"/>
                  </a:cubicBezTo>
                  <a:cubicBezTo>
                    <a:pt x="14956" y="280"/>
                    <a:pt x="14562" y="0"/>
                    <a:pt x="141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43"/>
            <p:cNvSpPr/>
            <p:nvPr/>
          </p:nvSpPr>
          <p:spPr>
            <a:xfrm>
              <a:off x="7598076" y="1485501"/>
              <a:ext cx="479791" cy="733278"/>
            </a:xfrm>
            <a:custGeom>
              <a:rect b="b" l="l" r="r" t="t"/>
              <a:pathLst>
                <a:path extrusionOk="0" h="22283" w="14580">
                  <a:moveTo>
                    <a:pt x="14580" y="1"/>
                  </a:moveTo>
                  <a:lnTo>
                    <a:pt x="14580" y="1"/>
                  </a:lnTo>
                  <a:cubicBezTo>
                    <a:pt x="13144" y="262"/>
                    <a:pt x="11795" y="567"/>
                    <a:pt x="10445" y="871"/>
                  </a:cubicBezTo>
                  <a:lnTo>
                    <a:pt x="8400" y="1350"/>
                  </a:lnTo>
                  <a:lnTo>
                    <a:pt x="7878" y="1481"/>
                  </a:lnTo>
                  <a:cubicBezTo>
                    <a:pt x="7660" y="1524"/>
                    <a:pt x="7486" y="1611"/>
                    <a:pt x="7312" y="1742"/>
                  </a:cubicBezTo>
                  <a:cubicBezTo>
                    <a:pt x="6964" y="1959"/>
                    <a:pt x="6746" y="2351"/>
                    <a:pt x="6659" y="2743"/>
                  </a:cubicBezTo>
                  <a:cubicBezTo>
                    <a:pt x="6616" y="2960"/>
                    <a:pt x="6616" y="3178"/>
                    <a:pt x="6659" y="3395"/>
                  </a:cubicBezTo>
                  <a:lnTo>
                    <a:pt x="6790" y="3918"/>
                  </a:lnTo>
                  <a:lnTo>
                    <a:pt x="6964" y="4919"/>
                  </a:lnTo>
                  <a:lnTo>
                    <a:pt x="7399" y="7008"/>
                  </a:lnTo>
                  <a:lnTo>
                    <a:pt x="8226" y="11098"/>
                  </a:lnTo>
                  <a:cubicBezTo>
                    <a:pt x="8269" y="11664"/>
                    <a:pt x="7965" y="12186"/>
                    <a:pt x="7399" y="12317"/>
                  </a:cubicBezTo>
                  <a:lnTo>
                    <a:pt x="5397" y="12970"/>
                  </a:lnTo>
                  <a:cubicBezTo>
                    <a:pt x="4048" y="13405"/>
                    <a:pt x="2742" y="13840"/>
                    <a:pt x="1393" y="14275"/>
                  </a:cubicBezTo>
                  <a:cubicBezTo>
                    <a:pt x="1219" y="14319"/>
                    <a:pt x="1002" y="14406"/>
                    <a:pt x="871" y="14493"/>
                  </a:cubicBezTo>
                  <a:cubicBezTo>
                    <a:pt x="305" y="14841"/>
                    <a:pt x="1" y="15494"/>
                    <a:pt x="131" y="16147"/>
                  </a:cubicBezTo>
                  <a:lnTo>
                    <a:pt x="610" y="18192"/>
                  </a:lnTo>
                  <a:cubicBezTo>
                    <a:pt x="958" y="19585"/>
                    <a:pt x="1263" y="20934"/>
                    <a:pt x="1611" y="22283"/>
                  </a:cubicBezTo>
                  <a:cubicBezTo>
                    <a:pt x="1393" y="20890"/>
                    <a:pt x="1176" y="19498"/>
                    <a:pt x="958" y="18105"/>
                  </a:cubicBezTo>
                  <a:lnTo>
                    <a:pt x="567" y="16016"/>
                  </a:lnTo>
                  <a:cubicBezTo>
                    <a:pt x="523" y="15755"/>
                    <a:pt x="610" y="15450"/>
                    <a:pt x="784" y="15233"/>
                  </a:cubicBezTo>
                  <a:cubicBezTo>
                    <a:pt x="871" y="15102"/>
                    <a:pt x="1002" y="15015"/>
                    <a:pt x="1089" y="14972"/>
                  </a:cubicBezTo>
                  <a:cubicBezTo>
                    <a:pt x="1263" y="14885"/>
                    <a:pt x="1393" y="14841"/>
                    <a:pt x="1567" y="14798"/>
                  </a:cubicBezTo>
                  <a:cubicBezTo>
                    <a:pt x="2917" y="14449"/>
                    <a:pt x="4266" y="14014"/>
                    <a:pt x="5615" y="13623"/>
                  </a:cubicBezTo>
                  <a:lnTo>
                    <a:pt x="7617" y="13013"/>
                  </a:lnTo>
                  <a:cubicBezTo>
                    <a:pt x="8487" y="12752"/>
                    <a:pt x="9053" y="11925"/>
                    <a:pt x="8922" y="11011"/>
                  </a:cubicBezTo>
                  <a:cubicBezTo>
                    <a:pt x="8922" y="10794"/>
                    <a:pt x="8879" y="10663"/>
                    <a:pt x="8835" y="10489"/>
                  </a:cubicBezTo>
                  <a:lnTo>
                    <a:pt x="8705" y="9967"/>
                  </a:lnTo>
                  <a:lnTo>
                    <a:pt x="8487" y="8922"/>
                  </a:lnTo>
                  <a:lnTo>
                    <a:pt x="8052" y="6877"/>
                  </a:lnTo>
                  <a:lnTo>
                    <a:pt x="7573" y="4832"/>
                  </a:lnTo>
                  <a:lnTo>
                    <a:pt x="7356" y="3787"/>
                  </a:lnTo>
                  <a:lnTo>
                    <a:pt x="7225" y="3265"/>
                  </a:lnTo>
                  <a:cubicBezTo>
                    <a:pt x="7181" y="3134"/>
                    <a:pt x="7181" y="3004"/>
                    <a:pt x="7181" y="2830"/>
                  </a:cubicBezTo>
                  <a:cubicBezTo>
                    <a:pt x="7225" y="2569"/>
                    <a:pt x="7356" y="2307"/>
                    <a:pt x="7617" y="2133"/>
                  </a:cubicBezTo>
                  <a:cubicBezTo>
                    <a:pt x="7704" y="2046"/>
                    <a:pt x="7834" y="2003"/>
                    <a:pt x="8008" y="1959"/>
                  </a:cubicBezTo>
                  <a:lnTo>
                    <a:pt x="8487" y="1829"/>
                  </a:lnTo>
                  <a:lnTo>
                    <a:pt x="10533" y="1219"/>
                  </a:lnTo>
                  <a:cubicBezTo>
                    <a:pt x="11882" y="828"/>
                    <a:pt x="13231" y="436"/>
                    <a:pt x="145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3" name="Google Shape;453;p43"/>
          <p:cNvGrpSpPr/>
          <p:nvPr/>
        </p:nvGrpSpPr>
        <p:grpSpPr>
          <a:xfrm>
            <a:off x="5379722" y="1022652"/>
            <a:ext cx="958855" cy="1841570"/>
            <a:chOff x="6387372" y="1585002"/>
            <a:chExt cx="958855" cy="1841570"/>
          </a:xfrm>
        </p:grpSpPr>
        <p:sp>
          <p:nvSpPr>
            <p:cNvPr id="454" name="Google Shape;454;p43"/>
            <p:cNvSpPr/>
            <p:nvPr/>
          </p:nvSpPr>
          <p:spPr>
            <a:xfrm>
              <a:off x="6387372" y="2585396"/>
              <a:ext cx="898285" cy="257034"/>
            </a:xfrm>
            <a:custGeom>
              <a:rect b="b" l="l" r="r" t="t"/>
              <a:pathLst>
                <a:path extrusionOk="0" h="12926" w="45174">
                  <a:moveTo>
                    <a:pt x="22587" y="0"/>
                  </a:moveTo>
                  <a:cubicBezTo>
                    <a:pt x="10097" y="0"/>
                    <a:pt x="0" y="2872"/>
                    <a:pt x="0" y="6441"/>
                  </a:cubicBezTo>
                  <a:cubicBezTo>
                    <a:pt x="0" y="6615"/>
                    <a:pt x="44" y="6789"/>
                    <a:pt x="87" y="6920"/>
                  </a:cubicBezTo>
                  <a:cubicBezTo>
                    <a:pt x="914" y="10271"/>
                    <a:pt x="10662" y="12925"/>
                    <a:pt x="22587" y="12925"/>
                  </a:cubicBezTo>
                  <a:cubicBezTo>
                    <a:pt x="34468" y="12925"/>
                    <a:pt x="44216" y="10271"/>
                    <a:pt x="45043" y="6920"/>
                  </a:cubicBezTo>
                  <a:lnTo>
                    <a:pt x="45130" y="6441"/>
                  </a:lnTo>
                  <a:cubicBezTo>
                    <a:pt x="45173" y="2872"/>
                    <a:pt x="35033" y="0"/>
                    <a:pt x="225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43"/>
            <p:cNvSpPr/>
            <p:nvPr/>
          </p:nvSpPr>
          <p:spPr>
            <a:xfrm>
              <a:off x="7283907" y="2713456"/>
              <a:ext cx="1750" cy="9545"/>
            </a:xfrm>
            <a:custGeom>
              <a:rect b="b" l="l" r="r" t="t"/>
              <a:pathLst>
                <a:path extrusionOk="0" h="480" w="88">
                  <a:moveTo>
                    <a:pt x="87" y="1"/>
                  </a:moveTo>
                  <a:cubicBezTo>
                    <a:pt x="71" y="66"/>
                    <a:pt x="61" y="132"/>
                    <a:pt x="52" y="195"/>
                  </a:cubicBezTo>
                  <a:lnTo>
                    <a:pt x="52" y="195"/>
                  </a:lnTo>
                  <a:lnTo>
                    <a:pt x="87" y="1"/>
                  </a:lnTo>
                  <a:close/>
                  <a:moveTo>
                    <a:pt x="52" y="195"/>
                  </a:moveTo>
                  <a:lnTo>
                    <a:pt x="0" y="480"/>
                  </a:lnTo>
                  <a:cubicBezTo>
                    <a:pt x="28" y="398"/>
                    <a:pt x="38" y="300"/>
                    <a:pt x="52" y="195"/>
                  </a:cubicBezTo>
                  <a:close/>
                </a:path>
              </a:pathLst>
            </a:custGeom>
            <a:solidFill>
              <a:srgbClr val="2929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43"/>
            <p:cNvSpPr/>
            <p:nvPr/>
          </p:nvSpPr>
          <p:spPr>
            <a:xfrm>
              <a:off x="6809670" y="1585002"/>
              <a:ext cx="536557" cy="1452997"/>
            </a:xfrm>
            <a:custGeom>
              <a:rect b="b" l="l" r="r" t="t"/>
              <a:pathLst>
                <a:path extrusionOk="0" h="73070" w="26983">
                  <a:moveTo>
                    <a:pt x="14536" y="0"/>
                  </a:moveTo>
                  <a:cubicBezTo>
                    <a:pt x="1" y="28680"/>
                    <a:pt x="2264" y="70763"/>
                    <a:pt x="2264" y="70763"/>
                  </a:cubicBezTo>
                  <a:lnTo>
                    <a:pt x="13883" y="73070"/>
                  </a:lnTo>
                  <a:cubicBezTo>
                    <a:pt x="11751" y="33598"/>
                    <a:pt x="26983" y="2960"/>
                    <a:pt x="26983" y="2960"/>
                  </a:cubicBezTo>
                  <a:lnTo>
                    <a:pt x="145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43"/>
            <p:cNvSpPr/>
            <p:nvPr/>
          </p:nvSpPr>
          <p:spPr>
            <a:xfrm>
              <a:off x="7253622" y="1667207"/>
              <a:ext cx="61465" cy="13880"/>
            </a:xfrm>
            <a:custGeom>
              <a:rect b="b" l="l" r="r" t="t"/>
              <a:pathLst>
                <a:path extrusionOk="0" fill="none" h="698" w="3091">
                  <a:moveTo>
                    <a:pt x="0" y="1"/>
                  </a:moveTo>
                  <a:lnTo>
                    <a:pt x="3090" y="697"/>
                  </a:lnTo>
                </a:path>
              </a:pathLst>
            </a:custGeom>
            <a:noFill/>
            <a:ln cap="flat" cmpd="sng" w="14150">
              <a:solidFill>
                <a:srgbClr val="B7CC00"/>
              </a:solidFill>
              <a:prstDash val="solid"/>
              <a:miter lim="435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43"/>
            <p:cNvSpPr/>
            <p:nvPr/>
          </p:nvSpPr>
          <p:spPr>
            <a:xfrm>
              <a:off x="7253622" y="1667207"/>
              <a:ext cx="61465" cy="13880"/>
            </a:xfrm>
            <a:custGeom>
              <a:rect b="b" l="l" r="r" t="t"/>
              <a:pathLst>
                <a:path extrusionOk="0" fill="none" h="698" w="3091">
                  <a:moveTo>
                    <a:pt x="0" y="1"/>
                  </a:moveTo>
                  <a:lnTo>
                    <a:pt x="3090" y="697"/>
                  </a:lnTo>
                </a:path>
              </a:pathLst>
            </a:custGeom>
            <a:noFill/>
            <a:ln cap="flat" cmpd="sng" w="14150">
              <a:solidFill>
                <a:srgbClr val="B7CC00"/>
              </a:solidFill>
              <a:prstDash val="solid"/>
              <a:miter lim="435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43"/>
            <p:cNvSpPr/>
            <p:nvPr/>
          </p:nvSpPr>
          <p:spPr>
            <a:xfrm>
              <a:off x="7260542" y="1700971"/>
              <a:ext cx="38100" cy="7795"/>
            </a:xfrm>
            <a:custGeom>
              <a:rect b="b" l="l" r="r" t="t"/>
              <a:pathLst>
                <a:path extrusionOk="0" fill="none" h="392" w="1916">
                  <a:moveTo>
                    <a:pt x="0" y="0"/>
                  </a:moveTo>
                  <a:lnTo>
                    <a:pt x="1915" y="392"/>
                  </a:lnTo>
                </a:path>
              </a:pathLst>
            </a:custGeom>
            <a:noFill/>
            <a:ln cap="flat" cmpd="sng" w="14150">
              <a:solidFill>
                <a:srgbClr val="B7CC00"/>
              </a:solidFill>
              <a:prstDash val="solid"/>
              <a:miter lim="435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43"/>
            <p:cNvSpPr/>
            <p:nvPr/>
          </p:nvSpPr>
          <p:spPr>
            <a:xfrm>
              <a:off x="7226797" y="1723461"/>
              <a:ext cx="61465" cy="13860"/>
            </a:xfrm>
            <a:custGeom>
              <a:rect b="b" l="l" r="r" t="t"/>
              <a:pathLst>
                <a:path extrusionOk="0" fill="none" h="697" w="3091">
                  <a:moveTo>
                    <a:pt x="0" y="1"/>
                  </a:moveTo>
                  <a:lnTo>
                    <a:pt x="3090" y="697"/>
                  </a:lnTo>
                </a:path>
              </a:pathLst>
            </a:custGeom>
            <a:noFill/>
            <a:ln cap="flat" cmpd="sng" w="14150">
              <a:solidFill>
                <a:srgbClr val="B7CC00"/>
              </a:solidFill>
              <a:prstDash val="solid"/>
              <a:miter lim="435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43"/>
            <p:cNvSpPr/>
            <p:nvPr/>
          </p:nvSpPr>
          <p:spPr>
            <a:xfrm>
              <a:off x="7233717" y="1757206"/>
              <a:ext cx="37225" cy="8670"/>
            </a:xfrm>
            <a:custGeom>
              <a:rect b="b" l="l" r="r" t="t"/>
              <a:pathLst>
                <a:path extrusionOk="0" fill="none" h="436" w="1872">
                  <a:moveTo>
                    <a:pt x="0" y="1"/>
                  </a:moveTo>
                  <a:lnTo>
                    <a:pt x="1872" y="436"/>
                  </a:lnTo>
                </a:path>
              </a:pathLst>
            </a:custGeom>
            <a:noFill/>
            <a:ln cap="flat" cmpd="sng" w="14150">
              <a:solidFill>
                <a:srgbClr val="B7CC00"/>
              </a:solidFill>
              <a:prstDash val="solid"/>
              <a:miter lim="435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43"/>
            <p:cNvSpPr/>
            <p:nvPr/>
          </p:nvSpPr>
          <p:spPr>
            <a:xfrm>
              <a:off x="7200828" y="1785761"/>
              <a:ext cx="61465" cy="13880"/>
            </a:xfrm>
            <a:custGeom>
              <a:rect b="b" l="l" r="r" t="t"/>
              <a:pathLst>
                <a:path extrusionOk="0" fill="none" h="698" w="3091">
                  <a:moveTo>
                    <a:pt x="1" y="1"/>
                  </a:moveTo>
                  <a:lnTo>
                    <a:pt x="3090" y="697"/>
                  </a:lnTo>
                </a:path>
              </a:pathLst>
            </a:custGeom>
            <a:noFill/>
            <a:ln cap="flat" cmpd="sng" w="14150">
              <a:solidFill>
                <a:srgbClr val="B7CC00"/>
              </a:solidFill>
              <a:prstDash val="solid"/>
              <a:miter lim="435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43"/>
            <p:cNvSpPr/>
            <p:nvPr/>
          </p:nvSpPr>
          <p:spPr>
            <a:xfrm>
              <a:off x="7207748" y="1818651"/>
              <a:ext cx="37245" cy="8670"/>
            </a:xfrm>
            <a:custGeom>
              <a:rect b="b" l="l" r="r" t="t"/>
              <a:pathLst>
                <a:path extrusionOk="0" fill="none" h="436" w="1873">
                  <a:moveTo>
                    <a:pt x="1" y="1"/>
                  </a:moveTo>
                  <a:lnTo>
                    <a:pt x="1872" y="436"/>
                  </a:lnTo>
                </a:path>
              </a:pathLst>
            </a:custGeom>
            <a:noFill/>
            <a:ln cap="flat" cmpd="sng" w="14150">
              <a:solidFill>
                <a:srgbClr val="B7CC00"/>
              </a:solidFill>
              <a:prstDash val="solid"/>
              <a:miter lim="435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43"/>
            <p:cNvSpPr/>
            <p:nvPr/>
          </p:nvSpPr>
          <p:spPr>
            <a:xfrm>
              <a:off x="7178338" y="1840286"/>
              <a:ext cx="61445" cy="13860"/>
            </a:xfrm>
            <a:custGeom>
              <a:rect b="b" l="l" r="r" t="t"/>
              <a:pathLst>
                <a:path extrusionOk="0" fill="none" h="697" w="3090">
                  <a:moveTo>
                    <a:pt x="0" y="1"/>
                  </a:moveTo>
                  <a:lnTo>
                    <a:pt x="3090" y="697"/>
                  </a:lnTo>
                </a:path>
              </a:pathLst>
            </a:custGeom>
            <a:noFill/>
            <a:ln cap="flat" cmpd="sng" w="14150">
              <a:solidFill>
                <a:srgbClr val="B7CC00"/>
              </a:solidFill>
              <a:prstDash val="solid"/>
              <a:miter lim="435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43"/>
            <p:cNvSpPr/>
            <p:nvPr/>
          </p:nvSpPr>
          <p:spPr>
            <a:xfrm>
              <a:off x="7185258" y="1874030"/>
              <a:ext cx="38100" cy="7815"/>
            </a:xfrm>
            <a:custGeom>
              <a:rect b="b" l="l" r="r" t="t"/>
              <a:pathLst>
                <a:path extrusionOk="0" fill="none" h="393" w="1916">
                  <a:moveTo>
                    <a:pt x="0" y="1"/>
                  </a:moveTo>
                  <a:lnTo>
                    <a:pt x="1915" y="393"/>
                  </a:lnTo>
                </a:path>
              </a:pathLst>
            </a:custGeom>
            <a:noFill/>
            <a:ln cap="flat" cmpd="sng" w="14150">
              <a:solidFill>
                <a:srgbClr val="B7CC00"/>
              </a:solidFill>
              <a:prstDash val="solid"/>
              <a:miter lim="435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43"/>
            <p:cNvSpPr/>
            <p:nvPr/>
          </p:nvSpPr>
          <p:spPr>
            <a:xfrm>
              <a:off x="7159288" y="1900000"/>
              <a:ext cx="62339" cy="13860"/>
            </a:xfrm>
            <a:custGeom>
              <a:rect b="b" l="l" r="r" t="t"/>
              <a:pathLst>
                <a:path extrusionOk="0" fill="none" h="697" w="3135">
                  <a:moveTo>
                    <a:pt x="1" y="1"/>
                  </a:moveTo>
                  <a:lnTo>
                    <a:pt x="3134" y="697"/>
                  </a:lnTo>
                </a:path>
              </a:pathLst>
            </a:custGeom>
            <a:noFill/>
            <a:ln cap="flat" cmpd="sng" w="14150">
              <a:solidFill>
                <a:srgbClr val="B7CC00"/>
              </a:solidFill>
              <a:prstDash val="solid"/>
              <a:miter lim="435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43"/>
            <p:cNvSpPr/>
            <p:nvPr/>
          </p:nvSpPr>
          <p:spPr>
            <a:xfrm>
              <a:off x="7166208" y="1933745"/>
              <a:ext cx="38100" cy="7815"/>
            </a:xfrm>
            <a:custGeom>
              <a:rect b="b" l="l" r="r" t="t"/>
              <a:pathLst>
                <a:path extrusionOk="0" fill="none" h="393" w="1916">
                  <a:moveTo>
                    <a:pt x="1" y="1"/>
                  </a:moveTo>
                  <a:lnTo>
                    <a:pt x="1916" y="392"/>
                  </a:lnTo>
                </a:path>
              </a:pathLst>
            </a:custGeom>
            <a:noFill/>
            <a:ln cap="flat" cmpd="sng" w="14150">
              <a:solidFill>
                <a:srgbClr val="B7CC00"/>
              </a:solidFill>
              <a:prstDash val="solid"/>
              <a:miter lim="435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43"/>
            <p:cNvSpPr/>
            <p:nvPr/>
          </p:nvSpPr>
          <p:spPr>
            <a:xfrm>
              <a:off x="7139383" y="1957985"/>
              <a:ext cx="61465" cy="13860"/>
            </a:xfrm>
            <a:custGeom>
              <a:rect b="b" l="l" r="r" t="t"/>
              <a:pathLst>
                <a:path extrusionOk="0" fill="none" h="697" w="3091">
                  <a:moveTo>
                    <a:pt x="1" y="0"/>
                  </a:moveTo>
                  <a:lnTo>
                    <a:pt x="3091" y="697"/>
                  </a:lnTo>
                </a:path>
              </a:pathLst>
            </a:custGeom>
            <a:noFill/>
            <a:ln cap="flat" cmpd="sng" w="14150">
              <a:solidFill>
                <a:srgbClr val="B7CC00"/>
              </a:solidFill>
              <a:prstDash val="solid"/>
              <a:miter lim="435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43"/>
            <p:cNvSpPr/>
            <p:nvPr/>
          </p:nvSpPr>
          <p:spPr>
            <a:xfrm>
              <a:off x="7146303" y="1991730"/>
              <a:ext cx="37245" cy="8670"/>
            </a:xfrm>
            <a:custGeom>
              <a:rect b="b" l="l" r="r" t="t"/>
              <a:pathLst>
                <a:path extrusionOk="0" fill="none" h="436" w="1873">
                  <a:moveTo>
                    <a:pt x="1" y="1"/>
                  </a:moveTo>
                  <a:lnTo>
                    <a:pt x="1872" y="436"/>
                  </a:lnTo>
                </a:path>
              </a:pathLst>
            </a:custGeom>
            <a:noFill/>
            <a:ln cap="flat" cmpd="sng" w="14150">
              <a:solidFill>
                <a:srgbClr val="B7CC00"/>
              </a:solidFill>
              <a:prstDash val="solid"/>
              <a:miter lim="435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43"/>
            <p:cNvSpPr/>
            <p:nvPr/>
          </p:nvSpPr>
          <p:spPr>
            <a:xfrm>
              <a:off x="7123813" y="2018555"/>
              <a:ext cx="61465" cy="13880"/>
            </a:xfrm>
            <a:custGeom>
              <a:rect b="b" l="l" r="r" t="t"/>
              <a:pathLst>
                <a:path extrusionOk="0" fill="none" h="698" w="3091">
                  <a:moveTo>
                    <a:pt x="0" y="1"/>
                  </a:moveTo>
                  <a:lnTo>
                    <a:pt x="3090" y="697"/>
                  </a:lnTo>
                </a:path>
              </a:pathLst>
            </a:custGeom>
            <a:noFill/>
            <a:ln cap="flat" cmpd="sng" w="14150">
              <a:solidFill>
                <a:srgbClr val="B7CC00"/>
              </a:solidFill>
              <a:prstDash val="solid"/>
              <a:miter lim="435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43"/>
            <p:cNvSpPr/>
            <p:nvPr/>
          </p:nvSpPr>
          <p:spPr>
            <a:xfrm>
              <a:off x="7130733" y="2051444"/>
              <a:ext cx="37225" cy="8670"/>
            </a:xfrm>
            <a:custGeom>
              <a:rect b="b" l="l" r="r" t="t"/>
              <a:pathLst>
                <a:path extrusionOk="0" fill="none" h="436" w="1872">
                  <a:moveTo>
                    <a:pt x="0" y="0"/>
                  </a:moveTo>
                  <a:lnTo>
                    <a:pt x="1872" y="436"/>
                  </a:lnTo>
                </a:path>
              </a:pathLst>
            </a:custGeom>
            <a:noFill/>
            <a:ln cap="flat" cmpd="sng" w="14150">
              <a:solidFill>
                <a:srgbClr val="B7CC00"/>
              </a:solidFill>
              <a:prstDash val="solid"/>
              <a:miter lim="435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43"/>
            <p:cNvSpPr/>
            <p:nvPr/>
          </p:nvSpPr>
          <p:spPr>
            <a:xfrm>
              <a:off x="7106493" y="2081729"/>
              <a:ext cx="61465" cy="13860"/>
            </a:xfrm>
            <a:custGeom>
              <a:rect b="b" l="l" r="r" t="t"/>
              <a:pathLst>
                <a:path extrusionOk="0" fill="none" h="697" w="3091">
                  <a:moveTo>
                    <a:pt x="1" y="1"/>
                  </a:moveTo>
                  <a:lnTo>
                    <a:pt x="3091" y="697"/>
                  </a:lnTo>
                </a:path>
              </a:pathLst>
            </a:custGeom>
            <a:noFill/>
            <a:ln cap="flat" cmpd="sng" w="14150">
              <a:solidFill>
                <a:srgbClr val="B7CC00"/>
              </a:solidFill>
              <a:prstDash val="solid"/>
              <a:miter lim="435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43"/>
            <p:cNvSpPr/>
            <p:nvPr/>
          </p:nvSpPr>
          <p:spPr>
            <a:xfrm>
              <a:off x="7113433" y="2115474"/>
              <a:ext cx="38080" cy="7815"/>
            </a:xfrm>
            <a:custGeom>
              <a:rect b="b" l="l" r="r" t="t"/>
              <a:pathLst>
                <a:path extrusionOk="0" fill="none" h="393" w="1915">
                  <a:moveTo>
                    <a:pt x="0" y="1"/>
                  </a:moveTo>
                  <a:lnTo>
                    <a:pt x="1915" y="393"/>
                  </a:lnTo>
                </a:path>
              </a:pathLst>
            </a:custGeom>
            <a:noFill/>
            <a:ln cap="flat" cmpd="sng" w="14150">
              <a:solidFill>
                <a:srgbClr val="B7CC00"/>
              </a:solidFill>
              <a:prstDash val="solid"/>
              <a:miter lim="435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43"/>
            <p:cNvSpPr/>
            <p:nvPr/>
          </p:nvSpPr>
          <p:spPr>
            <a:xfrm>
              <a:off x="7090923" y="2141444"/>
              <a:ext cx="62320" cy="13860"/>
            </a:xfrm>
            <a:custGeom>
              <a:rect b="b" l="l" r="r" t="t"/>
              <a:pathLst>
                <a:path extrusionOk="0" fill="none" h="697" w="3134">
                  <a:moveTo>
                    <a:pt x="1" y="1"/>
                  </a:moveTo>
                  <a:lnTo>
                    <a:pt x="3134" y="697"/>
                  </a:lnTo>
                </a:path>
              </a:pathLst>
            </a:custGeom>
            <a:noFill/>
            <a:ln cap="flat" cmpd="sng" w="14150">
              <a:solidFill>
                <a:srgbClr val="B7CC00"/>
              </a:solidFill>
              <a:prstDash val="solid"/>
              <a:miter lim="435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43"/>
            <p:cNvSpPr/>
            <p:nvPr/>
          </p:nvSpPr>
          <p:spPr>
            <a:xfrm>
              <a:off x="7097843" y="2175189"/>
              <a:ext cx="38100" cy="7815"/>
            </a:xfrm>
            <a:custGeom>
              <a:rect b="b" l="l" r="r" t="t"/>
              <a:pathLst>
                <a:path extrusionOk="0" fill="none" h="393" w="1916">
                  <a:moveTo>
                    <a:pt x="1" y="1"/>
                  </a:moveTo>
                  <a:lnTo>
                    <a:pt x="1916" y="392"/>
                  </a:lnTo>
                </a:path>
              </a:pathLst>
            </a:custGeom>
            <a:noFill/>
            <a:ln cap="flat" cmpd="sng" w="14150">
              <a:solidFill>
                <a:srgbClr val="B7CC00"/>
              </a:solidFill>
              <a:prstDash val="solid"/>
              <a:miter lim="435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43"/>
            <p:cNvSpPr/>
            <p:nvPr/>
          </p:nvSpPr>
          <p:spPr>
            <a:xfrm>
              <a:off x="7076208" y="2202889"/>
              <a:ext cx="61465" cy="13860"/>
            </a:xfrm>
            <a:custGeom>
              <a:rect b="b" l="l" r="r" t="t"/>
              <a:pathLst>
                <a:path extrusionOk="0" fill="none" h="697" w="3091">
                  <a:moveTo>
                    <a:pt x="1" y="0"/>
                  </a:moveTo>
                  <a:lnTo>
                    <a:pt x="3091" y="697"/>
                  </a:lnTo>
                </a:path>
              </a:pathLst>
            </a:custGeom>
            <a:noFill/>
            <a:ln cap="flat" cmpd="sng" w="14150">
              <a:solidFill>
                <a:srgbClr val="B7CC00"/>
              </a:solidFill>
              <a:prstDash val="solid"/>
              <a:miter lim="435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43"/>
            <p:cNvSpPr/>
            <p:nvPr/>
          </p:nvSpPr>
          <p:spPr>
            <a:xfrm>
              <a:off x="7082273" y="2236633"/>
              <a:ext cx="38100" cy="8670"/>
            </a:xfrm>
            <a:custGeom>
              <a:rect b="b" l="l" r="r" t="t"/>
              <a:pathLst>
                <a:path extrusionOk="0" fill="none" h="436" w="1916">
                  <a:moveTo>
                    <a:pt x="0" y="1"/>
                  </a:moveTo>
                  <a:lnTo>
                    <a:pt x="1915" y="436"/>
                  </a:lnTo>
                </a:path>
              </a:pathLst>
            </a:custGeom>
            <a:noFill/>
            <a:ln cap="flat" cmpd="sng" w="14150">
              <a:solidFill>
                <a:srgbClr val="B7CC00"/>
              </a:solidFill>
              <a:prstDash val="solid"/>
              <a:miter lim="435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43"/>
            <p:cNvSpPr/>
            <p:nvPr/>
          </p:nvSpPr>
          <p:spPr>
            <a:xfrm>
              <a:off x="7064098" y="2263458"/>
              <a:ext cx="61465" cy="13005"/>
            </a:xfrm>
            <a:custGeom>
              <a:rect b="b" l="l" r="r" t="t"/>
              <a:pathLst>
                <a:path extrusionOk="0" fill="none" h="654" w="3091">
                  <a:moveTo>
                    <a:pt x="0" y="1"/>
                  </a:moveTo>
                  <a:lnTo>
                    <a:pt x="3090" y="654"/>
                  </a:lnTo>
                </a:path>
              </a:pathLst>
            </a:custGeom>
            <a:noFill/>
            <a:ln cap="flat" cmpd="sng" w="14150">
              <a:solidFill>
                <a:srgbClr val="B7CC00"/>
              </a:solidFill>
              <a:prstDash val="solid"/>
              <a:miter lim="435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43"/>
            <p:cNvSpPr/>
            <p:nvPr/>
          </p:nvSpPr>
          <p:spPr>
            <a:xfrm>
              <a:off x="7071018" y="2296348"/>
              <a:ext cx="37225" cy="8670"/>
            </a:xfrm>
            <a:custGeom>
              <a:rect b="b" l="l" r="r" t="t"/>
              <a:pathLst>
                <a:path extrusionOk="0" fill="none" h="436" w="1872">
                  <a:moveTo>
                    <a:pt x="1" y="1"/>
                  </a:moveTo>
                  <a:lnTo>
                    <a:pt x="1872" y="436"/>
                  </a:lnTo>
                </a:path>
              </a:pathLst>
            </a:custGeom>
            <a:noFill/>
            <a:ln cap="flat" cmpd="sng" w="14150">
              <a:solidFill>
                <a:srgbClr val="B7CC00"/>
              </a:solidFill>
              <a:prstDash val="solid"/>
              <a:miter lim="435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43"/>
            <p:cNvSpPr/>
            <p:nvPr/>
          </p:nvSpPr>
          <p:spPr>
            <a:xfrm>
              <a:off x="7050258" y="2326633"/>
              <a:ext cx="61465" cy="13880"/>
            </a:xfrm>
            <a:custGeom>
              <a:rect b="b" l="l" r="r" t="t"/>
              <a:pathLst>
                <a:path extrusionOk="0" fill="none" h="698" w="3091">
                  <a:moveTo>
                    <a:pt x="0" y="1"/>
                  </a:moveTo>
                  <a:lnTo>
                    <a:pt x="3090" y="697"/>
                  </a:lnTo>
                </a:path>
              </a:pathLst>
            </a:custGeom>
            <a:noFill/>
            <a:ln cap="flat" cmpd="sng" w="14150">
              <a:solidFill>
                <a:srgbClr val="B7CC00"/>
              </a:solidFill>
              <a:prstDash val="solid"/>
              <a:miter lim="435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43"/>
            <p:cNvSpPr/>
            <p:nvPr/>
          </p:nvSpPr>
          <p:spPr>
            <a:xfrm>
              <a:off x="7057178" y="2359523"/>
              <a:ext cx="37225" cy="8670"/>
            </a:xfrm>
            <a:custGeom>
              <a:rect b="b" l="l" r="r" t="t"/>
              <a:pathLst>
                <a:path extrusionOk="0" fill="none" h="436" w="1872">
                  <a:moveTo>
                    <a:pt x="0" y="0"/>
                  </a:moveTo>
                  <a:lnTo>
                    <a:pt x="1872" y="436"/>
                  </a:lnTo>
                </a:path>
              </a:pathLst>
            </a:custGeom>
            <a:noFill/>
            <a:ln cap="flat" cmpd="sng" w="14150">
              <a:solidFill>
                <a:srgbClr val="B7CC00"/>
              </a:solidFill>
              <a:prstDash val="solid"/>
              <a:miter lim="435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43"/>
            <p:cNvSpPr/>
            <p:nvPr/>
          </p:nvSpPr>
          <p:spPr>
            <a:xfrm>
              <a:off x="7036399" y="2393268"/>
              <a:ext cx="61465" cy="13880"/>
            </a:xfrm>
            <a:custGeom>
              <a:rect b="b" l="l" r="r" t="t"/>
              <a:pathLst>
                <a:path extrusionOk="0" fill="none" h="698" w="3091">
                  <a:moveTo>
                    <a:pt x="1" y="1"/>
                  </a:moveTo>
                  <a:lnTo>
                    <a:pt x="3091" y="697"/>
                  </a:lnTo>
                </a:path>
              </a:pathLst>
            </a:custGeom>
            <a:noFill/>
            <a:ln cap="flat" cmpd="sng" w="14150">
              <a:solidFill>
                <a:srgbClr val="B7CC00"/>
              </a:solidFill>
              <a:prstDash val="solid"/>
              <a:miter lim="435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43"/>
            <p:cNvSpPr/>
            <p:nvPr/>
          </p:nvSpPr>
          <p:spPr>
            <a:xfrm>
              <a:off x="7043318" y="2427032"/>
              <a:ext cx="37245" cy="7795"/>
            </a:xfrm>
            <a:custGeom>
              <a:rect b="b" l="l" r="r" t="t"/>
              <a:pathLst>
                <a:path extrusionOk="0" fill="none" h="392" w="1873">
                  <a:moveTo>
                    <a:pt x="1" y="0"/>
                  </a:moveTo>
                  <a:lnTo>
                    <a:pt x="1872" y="392"/>
                  </a:lnTo>
                </a:path>
              </a:pathLst>
            </a:custGeom>
            <a:noFill/>
            <a:ln cap="flat" cmpd="sng" w="14150">
              <a:solidFill>
                <a:srgbClr val="B7CC00"/>
              </a:solidFill>
              <a:prstDash val="solid"/>
              <a:miter lim="435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43"/>
            <p:cNvSpPr/>
            <p:nvPr/>
          </p:nvSpPr>
          <p:spPr>
            <a:xfrm>
              <a:off x="7032939" y="2456442"/>
              <a:ext cx="61465" cy="13860"/>
            </a:xfrm>
            <a:custGeom>
              <a:rect b="b" l="l" r="r" t="t"/>
              <a:pathLst>
                <a:path extrusionOk="0" fill="none" h="697" w="3091">
                  <a:moveTo>
                    <a:pt x="1" y="1"/>
                  </a:moveTo>
                  <a:lnTo>
                    <a:pt x="3091" y="697"/>
                  </a:lnTo>
                </a:path>
              </a:pathLst>
            </a:custGeom>
            <a:noFill/>
            <a:ln cap="flat" cmpd="sng" w="14150">
              <a:solidFill>
                <a:srgbClr val="B7CC00"/>
              </a:solidFill>
              <a:prstDash val="solid"/>
              <a:miter lim="435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43"/>
            <p:cNvSpPr/>
            <p:nvPr/>
          </p:nvSpPr>
          <p:spPr>
            <a:xfrm>
              <a:off x="7039858" y="2490187"/>
              <a:ext cx="37245" cy="8690"/>
            </a:xfrm>
            <a:custGeom>
              <a:rect b="b" l="l" r="r" t="t"/>
              <a:pathLst>
                <a:path extrusionOk="0" fill="none" h="437" w="1873">
                  <a:moveTo>
                    <a:pt x="1" y="1"/>
                  </a:moveTo>
                  <a:lnTo>
                    <a:pt x="1872" y="436"/>
                  </a:lnTo>
                </a:path>
              </a:pathLst>
            </a:custGeom>
            <a:noFill/>
            <a:ln cap="flat" cmpd="sng" w="14150">
              <a:solidFill>
                <a:srgbClr val="B7CC00"/>
              </a:solidFill>
              <a:prstDash val="solid"/>
              <a:miter lim="435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43"/>
            <p:cNvSpPr/>
            <p:nvPr/>
          </p:nvSpPr>
          <p:spPr>
            <a:xfrm>
              <a:off x="7024289" y="2521347"/>
              <a:ext cx="61465" cy="13860"/>
            </a:xfrm>
            <a:custGeom>
              <a:rect b="b" l="l" r="r" t="t"/>
              <a:pathLst>
                <a:path extrusionOk="0" fill="none" h="697" w="3091">
                  <a:moveTo>
                    <a:pt x="1" y="1"/>
                  </a:moveTo>
                  <a:lnTo>
                    <a:pt x="3090" y="697"/>
                  </a:lnTo>
                </a:path>
              </a:pathLst>
            </a:custGeom>
            <a:noFill/>
            <a:ln cap="flat" cmpd="sng" w="14150">
              <a:solidFill>
                <a:srgbClr val="B7CC00"/>
              </a:solidFill>
              <a:prstDash val="solid"/>
              <a:miter lim="435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43"/>
            <p:cNvSpPr/>
            <p:nvPr/>
          </p:nvSpPr>
          <p:spPr>
            <a:xfrm>
              <a:off x="7031209" y="2555092"/>
              <a:ext cx="38100" cy="8690"/>
            </a:xfrm>
            <a:custGeom>
              <a:rect b="b" l="l" r="r" t="t"/>
              <a:pathLst>
                <a:path extrusionOk="0" fill="none" h="437" w="1916">
                  <a:moveTo>
                    <a:pt x="1" y="1"/>
                  </a:moveTo>
                  <a:lnTo>
                    <a:pt x="1916" y="436"/>
                  </a:lnTo>
                </a:path>
              </a:pathLst>
            </a:custGeom>
            <a:noFill/>
            <a:ln cap="flat" cmpd="sng" w="14150">
              <a:solidFill>
                <a:srgbClr val="B7CC00"/>
              </a:solidFill>
              <a:prstDash val="solid"/>
              <a:miter lim="435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43"/>
            <p:cNvSpPr/>
            <p:nvPr/>
          </p:nvSpPr>
          <p:spPr>
            <a:xfrm>
              <a:off x="7017369" y="2580187"/>
              <a:ext cx="61465" cy="13005"/>
            </a:xfrm>
            <a:custGeom>
              <a:rect b="b" l="l" r="r" t="t"/>
              <a:pathLst>
                <a:path extrusionOk="0" fill="none" h="654" w="3091">
                  <a:moveTo>
                    <a:pt x="0" y="1"/>
                  </a:moveTo>
                  <a:lnTo>
                    <a:pt x="3090" y="654"/>
                  </a:lnTo>
                </a:path>
              </a:pathLst>
            </a:custGeom>
            <a:noFill/>
            <a:ln cap="flat" cmpd="sng" w="14150">
              <a:solidFill>
                <a:srgbClr val="B7CC00"/>
              </a:solidFill>
              <a:prstDash val="solid"/>
              <a:miter lim="435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43"/>
            <p:cNvSpPr/>
            <p:nvPr/>
          </p:nvSpPr>
          <p:spPr>
            <a:xfrm>
              <a:off x="7024289" y="2613076"/>
              <a:ext cx="38100" cy="8670"/>
            </a:xfrm>
            <a:custGeom>
              <a:rect b="b" l="l" r="r" t="t"/>
              <a:pathLst>
                <a:path extrusionOk="0" fill="none" h="436" w="1916">
                  <a:moveTo>
                    <a:pt x="1" y="1"/>
                  </a:moveTo>
                  <a:lnTo>
                    <a:pt x="1915" y="436"/>
                  </a:lnTo>
                </a:path>
              </a:pathLst>
            </a:custGeom>
            <a:noFill/>
            <a:ln cap="flat" cmpd="sng" w="14150">
              <a:solidFill>
                <a:srgbClr val="B7CC00"/>
              </a:solidFill>
              <a:prstDash val="solid"/>
              <a:miter lim="435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43"/>
            <p:cNvSpPr/>
            <p:nvPr/>
          </p:nvSpPr>
          <p:spPr>
            <a:xfrm>
              <a:off x="7010449" y="2650301"/>
              <a:ext cx="62320" cy="12985"/>
            </a:xfrm>
            <a:custGeom>
              <a:rect b="b" l="l" r="r" t="t"/>
              <a:pathLst>
                <a:path extrusionOk="0" fill="none" h="653" w="3134">
                  <a:moveTo>
                    <a:pt x="0" y="0"/>
                  </a:moveTo>
                  <a:lnTo>
                    <a:pt x="3134" y="653"/>
                  </a:lnTo>
                </a:path>
              </a:pathLst>
            </a:custGeom>
            <a:noFill/>
            <a:ln cap="flat" cmpd="sng" w="14150">
              <a:solidFill>
                <a:srgbClr val="B7CC00"/>
              </a:solidFill>
              <a:prstDash val="solid"/>
              <a:miter lim="435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43"/>
            <p:cNvSpPr/>
            <p:nvPr/>
          </p:nvSpPr>
          <p:spPr>
            <a:xfrm>
              <a:off x="7017369" y="2683171"/>
              <a:ext cx="38100" cy="8670"/>
            </a:xfrm>
            <a:custGeom>
              <a:rect b="b" l="l" r="r" t="t"/>
              <a:pathLst>
                <a:path extrusionOk="0" fill="none" h="436" w="1916">
                  <a:moveTo>
                    <a:pt x="0" y="1"/>
                  </a:moveTo>
                  <a:lnTo>
                    <a:pt x="1915" y="436"/>
                  </a:lnTo>
                </a:path>
              </a:pathLst>
            </a:custGeom>
            <a:noFill/>
            <a:ln cap="flat" cmpd="sng" w="14150">
              <a:solidFill>
                <a:srgbClr val="B7CC00"/>
              </a:solidFill>
              <a:prstDash val="solid"/>
              <a:miter lim="435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43"/>
            <p:cNvSpPr/>
            <p:nvPr/>
          </p:nvSpPr>
          <p:spPr>
            <a:xfrm>
              <a:off x="7010449" y="2708266"/>
              <a:ext cx="62320" cy="13880"/>
            </a:xfrm>
            <a:custGeom>
              <a:rect b="b" l="l" r="r" t="t"/>
              <a:pathLst>
                <a:path extrusionOk="0" fill="none" h="698" w="3134">
                  <a:moveTo>
                    <a:pt x="0" y="1"/>
                  </a:moveTo>
                  <a:lnTo>
                    <a:pt x="3134" y="697"/>
                  </a:lnTo>
                </a:path>
              </a:pathLst>
            </a:custGeom>
            <a:noFill/>
            <a:ln cap="flat" cmpd="sng" w="14150">
              <a:solidFill>
                <a:srgbClr val="B7CC00"/>
              </a:solidFill>
              <a:prstDash val="solid"/>
              <a:miter lim="435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43"/>
            <p:cNvSpPr/>
            <p:nvPr/>
          </p:nvSpPr>
          <p:spPr>
            <a:xfrm>
              <a:off x="7017369" y="2742031"/>
              <a:ext cx="38100" cy="7795"/>
            </a:xfrm>
            <a:custGeom>
              <a:rect b="b" l="l" r="r" t="t"/>
              <a:pathLst>
                <a:path extrusionOk="0" fill="none" h="392" w="1916">
                  <a:moveTo>
                    <a:pt x="0" y="0"/>
                  </a:moveTo>
                  <a:lnTo>
                    <a:pt x="1915" y="392"/>
                  </a:lnTo>
                </a:path>
              </a:pathLst>
            </a:custGeom>
            <a:noFill/>
            <a:ln cap="flat" cmpd="sng" w="14150">
              <a:solidFill>
                <a:srgbClr val="B7CC00"/>
              </a:solidFill>
              <a:prstDash val="solid"/>
              <a:miter lim="435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43"/>
            <p:cNvSpPr/>
            <p:nvPr/>
          </p:nvSpPr>
          <p:spPr>
            <a:xfrm>
              <a:off x="7006989" y="2771441"/>
              <a:ext cx="62320" cy="13880"/>
            </a:xfrm>
            <a:custGeom>
              <a:rect b="b" l="l" r="r" t="t"/>
              <a:pathLst>
                <a:path extrusionOk="0" fill="none" h="698" w="3134">
                  <a:moveTo>
                    <a:pt x="0" y="1"/>
                  </a:moveTo>
                  <a:lnTo>
                    <a:pt x="3134" y="697"/>
                  </a:lnTo>
                </a:path>
              </a:pathLst>
            </a:custGeom>
            <a:noFill/>
            <a:ln cap="flat" cmpd="sng" w="14150">
              <a:solidFill>
                <a:srgbClr val="B7CC00"/>
              </a:solidFill>
              <a:prstDash val="solid"/>
              <a:miter lim="435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43"/>
            <p:cNvSpPr/>
            <p:nvPr/>
          </p:nvSpPr>
          <p:spPr>
            <a:xfrm>
              <a:off x="7013909" y="2805205"/>
              <a:ext cx="38100" cy="7795"/>
            </a:xfrm>
            <a:custGeom>
              <a:rect b="b" l="l" r="r" t="t"/>
              <a:pathLst>
                <a:path extrusionOk="0" fill="none" h="392" w="1916">
                  <a:moveTo>
                    <a:pt x="0" y="0"/>
                  </a:moveTo>
                  <a:lnTo>
                    <a:pt x="1915" y="392"/>
                  </a:lnTo>
                </a:path>
              </a:pathLst>
            </a:custGeom>
            <a:noFill/>
            <a:ln cap="flat" cmpd="sng" w="14150">
              <a:solidFill>
                <a:srgbClr val="B7CC00"/>
              </a:solidFill>
              <a:prstDash val="solid"/>
              <a:miter lim="43519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43"/>
            <p:cNvSpPr/>
            <p:nvPr/>
          </p:nvSpPr>
          <p:spPr>
            <a:xfrm>
              <a:off x="6389102" y="2722981"/>
              <a:ext cx="893950" cy="703591"/>
            </a:xfrm>
            <a:custGeom>
              <a:rect b="b" l="l" r="r" t="t"/>
              <a:pathLst>
                <a:path extrusionOk="0" h="35383" w="44956">
                  <a:moveTo>
                    <a:pt x="0" y="1"/>
                  </a:moveTo>
                  <a:lnTo>
                    <a:pt x="4265" y="30116"/>
                  </a:lnTo>
                  <a:cubicBezTo>
                    <a:pt x="4265" y="33032"/>
                    <a:pt x="12447" y="35382"/>
                    <a:pt x="22500" y="35382"/>
                  </a:cubicBezTo>
                  <a:cubicBezTo>
                    <a:pt x="32596" y="35382"/>
                    <a:pt x="40735" y="33032"/>
                    <a:pt x="40735" y="30116"/>
                  </a:cubicBezTo>
                  <a:lnTo>
                    <a:pt x="44956" y="1"/>
                  </a:lnTo>
                  <a:lnTo>
                    <a:pt x="44956" y="1"/>
                  </a:lnTo>
                  <a:cubicBezTo>
                    <a:pt x="44129" y="3352"/>
                    <a:pt x="34381" y="6006"/>
                    <a:pt x="22500" y="6006"/>
                  </a:cubicBezTo>
                  <a:cubicBezTo>
                    <a:pt x="10575" y="6006"/>
                    <a:pt x="827" y="3352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7" name="Google Shape;497;p43"/>
          <p:cNvGrpSpPr/>
          <p:nvPr/>
        </p:nvGrpSpPr>
        <p:grpSpPr>
          <a:xfrm>
            <a:off x="6739564" y="1852268"/>
            <a:ext cx="1614964" cy="1670203"/>
            <a:chOff x="4897170" y="2248445"/>
            <a:chExt cx="1174348" cy="1214516"/>
          </a:xfrm>
        </p:grpSpPr>
        <p:sp>
          <p:nvSpPr>
            <p:cNvPr id="498" name="Google Shape;498;p43"/>
            <p:cNvSpPr/>
            <p:nvPr/>
          </p:nvSpPr>
          <p:spPr>
            <a:xfrm>
              <a:off x="4897170" y="2418362"/>
              <a:ext cx="1174348" cy="1044599"/>
            </a:xfrm>
            <a:custGeom>
              <a:rect b="b" l="l" r="r" t="t"/>
              <a:pathLst>
                <a:path extrusionOk="0" h="52532" w="59057">
                  <a:moveTo>
                    <a:pt x="51702" y="1"/>
                  </a:moveTo>
                  <a:lnTo>
                    <a:pt x="1262" y="30203"/>
                  </a:lnTo>
                  <a:cubicBezTo>
                    <a:pt x="0" y="33467"/>
                    <a:pt x="87" y="36949"/>
                    <a:pt x="348" y="39256"/>
                  </a:cubicBezTo>
                  <a:cubicBezTo>
                    <a:pt x="522" y="40779"/>
                    <a:pt x="1480" y="42084"/>
                    <a:pt x="2873" y="42694"/>
                  </a:cubicBezTo>
                  <a:cubicBezTo>
                    <a:pt x="19224" y="50061"/>
                    <a:pt x="33796" y="52531"/>
                    <a:pt x="40386" y="52531"/>
                  </a:cubicBezTo>
                  <a:cubicBezTo>
                    <a:pt x="41776" y="52531"/>
                    <a:pt x="42811" y="52421"/>
                    <a:pt x="43433" y="52224"/>
                  </a:cubicBezTo>
                  <a:cubicBezTo>
                    <a:pt x="47089" y="51006"/>
                    <a:pt x="59056" y="12056"/>
                    <a:pt x="58186" y="6746"/>
                  </a:cubicBezTo>
                  <a:cubicBezTo>
                    <a:pt x="57316" y="1437"/>
                    <a:pt x="51702" y="1"/>
                    <a:pt x="517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43"/>
            <p:cNvSpPr/>
            <p:nvPr/>
          </p:nvSpPr>
          <p:spPr>
            <a:xfrm>
              <a:off x="4898900" y="2446062"/>
              <a:ext cx="1172618" cy="1016422"/>
            </a:xfrm>
            <a:custGeom>
              <a:rect b="b" l="l" r="r" t="t"/>
              <a:pathLst>
                <a:path extrusionOk="0" h="51115" w="58970">
                  <a:moveTo>
                    <a:pt x="54574" y="0"/>
                  </a:moveTo>
                  <a:cubicBezTo>
                    <a:pt x="55053" y="827"/>
                    <a:pt x="56315" y="2742"/>
                    <a:pt x="56402" y="3874"/>
                  </a:cubicBezTo>
                  <a:cubicBezTo>
                    <a:pt x="57011" y="10663"/>
                    <a:pt x="44477" y="47567"/>
                    <a:pt x="40778" y="48742"/>
                  </a:cubicBezTo>
                  <a:cubicBezTo>
                    <a:pt x="40335" y="48885"/>
                    <a:pt x="39593" y="48958"/>
                    <a:pt x="38604" y="48958"/>
                  </a:cubicBezTo>
                  <a:cubicBezTo>
                    <a:pt x="31724" y="48958"/>
                    <a:pt x="12921" y="45401"/>
                    <a:pt x="174" y="36687"/>
                  </a:cubicBezTo>
                  <a:lnTo>
                    <a:pt x="174" y="36687"/>
                  </a:lnTo>
                  <a:cubicBezTo>
                    <a:pt x="0" y="38646"/>
                    <a:pt x="1045" y="40474"/>
                    <a:pt x="2786" y="41301"/>
                  </a:cubicBezTo>
                  <a:cubicBezTo>
                    <a:pt x="19057" y="48632"/>
                    <a:pt x="33566" y="51114"/>
                    <a:pt x="40201" y="51114"/>
                  </a:cubicBezTo>
                  <a:cubicBezTo>
                    <a:pt x="41641" y="51114"/>
                    <a:pt x="42710" y="50997"/>
                    <a:pt x="43346" y="50788"/>
                  </a:cubicBezTo>
                  <a:cubicBezTo>
                    <a:pt x="47002" y="49613"/>
                    <a:pt x="58969" y="10663"/>
                    <a:pt x="58099" y="5353"/>
                  </a:cubicBezTo>
                  <a:cubicBezTo>
                    <a:pt x="57707" y="3177"/>
                    <a:pt x="56445" y="1219"/>
                    <a:pt x="545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43"/>
            <p:cNvSpPr/>
            <p:nvPr/>
          </p:nvSpPr>
          <p:spPr>
            <a:xfrm>
              <a:off x="4901485" y="2248445"/>
              <a:ext cx="1106859" cy="1110478"/>
            </a:xfrm>
            <a:custGeom>
              <a:rect b="b" l="l" r="r" t="t"/>
              <a:pathLst>
                <a:path extrusionOk="0" h="55845" w="55663">
                  <a:moveTo>
                    <a:pt x="20713" y="0"/>
                  </a:moveTo>
                  <a:cubicBezTo>
                    <a:pt x="17817" y="0"/>
                    <a:pt x="15095" y="1703"/>
                    <a:pt x="13927" y="4498"/>
                  </a:cubicBezTo>
                  <a:cubicBezTo>
                    <a:pt x="9793" y="14203"/>
                    <a:pt x="3961" y="30610"/>
                    <a:pt x="1045" y="38748"/>
                  </a:cubicBezTo>
                  <a:cubicBezTo>
                    <a:pt x="1" y="41708"/>
                    <a:pt x="1219" y="44972"/>
                    <a:pt x="3961" y="46495"/>
                  </a:cubicBezTo>
                  <a:cubicBezTo>
                    <a:pt x="18686" y="54707"/>
                    <a:pt x="30659" y="55845"/>
                    <a:pt x="36162" y="55845"/>
                  </a:cubicBezTo>
                  <a:cubicBezTo>
                    <a:pt x="38271" y="55845"/>
                    <a:pt x="39430" y="55678"/>
                    <a:pt x="39430" y="55678"/>
                  </a:cubicBezTo>
                  <a:cubicBezTo>
                    <a:pt x="46828" y="40315"/>
                    <a:pt x="52964" y="22603"/>
                    <a:pt x="54966" y="14595"/>
                  </a:cubicBezTo>
                  <a:cubicBezTo>
                    <a:pt x="55662" y="11984"/>
                    <a:pt x="54096" y="9286"/>
                    <a:pt x="51485" y="8546"/>
                  </a:cubicBezTo>
                  <a:lnTo>
                    <a:pt x="22718" y="277"/>
                  </a:lnTo>
                  <a:cubicBezTo>
                    <a:pt x="22052" y="90"/>
                    <a:pt x="21377" y="0"/>
                    <a:pt x="207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43"/>
            <p:cNvSpPr/>
            <p:nvPr/>
          </p:nvSpPr>
          <p:spPr>
            <a:xfrm>
              <a:off x="4930915" y="2418362"/>
              <a:ext cx="1099919" cy="1012524"/>
            </a:xfrm>
            <a:custGeom>
              <a:rect b="b" l="l" r="r" t="t"/>
              <a:pathLst>
                <a:path extrusionOk="0" h="50919" w="55314">
                  <a:moveTo>
                    <a:pt x="50005" y="1"/>
                  </a:moveTo>
                  <a:lnTo>
                    <a:pt x="50005" y="1"/>
                  </a:lnTo>
                  <a:cubicBezTo>
                    <a:pt x="51963" y="567"/>
                    <a:pt x="53530" y="2046"/>
                    <a:pt x="54226" y="3961"/>
                  </a:cubicBezTo>
                  <a:cubicBezTo>
                    <a:pt x="54574" y="4875"/>
                    <a:pt x="54748" y="5876"/>
                    <a:pt x="54705" y="6833"/>
                  </a:cubicBezTo>
                  <a:cubicBezTo>
                    <a:pt x="54661" y="7834"/>
                    <a:pt x="54531" y="8835"/>
                    <a:pt x="54270" y="9793"/>
                  </a:cubicBezTo>
                  <a:cubicBezTo>
                    <a:pt x="53356" y="13709"/>
                    <a:pt x="52050" y="17496"/>
                    <a:pt x="50744" y="21325"/>
                  </a:cubicBezTo>
                  <a:cubicBezTo>
                    <a:pt x="48090" y="28941"/>
                    <a:pt x="45348" y="36514"/>
                    <a:pt x="42128" y="43869"/>
                  </a:cubicBezTo>
                  <a:cubicBezTo>
                    <a:pt x="41692" y="44783"/>
                    <a:pt x="41301" y="45696"/>
                    <a:pt x="40865" y="46610"/>
                  </a:cubicBezTo>
                  <a:cubicBezTo>
                    <a:pt x="40474" y="47481"/>
                    <a:pt x="39995" y="48351"/>
                    <a:pt x="39473" y="49178"/>
                  </a:cubicBezTo>
                  <a:cubicBezTo>
                    <a:pt x="39342" y="49352"/>
                    <a:pt x="39212" y="49526"/>
                    <a:pt x="39081" y="49657"/>
                  </a:cubicBezTo>
                  <a:cubicBezTo>
                    <a:pt x="38951" y="49744"/>
                    <a:pt x="38777" y="49787"/>
                    <a:pt x="38646" y="49787"/>
                  </a:cubicBezTo>
                  <a:cubicBezTo>
                    <a:pt x="38167" y="49874"/>
                    <a:pt x="37689" y="49874"/>
                    <a:pt x="37210" y="49874"/>
                  </a:cubicBezTo>
                  <a:cubicBezTo>
                    <a:pt x="36209" y="49874"/>
                    <a:pt x="35208" y="49831"/>
                    <a:pt x="34250" y="49744"/>
                  </a:cubicBezTo>
                  <a:cubicBezTo>
                    <a:pt x="30247" y="49309"/>
                    <a:pt x="26286" y="48656"/>
                    <a:pt x="22370" y="47742"/>
                  </a:cubicBezTo>
                  <a:cubicBezTo>
                    <a:pt x="18453" y="46828"/>
                    <a:pt x="14580" y="45696"/>
                    <a:pt x="10837" y="44304"/>
                  </a:cubicBezTo>
                  <a:cubicBezTo>
                    <a:pt x="7051" y="42911"/>
                    <a:pt x="3395" y="41127"/>
                    <a:pt x="1" y="38994"/>
                  </a:cubicBezTo>
                  <a:lnTo>
                    <a:pt x="1" y="38994"/>
                  </a:lnTo>
                  <a:cubicBezTo>
                    <a:pt x="3308" y="41344"/>
                    <a:pt x="6877" y="43259"/>
                    <a:pt x="10619" y="44783"/>
                  </a:cubicBezTo>
                  <a:cubicBezTo>
                    <a:pt x="14406" y="46306"/>
                    <a:pt x="18235" y="47568"/>
                    <a:pt x="22152" y="48525"/>
                  </a:cubicBezTo>
                  <a:cubicBezTo>
                    <a:pt x="24154" y="49047"/>
                    <a:pt x="26112" y="49483"/>
                    <a:pt x="28114" y="49831"/>
                  </a:cubicBezTo>
                  <a:cubicBezTo>
                    <a:pt x="30116" y="50222"/>
                    <a:pt x="32118" y="50527"/>
                    <a:pt x="34120" y="50701"/>
                  </a:cubicBezTo>
                  <a:cubicBezTo>
                    <a:pt x="35164" y="50832"/>
                    <a:pt x="36165" y="50919"/>
                    <a:pt x="37210" y="50919"/>
                  </a:cubicBezTo>
                  <a:cubicBezTo>
                    <a:pt x="37732" y="50919"/>
                    <a:pt x="38254" y="50875"/>
                    <a:pt x="38777" y="50832"/>
                  </a:cubicBezTo>
                  <a:cubicBezTo>
                    <a:pt x="38951" y="50788"/>
                    <a:pt x="39081" y="50745"/>
                    <a:pt x="39212" y="50745"/>
                  </a:cubicBezTo>
                  <a:cubicBezTo>
                    <a:pt x="39299" y="50701"/>
                    <a:pt x="39386" y="50658"/>
                    <a:pt x="39473" y="50658"/>
                  </a:cubicBezTo>
                  <a:cubicBezTo>
                    <a:pt x="39516" y="50614"/>
                    <a:pt x="39560" y="50571"/>
                    <a:pt x="39647" y="50571"/>
                  </a:cubicBezTo>
                  <a:cubicBezTo>
                    <a:pt x="39690" y="50527"/>
                    <a:pt x="39734" y="50484"/>
                    <a:pt x="39734" y="50440"/>
                  </a:cubicBezTo>
                  <a:cubicBezTo>
                    <a:pt x="39952" y="50266"/>
                    <a:pt x="40169" y="50048"/>
                    <a:pt x="40343" y="49787"/>
                  </a:cubicBezTo>
                  <a:cubicBezTo>
                    <a:pt x="40865" y="48917"/>
                    <a:pt x="41388" y="48003"/>
                    <a:pt x="41823" y="47046"/>
                  </a:cubicBezTo>
                  <a:cubicBezTo>
                    <a:pt x="42258" y="46132"/>
                    <a:pt x="42693" y="45218"/>
                    <a:pt x="43128" y="44304"/>
                  </a:cubicBezTo>
                  <a:cubicBezTo>
                    <a:pt x="44695" y="40561"/>
                    <a:pt x="46175" y="36818"/>
                    <a:pt x="47567" y="33032"/>
                  </a:cubicBezTo>
                  <a:cubicBezTo>
                    <a:pt x="48960" y="29246"/>
                    <a:pt x="50309" y="25416"/>
                    <a:pt x="51528" y="21587"/>
                  </a:cubicBezTo>
                  <a:cubicBezTo>
                    <a:pt x="52746" y="17713"/>
                    <a:pt x="53965" y="13840"/>
                    <a:pt x="54792" y="9880"/>
                  </a:cubicBezTo>
                  <a:cubicBezTo>
                    <a:pt x="55227" y="7921"/>
                    <a:pt x="55314" y="5745"/>
                    <a:pt x="54487" y="3831"/>
                  </a:cubicBezTo>
                  <a:cubicBezTo>
                    <a:pt x="54095" y="2873"/>
                    <a:pt x="53486" y="2003"/>
                    <a:pt x="52703" y="1350"/>
                  </a:cubicBezTo>
                  <a:cubicBezTo>
                    <a:pt x="51919" y="697"/>
                    <a:pt x="51006" y="218"/>
                    <a:pt x="500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43"/>
            <p:cNvSpPr/>
            <p:nvPr/>
          </p:nvSpPr>
          <p:spPr>
            <a:xfrm>
              <a:off x="5219963" y="2359722"/>
              <a:ext cx="637811" cy="330111"/>
            </a:xfrm>
            <a:custGeom>
              <a:rect b="b" l="l" r="r" t="t"/>
              <a:pathLst>
                <a:path extrusionOk="0" h="16601" w="32075">
                  <a:moveTo>
                    <a:pt x="5849" y="1"/>
                  </a:moveTo>
                  <a:cubicBezTo>
                    <a:pt x="4685" y="1"/>
                    <a:pt x="3593" y="730"/>
                    <a:pt x="3134" y="1862"/>
                  </a:cubicBezTo>
                  <a:lnTo>
                    <a:pt x="1654" y="5648"/>
                  </a:lnTo>
                  <a:cubicBezTo>
                    <a:pt x="1001" y="5866"/>
                    <a:pt x="566" y="6127"/>
                    <a:pt x="479" y="6431"/>
                  </a:cubicBezTo>
                  <a:cubicBezTo>
                    <a:pt x="0" y="7998"/>
                    <a:pt x="914" y="9608"/>
                    <a:pt x="2481" y="10000"/>
                  </a:cubicBezTo>
                  <a:lnTo>
                    <a:pt x="25894" y="16484"/>
                  </a:lnTo>
                  <a:cubicBezTo>
                    <a:pt x="26177" y="16563"/>
                    <a:pt x="26462" y="16600"/>
                    <a:pt x="26744" y="16600"/>
                  </a:cubicBezTo>
                  <a:cubicBezTo>
                    <a:pt x="28025" y="16600"/>
                    <a:pt x="29232" y="15826"/>
                    <a:pt x="29768" y="14613"/>
                  </a:cubicBezTo>
                  <a:lnTo>
                    <a:pt x="31508" y="10392"/>
                  </a:lnTo>
                  <a:cubicBezTo>
                    <a:pt x="31639" y="10044"/>
                    <a:pt x="31682" y="9695"/>
                    <a:pt x="31726" y="9347"/>
                  </a:cubicBezTo>
                  <a:cubicBezTo>
                    <a:pt x="32074" y="6344"/>
                    <a:pt x="29115" y="5605"/>
                    <a:pt x="29115" y="5605"/>
                  </a:cubicBezTo>
                  <a:cubicBezTo>
                    <a:pt x="29115" y="5605"/>
                    <a:pt x="27635" y="5517"/>
                    <a:pt x="25372" y="5387"/>
                  </a:cubicBezTo>
                  <a:lnTo>
                    <a:pt x="6659" y="121"/>
                  </a:lnTo>
                  <a:cubicBezTo>
                    <a:pt x="6390" y="39"/>
                    <a:pt x="6117" y="1"/>
                    <a:pt x="58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43"/>
            <p:cNvSpPr/>
            <p:nvPr/>
          </p:nvSpPr>
          <p:spPr>
            <a:xfrm>
              <a:off x="5222548" y="2341010"/>
              <a:ext cx="627431" cy="329773"/>
            </a:xfrm>
            <a:custGeom>
              <a:rect b="b" l="l" r="r" t="t"/>
              <a:pathLst>
                <a:path extrusionOk="0" h="16584" w="31553">
                  <a:moveTo>
                    <a:pt x="5273" y="0"/>
                  </a:moveTo>
                  <a:cubicBezTo>
                    <a:pt x="4098" y="0"/>
                    <a:pt x="2997" y="703"/>
                    <a:pt x="2568" y="1845"/>
                  </a:cubicBezTo>
                  <a:lnTo>
                    <a:pt x="479" y="7155"/>
                  </a:lnTo>
                  <a:cubicBezTo>
                    <a:pt x="1" y="8330"/>
                    <a:pt x="653" y="9635"/>
                    <a:pt x="1872" y="9984"/>
                  </a:cubicBezTo>
                  <a:lnTo>
                    <a:pt x="25286" y="16468"/>
                  </a:lnTo>
                  <a:cubicBezTo>
                    <a:pt x="25568" y="16546"/>
                    <a:pt x="25853" y="16584"/>
                    <a:pt x="26135" y="16584"/>
                  </a:cubicBezTo>
                  <a:cubicBezTo>
                    <a:pt x="27416" y="16584"/>
                    <a:pt x="28624" y="15810"/>
                    <a:pt x="29159" y="14597"/>
                  </a:cubicBezTo>
                  <a:lnTo>
                    <a:pt x="30900" y="10375"/>
                  </a:lnTo>
                  <a:cubicBezTo>
                    <a:pt x="31552" y="8809"/>
                    <a:pt x="30682" y="7024"/>
                    <a:pt x="29028" y="6546"/>
                  </a:cubicBezTo>
                  <a:lnTo>
                    <a:pt x="6050" y="105"/>
                  </a:lnTo>
                  <a:cubicBezTo>
                    <a:pt x="5791" y="34"/>
                    <a:pt x="5530" y="0"/>
                    <a:pt x="5273" y="0"/>
                  </a:cubicBezTo>
                  <a:close/>
                </a:path>
              </a:pathLst>
            </a:custGeom>
            <a:solidFill>
              <a:srgbClr val="F5FC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43"/>
            <p:cNvSpPr/>
            <p:nvPr/>
          </p:nvSpPr>
          <p:spPr>
            <a:xfrm>
              <a:off x="5127359" y="2591442"/>
              <a:ext cx="172224" cy="158643"/>
            </a:xfrm>
            <a:custGeom>
              <a:rect b="b" l="l" r="r" t="t"/>
              <a:pathLst>
                <a:path extrusionOk="0" h="7978" w="8661">
                  <a:moveTo>
                    <a:pt x="6485" y="1"/>
                  </a:moveTo>
                  <a:cubicBezTo>
                    <a:pt x="6485" y="1"/>
                    <a:pt x="6093" y="131"/>
                    <a:pt x="5484" y="392"/>
                  </a:cubicBezTo>
                  <a:lnTo>
                    <a:pt x="4527" y="88"/>
                  </a:lnTo>
                  <a:cubicBezTo>
                    <a:pt x="4391" y="50"/>
                    <a:pt x="4253" y="32"/>
                    <a:pt x="4117" y="32"/>
                  </a:cubicBezTo>
                  <a:cubicBezTo>
                    <a:pt x="3462" y="32"/>
                    <a:pt x="2835" y="448"/>
                    <a:pt x="2655" y="1132"/>
                  </a:cubicBezTo>
                  <a:lnTo>
                    <a:pt x="2394" y="1959"/>
                  </a:lnTo>
                  <a:cubicBezTo>
                    <a:pt x="1437" y="2612"/>
                    <a:pt x="653" y="3352"/>
                    <a:pt x="479" y="4222"/>
                  </a:cubicBezTo>
                  <a:cubicBezTo>
                    <a:pt x="0" y="6659"/>
                    <a:pt x="2481" y="7051"/>
                    <a:pt x="2481" y="7051"/>
                  </a:cubicBezTo>
                  <a:lnTo>
                    <a:pt x="5440" y="7921"/>
                  </a:lnTo>
                  <a:cubicBezTo>
                    <a:pt x="5577" y="7959"/>
                    <a:pt x="5714" y="7977"/>
                    <a:pt x="5849" y="7977"/>
                  </a:cubicBezTo>
                  <a:cubicBezTo>
                    <a:pt x="6494" y="7977"/>
                    <a:pt x="7096" y="7568"/>
                    <a:pt x="7312" y="6920"/>
                  </a:cubicBezTo>
                  <a:lnTo>
                    <a:pt x="8487" y="2830"/>
                  </a:lnTo>
                  <a:cubicBezTo>
                    <a:pt x="8661" y="2307"/>
                    <a:pt x="8530" y="1785"/>
                    <a:pt x="8139" y="1393"/>
                  </a:cubicBezTo>
                  <a:cubicBezTo>
                    <a:pt x="7703" y="828"/>
                    <a:pt x="7138" y="349"/>
                    <a:pt x="6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43"/>
            <p:cNvSpPr/>
            <p:nvPr/>
          </p:nvSpPr>
          <p:spPr>
            <a:xfrm>
              <a:off x="5131694" y="2573028"/>
              <a:ext cx="149714" cy="158881"/>
            </a:xfrm>
            <a:custGeom>
              <a:rect b="b" l="l" r="r" t="t"/>
              <a:pathLst>
                <a:path extrusionOk="0" h="7990" w="7529">
                  <a:moveTo>
                    <a:pt x="2901" y="1"/>
                  </a:moveTo>
                  <a:cubicBezTo>
                    <a:pt x="2256" y="1"/>
                    <a:pt x="1652" y="417"/>
                    <a:pt x="1436" y="1101"/>
                  </a:cubicBezTo>
                  <a:lnTo>
                    <a:pt x="261" y="5148"/>
                  </a:lnTo>
                  <a:cubicBezTo>
                    <a:pt x="0" y="5975"/>
                    <a:pt x="479" y="6802"/>
                    <a:pt x="1262" y="7019"/>
                  </a:cubicBezTo>
                  <a:lnTo>
                    <a:pt x="4221" y="7933"/>
                  </a:lnTo>
                  <a:cubicBezTo>
                    <a:pt x="4357" y="7971"/>
                    <a:pt x="4495" y="7989"/>
                    <a:pt x="4631" y="7989"/>
                  </a:cubicBezTo>
                  <a:cubicBezTo>
                    <a:pt x="5286" y="7989"/>
                    <a:pt x="5913" y="7573"/>
                    <a:pt x="6093" y="6889"/>
                  </a:cubicBezTo>
                  <a:lnTo>
                    <a:pt x="7311" y="2798"/>
                  </a:lnTo>
                  <a:cubicBezTo>
                    <a:pt x="7529" y="2015"/>
                    <a:pt x="7094" y="1188"/>
                    <a:pt x="6267" y="927"/>
                  </a:cubicBezTo>
                  <a:lnTo>
                    <a:pt x="3308" y="56"/>
                  </a:lnTo>
                  <a:cubicBezTo>
                    <a:pt x="3172" y="19"/>
                    <a:pt x="3036" y="1"/>
                    <a:pt x="29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43"/>
            <p:cNvSpPr/>
            <p:nvPr/>
          </p:nvSpPr>
          <p:spPr>
            <a:xfrm>
              <a:off x="5355818" y="2657897"/>
              <a:ext cx="172244" cy="158742"/>
            </a:xfrm>
            <a:custGeom>
              <a:rect b="b" l="l" r="r" t="t"/>
              <a:pathLst>
                <a:path extrusionOk="0" h="7983" w="8662">
                  <a:moveTo>
                    <a:pt x="4167" y="1"/>
                  </a:moveTo>
                  <a:cubicBezTo>
                    <a:pt x="3489" y="1"/>
                    <a:pt x="2881" y="443"/>
                    <a:pt x="2699" y="1098"/>
                  </a:cubicBezTo>
                  <a:lnTo>
                    <a:pt x="2438" y="1925"/>
                  </a:lnTo>
                  <a:cubicBezTo>
                    <a:pt x="1480" y="2577"/>
                    <a:pt x="697" y="3361"/>
                    <a:pt x="523" y="4188"/>
                  </a:cubicBezTo>
                  <a:cubicBezTo>
                    <a:pt x="1" y="6625"/>
                    <a:pt x="2525" y="7060"/>
                    <a:pt x="2525" y="7060"/>
                  </a:cubicBezTo>
                  <a:lnTo>
                    <a:pt x="5441" y="7930"/>
                  </a:lnTo>
                  <a:cubicBezTo>
                    <a:pt x="5576" y="7966"/>
                    <a:pt x="5712" y="7983"/>
                    <a:pt x="5844" y="7983"/>
                  </a:cubicBezTo>
                  <a:cubicBezTo>
                    <a:pt x="6523" y="7983"/>
                    <a:pt x="7137" y="7541"/>
                    <a:pt x="7355" y="6886"/>
                  </a:cubicBezTo>
                  <a:lnTo>
                    <a:pt x="8531" y="2839"/>
                  </a:lnTo>
                  <a:cubicBezTo>
                    <a:pt x="8661" y="2316"/>
                    <a:pt x="8531" y="1751"/>
                    <a:pt x="8182" y="1359"/>
                  </a:cubicBezTo>
                  <a:cubicBezTo>
                    <a:pt x="7747" y="793"/>
                    <a:pt x="7181" y="314"/>
                    <a:pt x="6529" y="10"/>
                  </a:cubicBezTo>
                  <a:cubicBezTo>
                    <a:pt x="6529" y="10"/>
                    <a:pt x="6137" y="140"/>
                    <a:pt x="5528" y="358"/>
                  </a:cubicBezTo>
                  <a:lnTo>
                    <a:pt x="4570" y="53"/>
                  </a:lnTo>
                  <a:cubicBezTo>
                    <a:pt x="4435" y="18"/>
                    <a:pt x="4299" y="1"/>
                    <a:pt x="4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43"/>
            <p:cNvSpPr/>
            <p:nvPr/>
          </p:nvSpPr>
          <p:spPr>
            <a:xfrm>
              <a:off x="5360578" y="2640627"/>
              <a:ext cx="149734" cy="158324"/>
            </a:xfrm>
            <a:custGeom>
              <a:rect b="b" l="l" r="r" t="t"/>
              <a:pathLst>
                <a:path extrusionOk="0" h="7962" w="7530">
                  <a:moveTo>
                    <a:pt x="2825" y="0"/>
                  </a:moveTo>
                  <a:cubicBezTo>
                    <a:pt x="2194" y="0"/>
                    <a:pt x="1614" y="436"/>
                    <a:pt x="1437" y="1073"/>
                  </a:cubicBezTo>
                  <a:lnTo>
                    <a:pt x="218" y="5164"/>
                  </a:lnTo>
                  <a:cubicBezTo>
                    <a:pt x="0" y="5947"/>
                    <a:pt x="436" y="6818"/>
                    <a:pt x="1263" y="7035"/>
                  </a:cubicBezTo>
                  <a:lnTo>
                    <a:pt x="4222" y="7906"/>
                  </a:lnTo>
                  <a:cubicBezTo>
                    <a:pt x="4357" y="7943"/>
                    <a:pt x="4494" y="7961"/>
                    <a:pt x="4628" y="7961"/>
                  </a:cubicBezTo>
                  <a:cubicBezTo>
                    <a:pt x="5274" y="7961"/>
                    <a:pt x="5877" y="7545"/>
                    <a:pt x="6093" y="6861"/>
                  </a:cubicBezTo>
                  <a:lnTo>
                    <a:pt x="7268" y="2770"/>
                  </a:lnTo>
                  <a:cubicBezTo>
                    <a:pt x="7529" y="1987"/>
                    <a:pt x="7051" y="1160"/>
                    <a:pt x="6267" y="899"/>
                  </a:cubicBezTo>
                  <a:lnTo>
                    <a:pt x="3264" y="72"/>
                  </a:lnTo>
                  <a:cubicBezTo>
                    <a:pt x="3118" y="23"/>
                    <a:pt x="2970" y="0"/>
                    <a:pt x="28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43"/>
            <p:cNvSpPr/>
            <p:nvPr/>
          </p:nvSpPr>
          <p:spPr>
            <a:xfrm>
              <a:off x="5585151" y="2726441"/>
              <a:ext cx="172224" cy="158961"/>
            </a:xfrm>
            <a:custGeom>
              <a:rect b="b" l="l" r="r" t="t"/>
              <a:pathLst>
                <a:path extrusionOk="0" h="7994" w="8661">
                  <a:moveTo>
                    <a:pt x="6528" y="1"/>
                  </a:moveTo>
                  <a:cubicBezTo>
                    <a:pt x="6528" y="1"/>
                    <a:pt x="6093" y="131"/>
                    <a:pt x="5527" y="392"/>
                  </a:cubicBezTo>
                  <a:lnTo>
                    <a:pt x="4570" y="88"/>
                  </a:lnTo>
                  <a:cubicBezTo>
                    <a:pt x="4427" y="50"/>
                    <a:pt x="4284" y="32"/>
                    <a:pt x="4145" y="32"/>
                  </a:cubicBezTo>
                  <a:cubicBezTo>
                    <a:pt x="3474" y="32"/>
                    <a:pt x="2871" y="448"/>
                    <a:pt x="2655" y="1132"/>
                  </a:cubicBezTo>
                  <a:lnTo>
                    <a:pt x="2437" y="1959"/>
                  </a:lnTo>
                  <a:cubicBezTo>
                    <a:pt x="1480" y="2612"/>
                    <a:pt x="653" y="3395"/>
                    <a:pt x="479" y="4222"/>
                  </a:cubicBezTo>
                  <a:cubicBezTo>
                    <a:pt x="0" y="6659"/>
                    <a:pt x="2481" y="7051"/>
                    <a:pt x="2481" y="7051"/>
                  </a:cubicBezTo>
                  <a:lnTo>
                    <a:pt x="5440" y="7921"/>
                  </a:lnTo>
                  <a:cubicBezTo>
                    <a:pt x="5587" y="7970"/>
                    <a:pt x="5736" y="7993"/>
                    <a:pt x="5883" y="7993"/>
                  </a:cubicBezTo>
                  <a:cubicBezTo>
                    <a:pt x="6526" y="7993"/>
                    <a:pt x="7135" y="7557"/>
                    <a:pt x="7312" y="6920"/>
                  </a:cubicBezTo>
                  <a:lnTo>
                    <a:pt x="8530" y="2873"/>
                  </a:lnTo>
                  <a:cubicBezTo>
                    <a:pt x="8661" y="2351"/>
                    <a:pt x="8530" y="1785"/>
                    <a:pt x="8182" y="1393"/>
                  </a:cubicBezTo>
                  <a:cubicBezTo>
                    <a:pt x="7703" y="828"/>
                    <a:pt x="7138" y="349"/>
                    <a:pt x="65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43"/>
            <p:cNvSpPr/>
            <p:nvPr/>
          </p:nvSpPr>
          <p:spPr>
            <a:xfrm>
              <a:off x="5589466" y="2708027"/>
              <a:ext cx="150609" cy="158324"/>
            </a:xfrm>
            <a:custGeom>
              <a:rect b="b" l="l" r="r" t="t"/>
              <a:pathLst>
                <a:path extrusionOk="0" h="7962" w="7574">
                  <a:moveTo>
                    <a:pt x="2924" y="1"/>
                  </a:moveTo>
                  <a:cubicBezTo>
                    <a:pt x="2256" y="1"/>
                    <a:pt x="1660" y="410"/>
                    <a:pt x="1481" y="1057"/>
                  </a:cubicBezTo>
                  <a:lnTo>
                    <a:pt x="262" y="5148"/>
                  </a:lnTo>
                  <a:cubicBezTo>
                    <a:pt x="1" y="5975"/>
                    <a:pt x="480" y="6802"/>
                    <a:pt x="1263" y="7020"/>
                  </a:cubicBezTo>
                  <a:lnTo>
                    <a:pt x="4222" y="7890"/>
                  </a:lnTo>
                  <a:cubicBezTo>
                    <a:pt x="4377" y="7939"/>
                    <a:pt x="4531" y="7962"/>
                    <a:pt x="4682" y="7962"/>
                  </a:cubicBezTo>
                  <a:cubicBezTo>
                    <a:pt x="5337" y="7962"/>
                    <a:pt x="5917" y="7526"/>
                    <a:pt x="6094" y="6889"/>
                  </a:cubicBezTo>
                  <a:lnTo>
                    <a:pt x="7312" y="2798"/>
                  </a:lnTo>
                  <a:cubicBezTo>
                    <a:pt x="7573" y="2015"/>
                    <a:pt x="7095" y="1188"/>
                    <a:pt x="6311" y="927"/>
                  </a:cubicBezTo>
                  <a:lnTo>
                    <a:pt x="3352" y="56"/>
                  </a:lnTo>
                  <a:cubicBezTo>
                    <a:pt x="3208" y="19"/>
                    <a:pt x="3065" y="1"/>
                    <a:pt x="2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43"/>
            <p:cNvSpPr/>
            <p:nvPr/>
          </p:nvSpPr>
          <p:spPr>
            <a:xfrm>
              <a:off x="5052929" y="2780110"/>
              <a:ext cx="173099" cy="158941"/>
            </a:xfrm>
            <a:custGeom>
              <a:rect b="b" l="l" r="r" t="t"/>
              <a:pathLst>
                <a:path extrusionOk="0" h="7993" w="8705">
                  <a:moveTo>
                    <a:pt x="6529" y="0"/>
                  </a:moveTo>
                  <a:cubicBezTo>
                    <a:pt x="6529" y="0"/>
                    <a:pt x="6137" y="131"/>
                    <a:pt x="5528" y="348"/>
                  </a:cubicBezTo>
                  <a:lnTo>
                    <a:pt x="4570" y="87"/>
                  </a:lnTo>
                  <a:cubicBezTo>
                    <a:pt x="4416" y="38"/>
                    <a:pt x="4262" y="15"/>
                    <a:pt x="4111" y="15"/>
                  </a:cubicBezTo>
                  <a:cubicBezTo>
                    <a:pt x="3454" y="15"/>
                    <a:pt x="2868" y="451"/>
                    <a:pt x="2655" y="1088"/>
                  </a:cubicBezTo>
                  <a:lnTo>
                    <a:pt x="2438" y="1958"/>
                  </a:lnTo>
                  <a:cubicBezTo>
                    <a:pt x="1480" y="2611"/>
                    <a:pt x="654" y="3395"/>
                    <a:pt x="480" y="4221"/>
                  </a:cubicBezTo>
                  <a:cubicBezTo>
                    <a:pt x="1" y="6659"/>
                    <a:pt x="2525" y="7050"/>
                    <a:pt x="2525" y="7050"/>
                  </a:cubicBezTo>
                  <a:lnTo>
                    <a:pt x="5441" y="7921"/>
                  </a:lnTo>
                  <a:cubicBezTo>
                    <a:pt x="5595" y="7969"/>
                    <a:pt x="5750" y="7992"/>
                    <a:pt x="5900" y="7992"/>
                  </a:cubicBezTo>
                  <a:cubicBezTo>
                    <a:pt x="6555" y="7992"/>
                    <a:pt x="7135" y="7557"/>
                    <a:pt x="7312" y="6920"/>
                  </a:cubicBezTo>
                  <a:lnTo>
                    <a:pt x="8531" y="2829"/>
                  </a:lnTo>
                  <a:cubicBezTo>
                    <a:pt x="8705" y="2350"/>
                    <a:pt x="8574" y="1784"/>
                    <a:pt x="8182" y="1349"/>
                  </a:cubicBezTo>
                  <a:cubicBezTo>
                    <a:pt x="7747" y="783"/>
                    <a:pt x="7182" y="348"/>
                    <a:pt x="6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43"/>
            <p:cNvSpPr/>
            <p:nvPr/>
          </p:nvSpPr>
          <p:spPr>
            <a:xfrm>
              <a:off x="5058119" y="2761359"/>
              <a:ext cx="149734" cy="158643"/>
            </a:xfrm>
            <a:custGeom>
              <a:rect b="b" l="l" r="r" t="t"/>
              <a:pathLst>
                <a:path extrusionOk="0" h="7978" w="7530">
                  <a:moveTo>
                    <a:pt x="2849" y="1"/>
                  </a:moveTo>
                  <a:cubicBezTo>
                    <a:pt x="2194" y="1"/>
                    <a:pt x="1614" y="436"/>
                    <a:pt x="1437" y="1074"/>
                  </a:cubicBezTo>
                  <a:lnTo>
                    <a:pt x="219" y="5164"/>
                  </a:lnTo>
                  <a:cubicBezTo>
                    <a:pt x="1" y="5948"/>
                    <a:pt x="436" y="6818"/>
                    <a:pt x="1219" y="7036"/>
                  </a:cubicBezTo>
                  <a:lnTo>
                    <a:pt x="4222" y="7906"/>
                  </a:lnTo>
                  <a:cubicBezTo>
                    <a:pt x="4369" y="7955"/>
                    <a:pt x="4516" y="7978"/>
                    <a:pt x="4662" y="7978"/>
                  </a:cubicBezTo>
                  <a:cubicBezTo>
                    <a:pt x="5295" y="7978"/>
                    <a:pt x="5881" y="7542"/>
                    <a:pt x="6094" y="6905"/>
                  </a:cubicBezTo>
                  <a:lnTo>
                    <a:pt x="7269" y="2814"/>
                  </a:lnTo>
                  <a:cubicBezTo>
                    <a:pt x="7530" y="2031"/>
                    <a:pt x="7051" y="1161"/>
                    <a:pt x="6268" y="943"/>
                  </a:cubicBezTo>
                  <a:lnTo>
                    <a:pt x="3308" y="73"/>
                  </a:lnTo>
                  <a:cubicBezTo>
                    <a:pt x="3154" y="24"/>
                    <a:pt x="3000" y="1"/>
                    <a:pt x="28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43"/>
            <p:cNvSpPr/>
            <p:nvPr/>
          </p:nvSpPr>
          <p:spPr>
            <a:xfrm>
              <a:off x="5282263" y="2845870"/>
              <a:ext cx="172224" cy="158623"/>
            </a:xfrm>
            <a:custGeom>
              <a:rect b="b" l="l" r="r" t="t"/>
              <a:pathLst>
                <a:path extrusionOk="0" h="7977" w="8661">
                  <a:moveTo>
                    <a:pt x="6528" y="1"/>
                  </a:moveTo>
                  <a:cubicBezTo>
                    <a:pt x="6528" y="1"/>
                    <a:pt x="6093" y="131"/>
                    <a:pt x="5527" y="349"/>
                  </a:cubicBezTo>
                  <a:lnTo>
                    <a:pt x="4527" y="88"/>
                  </a:lnTo>
                  <a:cubicBezTo>
                    <a:pt x="4380" y="39"/>
                    <a:pt x="4232" y="16"/>
                    <a:pt x="4087" y="16"/>
                  </a:cubicBezTo>
                  <a:cubicBezTo>
                    <a:pt x="3454" y="16"/>
                    <a:pt x="2868" y="451"/>
                    <a:pt x="2655" y="1088"/>
                  </a:cubicBezTo>
                  <a:lnTo>
                    <a:pt x="2394" y="1959"/>
                  </a:lnTo>
                  <a:cubicBezTo>
                    <a:pt x="1437" y="2568"/>
                    <a:pt x="653" y="3352"/>
                    <a:pt x="479" y="4222"/>
                  </a:cubicBezTo>
                  <a:cubicBezTo>
                    <a:pt x="1" y="6615"/>
                    <a:pt x="2481" y="7051"/>
                    <a:pt x="2481" y="7051"/>
                  </a:cubicBezTo>
                  <a:lnTo>
                    <a:pt x="5440" y="7921"/>
                  </a:lnTo>
                  <a:cubicBezTo>
                    <a:pt x="5576" y="7959"/>
                    <a:pt x="5714" y="7977"/>
                    <a:pt x="5850" y="7977"/>
                  </a:cubicBezTo>
                  <a:cubicBezTo>
                    <a:pt x="6505" y="7977"/>
                    <a:pt x="7132" y="7561"/>
                    <a:pt x="7312" y="6877"/>
                  </a:cubicBezTo>
                  <a:lnTo>
                    <a:pt x="8530" y="2829"/>
                  </a:lnTo>
                  <a:cubicBezTo>
                    <a:pt x="8661" y="2307"/>
                    <a:pt x="8530" y="1785"/>
                    <a:pt x="8182" y="1393"/>
                  </a:cubicBezTo>
                  <a:cubicBezTo>
                    <a:pt x="7703" y="827"/>
                    <a:pt x="7138" y="349"/>
                    <a:pt x="65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43"/>
            <p:cNvSpPr/>
            <p:nvPr/>
          </p:nvSpPr>
          <p:spPr>
            <a:xfrm>
              <a:off x="5286598" y="2827457"/>
              <a:ext cx="149714" cy="158861"/>
            </a:xfrm>
            <a:custGeom>
              <a:rect b="b" l="l" r="r" t="t"/>
              <a:pathLst>
                <a:path extrusionOk="0" h="7989" w="7529">
                  <a:moveTo>
                    <a:pt x="2901" y="0"/>
                  </a:moveTo>
                  <a:cubicBezTo>
                    <a:pt x="2256" y="0"/>
                    <a:pt x="1652" y="416"/>
                    <a:pt x="1436" y="1101"/>
                  </a:cubicBezTo>
                  <a:lnTo>
                    <a:pt x="261" y="5191"/>
                  </a:lnTo>
                  <a:cubicBezTo>
                    <a:pt x="0" y="5975"/>
                    <a:pt x="479" y="6802"/>
                    <a:pt x="1262" y="7063"/>
                  </a:cubicBezTo>
                  <a:lnTo>
                    <a:pt x="4222" y="7933"/>
                  </a:lnTo>
                  <a:cubicBezTo>
                    <a:pt x="4364" y="7971"/>
                    <a:pt x="4507" y="7989"/>
                    <a:pt x="4647" y="7989"/>
                  </a:cubicBezTo>
                  <a:cubicBezTo>
                    <a:pt x="5316" y="7989"/>
                    <a:pt x="5913" y="7573"/>
                    <a:pt x="6093" y="6889"/>
                  </a:cubicBezTo>
                  <a:lnTo>
                    <a:pt x="7311" y="2798"/>
                  </a:lnTo>
                  <a:cubicBezTo>
                    <a:pt x="7529" y="2014"/>
                    <a:pt x="7094" y="1188"/>
                    <a:pt x="6267" y="927"/>
                  </a:cubicBezTo>
                  <a:lnTo>
                    <a:pt x="3308" y="56"/>
                  </a:lnTo>
                  <a:cubicBezTo>
                    <a:pt x="3172" y="19"/>
                    <a:pt x="3036" y="0"/>
                    <a:pt x="29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43"/>
            <p:cNvSpPr/>
            <p:nvPr/>
          </p:nvSpPr>
          <p:spPr>
            <a:xfrm>
              <a:off x="5511597" y="2914235"/>
              <a:ext cx="172224" cy="158941"/>
            </a:xfrm>
            <a:custGeom>
              <a:rect b="b" l="l" r="r" t="t"/>
              <a:pathLst>
                <a:path extrusionOk="0" h="7993" w="8661">
                  <a:moveTo>
                    <a:pt x="6528" y="1"/>
                  </a:moveTo>
                  <a:cubicBezTo>
                    <a:pt x="6528" y="1"/>
                    <a:pt x="6093" y="131"/>
                    <a:pt x="5527" y="392"/>
                  </a:cubicBezTo>
                  <a:lnTo>
                    <a:pt x="4570" y="88"/>
                  </a:lnTo>
                  <a:cubicBezTo>
                    <a:pt x="4427" y="50"/>
                    <a:pt x="4284" y="32"/>
                    <a:pt x="4144" y="32"/>
                  </a:cubicBezTo>
                  <a:cubicBezTo>
                    <a:pt x="3474" y="32"/>
                    <a:pt x="2871" y="448"/>
                    <a:pt x="2655" y="1132"/>
                  </a:cubicBezTo>
                  <a:lnTo>
                    <a:pt x="2437" y="1959"/>
                  </a:lnTo>
                  <a:cubicBezTo>
                    <a:pt x="1436" y="2612"/>
                    <a:pt x="653" y="3395"/>
                    <a:pt x="479" y="4222"/>
                  </a:cubicBezTo>
                  <a:cubicBezTo>
                    <a:pt x="0" y="6659"/>
                    <a:pt x="2481" y="7051"/>
                    <a:pt x="2481" y="7051"/>
                  </a:cubicBezTo>
                  <a:lnTo>
                    <a:pt x="5440" y="7921"/>
                  </a:lnTo>
                  <a:cubicBezTo>
                    <a:pt x="5586" y="7970"/>
                    <a:pt x="5736" y="7993"/>
                    <a:pt x="5883" y="7993"/>
                  </a:cubicBezTo>
                  <a:cubicBezTo>
                    <a:pt x="6526" y="7993"/>
                    <a:pt x="7135" y="7557"/>
                    <a:pt x="7312" y="6920"/>
                  </a:cubicBezTo>
                  <a:lnTo>
                    <a:pt x="8530" y="2873"/>
                  </a:lnTo>
                  <a:cubicBezTo>
                    <a:pt x="8661" y="2351"/>
                    <a:pt x="8530" y="1785"/>
                    <a:pt x="8138" y="1393"/>
                  </a:cubicBezTo>
                  <a:cubicBezTo>
                    <a:pt x="7703" y="827"/>
                    <a:pt x="7137" y="349"/>
                    <a:pt x="65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43"/>
            <p:cNvSpPr/>
            <p:nvPr/>
          </p:nvSpPr>
          <p:spPr>
            <a:xfrm>
              <a:off x="5516787" y="2895821"/>
              <a:ext cx="149734" cy="158324"/>
            </a:xfrm>
            <a:custGeom>
              <a:rect b="b" l="l" r="r" t="t"/>
              <a:pathLst>
                <a:path extrusionOk="0" h="7962" w="7530">
                  <a:moveTo>
                    <a:pt x="2880" y="0"/>
                  </a:moveTo>
                  <a:cubicBezTo>
                    <a:pt x="2212" y="0"/>
                    <a:pt x="1616" y="410"/>
                    <a:pt x="1436" y="1057"/>
                  </a:cubicBezTo>
                  <a:lnTo>
                    <a:pt x="218" y="5148"/>
                  </a:lnTo>
                  <a:cubicBezTo>
                    <a:pt x="0" y="5975"/>
                    <a:pt x="436" y="6802"/>
                    <a:pt x="1219" y="7019"/>
                  </a:cubicBezTo>
                  <a:lnTo>
                    <a:pt x="4178" y="7890"/>
                  </a:lnTo>
                  <a:cubicBezTo>
                    <a:pt x="4333" y="7938"/>
                    <a:pt x="4487" y="7961"/>
                    <a:pt x="4637" y="7961"/>
                  </a:cubicBezTo>
                  <a:cubicBezTo>
                    <a:pt x="5293" y="7961"/>
                    <a:pt x="5873" y="7526"/>
                    <a:pt x="6050" y="6889"/>
                  </a:cubicBezTo>
                  <a:lnTo>
                    <a:pt x="7268" y="2798"/>
                  </a:lnTo>
                  <a:cubicBezTo>
                    <a:pt x="7529" y="2015"/>
                    <a:pt x="7051" y="1188"/>
                    <a:pt x="6267" y="927"/>
                  </a:cubicBezTo>
                  <a:lnTo>
                    <a:pt x="3308" y="56"/>
                  </a:lnTo>
                  <a:cubicBezTo>
                    <a:pt x="3164" y="18"/>
                    <a:pt x="3021" y="0"/>
                    <a:pt x="28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43"/>
            <p:cNvSpPr/>
            <p:nvPr/>
          </p:nvSpPr>
          <p:spPr>
            <a:xfrm>
              <a:off x="4984565" y="2977409"/>
              <a:ext cx="172244" cy="158941"/>
            </a:xfrm>
            <a:custGeom>
              <a:rect b="b" l="l" r="r" t="t"/>
              <a:pathLst>
                <a:path extrusionOk="0" h="7993" w="8662">
                  <a:moveTo>
                    <a:pt x="6529" y="0"/>
                  </a:moveTo>
                  <a:cubicBezTo>
                    <a:pt x="6529" y="0"/>
                    <a:pt x="6093" y="131"/>
                    <a:pt x="5528" y="392"/>
                  </a:cubicBezTo>
                  <a:lnTo>
                    <a:pt x="4570" y="88"/>
                  </a:lnTo>
                  <a:cubicBezTo>
                    <a:pt x="4428" y="50"/>
                    <a:pt x="4285" y="32"/>
                    <a:pt x="4145" y="32"/>
                  </a:cubicBezTo>
                  <a:cubicBezTo>
                    <a:pt x="3475" y="32"/>
                    <a:pt x="2871" y="448"/>
                    <a:pt x="2655" y="1132"/>
                  </a:cubicBezTo>
                  <a:lnTo>
                    <a:pt x="2438" y="1959"/>
                  </a:lnTo>
                  <a:cubicBezTo>
                    <a:pt x="1437" y="2612"/>
                    <a:pt x="654" y="3395"/>
                    <a:pt x="479" y="4222"/>
                  </a:cubicBezTo>
                  <a:cubicBezTo>
                    <a:pt x="1" y="6659"/>
                    <a:pt x="2481" y="7051"/>
                    <a:pt x="2481" y="7051"/>
                  </a:cubicBezTo>
                  <a:lnTo>
                    <a:pt x="5441" y="7921"/>
                  </a:lnTo>
                  <a:cubicBezTo>
                    <a:pt x="5587" y="7970"/>
                    <a:pt x="5736" y="7993"/>
                    <a:pt x="5884" y="7993"/>
                  </a:cubicBezTo>
                  <a:cubicBezTo>
                    <a:pt x="6526" y="7993"/>
                    <a:pt x="7135" y="7557"/>
                    <a:pt x="7312" y="6920"/>
                  </a:cubicBezTo>
                  <a:lnTo>
                    <a:pt x="8531" y="2829"/>
                  </a:lnTo>
                  <a:cubicBezTo>
                    <a:pt x="8661" y="2351"/>
                    <a:pt x="8531" y="1785"/>
                    <a:pt x="8139" y="1393"/>
                  </a:cubicBezTo>
                  <a:cubicBezTo>
                    <a:pt x="7704" y="827"/>
                    <a:pt x="7138" y="349"/>
                    <a:pt x="6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43"/>
            <p:cNvSpPr/>
            <p:nvPr/>
          </p:nvSpPr>
          <p:spPr>
            <a:xfrm>
              <a:off x="4988900" y="2958996"/>
              <a:ext cx="149734" cy="158324"/>
            </a:xfrm>
            <a:custGeom>
              <a:rect b="b" l="l" r="r" t="t"/>
              <a:pathLst>
                <a:path extrusionOk="0" h="7962" w="7530">
                  <a:moveTo>
                    <a:pt x="2899" y="0"/>
                  </a:moveTo>
                  <a:cubicBezTo>
                    <a:pt x="2254" y="0"/>
                    <a:pt x="1652" y="410"/>
                    <a:pt x="1436" y="1057"/>
                  </a:cubicBezTo>
                  <a:lnTo>
                    <a:pt x="261" y="5148"/>
                  </a:lnTo>
                  <a:cubicBezTo>
                    <a:pt x="0" y="5975"/>
                    <a:pt x="479" y="6802"/>
                    <a:pt x="1262" y="7019"/>
                  </a:cubicBezTo>
                  <a:lnTo>
                    <a:pt x="4222" y="7890"/>
                  </a:lnTo>
                  <a:cubicBezTo>
                    <a:pt x="4376" y="7938"/>
                    <a:pt x="4531" y="7961"/>
                    <a:pt x="4681" y="7961"/>
                  </a:cubicBezTo>
                  <a:cubicBezTo>
                    <a:pt x="5336" y="7961"/>
                    <a:pt x="5916" y="7526"/>
                    <a:pt x="6093" y="6889"/>
                  </a:cubicBezTo>
                  <a:lnTo>
                    <a:pt x="7312" y="2798"/>
                  </a:lnTo>
                  <a:cubicBezTo>
                    <a:pt x="7529" y="2014"/>
                    <a:pt x="7094" y="1188"/>
                    <a:pt x="6311" y="926"/>
                  </a:cubicBezTo>
                  <a:lnTo>
                    <a:pt x="3308" y="56"/>
                  </a:lnTo>
                  <a:cubicBezTo>
                    <a:pt x="3172" y="18"/>
                    <a:pt x="3034" y="0"/>
                    <a:pt x="28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43"/>
            <p:cNvSpPr/>
            <p:nvPr/>
          </p:nvSpPr>
          <p:spPr>
            <a:xfrm>
              <a:off x="5213024" y="3044044"/>
              <a:ext cx="172244" cy="158623"/>
            </a:xfrm>
            <a:custGeom>
              <a:rect b="b" l="l" r="r" t="t"/>
              <a:pathLst>
                <a:path extrusionOk="0" h="7977" w="8662">
                  <a:moveTo>
                    <a:pt x="6529" y="0"/>
                  </a:moveTo>
                  <a:cubicBezTo>
                    <a:pt x="6529" y="0"/>
                    <a:pt x="6137" y="131"/>
                    <a:pt x="5528" y="349"/>
                  </a:cubicBezTo>
                  <a:lnTo>
                    <a:pt x="4570" y="88"/>
                  </a:lnTo>
                  <a:cubicBezTo>
                    <a:pt x="4416" y="39"/>
                    <a:pt x="4262" y="16"/>
                    <a:pt x="4111" y="16"/>
                  </a:cubicBezTo>
                  <a:cubicBezTo>
                    <a:pt x="3455" y="16"/>
                    <a:pt x="2868" y="451"/>
                    <a:pt x="2656" y="1088"/>
                  </a:cubicBezTo>
                  <a:lnTo>
                    <a:pt x="2438" y="1915"/>
                  </a:lnTo>
                  <a:cubicBezTo>
                    <a:pt x="1481" y="2568"/>
                    <a:pt x="654" y="3352"/>
                    <a:pt x="480" y="4222"/>
                  </a:cubicBezTo>
                  <a:cubicBezTo>
                    <a:pt x="1" y="6615"/>
                    <a:pt x="2482" y="7051"/>
                    <a:pt x="2482" y="7051"/>
                  </a:cubicBezTo>
                  <a:lnTo>
                    <a:pt x="5441" y="7921"/>
                  </a:lnTo>
                  <a:cubicBezTo>
                    <a:pt x="5576" y="7959"/>
                    <a:pt x="5714" y="7977"/>
                    <a:pt x="5851" y="7977"/>
                  </a:cubicBezTo>
                  <a:cubicBezTo>
                    <a:pt x="6505" y="7977"/>
                    <a:pt x="7132" y="7561"/>
                    <a:pt x="7312" y="6877"/>
                  </a:cubicBezTo>
                  <a:lnTo>
                    <a:pt x="8531" y="2829"/>
                  </a:lnTo>
                  <a:cubicBezTo>
                    <a:pt x="8661" y="2307"/>
                    <a:pt x="8531" y="1741"/>
                    <a:pt x="8183" y="1393"/>
                  </a:cubicBezTo>
                  <a:cubicBezTo>
                    <a:pt x="7704" y="784"/>
                    <a:pt x="7138" y="349"/>
                    <a:pt x="65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43"/>
            <p:cNvSpPr/>
            <p:nvPr/>
          </p:nvSpPr>
          <p:spPr>
            <a:xfrm>
              <a:off x="5218233" y="3024756"/>
              <a:ext cx="149714" cy="158881"/>
            </a:xfrm>
            <a:custGeom>
              <a:rect b="b" l="l" r="r" t="t"/>
              <a:pathLst>
                <a:path extrusionOk="0" h="7990" w="7529">
                  <a:moveTo>
                    <a:pt x="2898" y="1"/>
                  </a:moveTo>
                  <a:cubicBezTo>
                    <a:pt x="2243" y="1"/>
                    <a:pt x="1616" y="417"/>
                    <a:pt x="1436" y="1101"/>
                  </a:cubicBezTo>
                  <a:lnTo>
                    <a:pt x="218" y="5192"/>
                  </a:lnTo>
                  <a:cubicBezTo>
                    <a:pt x="0" y="5975"/>
                    <a:pt x="435" y="6802"/>
                    <a:pt x="1262" y="7063"/>
                  </a:cubicBezTo>
                  <a:lnTo>
                    <a:pt x="4221" y="7934"/>
                  </a:lnTo>
                  <a:cubicBezTo>
                    <a:pt x="4357" y="7971"/>
                    <a:pt x="4493" y="7989"/>
                    <a:pt x="4628" y="7989"/>
                  </a:cubicBezTo>
                  <a:cubicBezTo>
                    <a:pt x="5273" y="7989"/>
                    <a:pt x="5877" y="7573"/>
                    <a:pt x="6093" y="6889"/>
                  </a:cubicBezTo>
                  <a:lnTo>
                    <a:pt x="7311" y="2842"/>
                  </a:lnTo>
                  <a:cubicBezTo>
                    <a:pt x="7529" y="2015"/>
                    <a:pt x="7094" y="1188"/>
                    <a:pt x="6267" y="970"/>
                  </a:cubicBezTo>
                  <a:lnTo>
                    <a:pt x="3308" y="57"/>
                  </a:lnTo>
                  <a:cubicBezTo>
                    <a:pt x="3172" y="19"/>
                    <a:pt x="3034" y="1"/>
                    <a:pt x="28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43"/>
            <p:cNvSpPr/>
            <p:nvPr/>
          </p:nvSpPr>
          <p:spPr>
            <a:xfrm>
              <a:off x="5442357" y="3112409"/>
              <a:ext cx="172244" cy="158623"/>
            </a:xfrm>
            <a:custGeom>
              <a:rect b="b" l="l" r="r" t="t"/>
              <a:pathLst>
                <a:path extrusionOk="0" h="7977" w="8662">
                  <a:moveTo>
                    <a:pt x="6485" y="1"/>
                  </a:moveTo>
                  <a:cubicBezTo>
                    <a:pt x="6485" y="1"/>
                    <a:pt x="6093" y="131"/>
                    <a:pt x="5528" y="392"/>
                  </a:cubicBezTo>
                  <a:lnTo>
                    <a:pt x="4527" y="88"/>
                  </a:lnTo>
                  <a:cubicBezTo>
                    <a:pt x="4381" y="39"/>
                    <a:pt x="4233" y="16"/>
                    <a:pt x="4086" y="16"/>
                  </a:cubicBezTo>
                  <a:cubicBezTo>
                    <a:pt x="3443" y="16"/>
                    <a:pt x="2833" y="459"/>
                    <a:pt x="2655" y="1132"/>
                  </a:cubicBezTo>
                  <a:lnTo>
                    <a:pt x="2394" y="1959"/>
                  </a:lnTo>
                  <a:cubicBezTo>
                    <a:pt x="1437" y="2612"/>
                    <a:pt x="653" y="3352"/>
                    <a:pt x="479" y="4222"/>
                  </a:cubicBezTo>
                  <a:cubicBezTo>
                    <a:pt x="1" y="6616"/>
                    <a:pt x="2481" y="7051"/>
                    <a:pt x="2481" y="7051"/>
                  </a:cubicBezTo>
                  <a:lnTo>
                    <a:pt x="5441" y="7921"/>
                  </a:lnTo>
                  <a:cubicBezTo>
                    <a:pt x="5576" y="7959"/>
                    <a:pt x="5714" y="7977"/>
                    <a:pt x="5850" y="7977"/>
                  </a:cubicBezTo>
                  <a:cubicBezTo>
                    <a:pt x="6505" y="7977"/>
                    <a:pt x="7132" y="7561"/>
                    <a:pt x="7312" y="6877"/>
                  </a:cubicBezTo>
                  <a:lnTo>
                    <a:pt x="8530" y="2829"/>
                  </a:lnTo>
                  <a:cubicBezTo>
                    <a:pt x="8661" y="2307"/>
                    <a:pt x="8530" y="1785"/>
                    <a:pt x="8182" y="1393"/>
                  </a:cubicBezTo>
                  <a:cubicBezTo>
                    <a:pt x="7704" y="827"/>
                    <a:pt x="7138" y="349"/>
                    <a:pt x="64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43"/>
            <p:cNvSpPr/>
            <p:nvPr/>
          </p:nvSpPr>
          <p:spPr>
            <a:xfrm>
              <a:off x="5447547" y="3093677"/>
              <a:ext cx="149734" cy="158324"/>
            </a:xfrm>
            <a:custGeom>
              <a:rect b="b" l="l" r="r" t="t"/>
              <a:pathLst>
                <a:path extrusionOk="0" h="7962" w="7530">
                  <a:moveTo>
                    <a:pt x="2849" y="0"/>
                  </a:moveTo>
                  <a:cubicBezTo>
                    <a:pt x="2194" y="0"/>
                    <a:pt x="1614" y="436"/>
                    <a:pt x="1437" y="1073"/>
                  </a:cubicBezTo>
                  <a:lnTo>
                    <a:pt x="218" y="5164"/>
                  </a:lnTo>
                  <a:cubicBezTo>
                    <a:pt x="1" y="5947"/>
                    <a:pt x="436" y="6774"/>
                    <a:pt x="1263" y="7035"/>
                  </a:cubicBezTo>
                  <a:lnTo>
                    <a:pt x="4222" y="7906"/>
                  </a:lnTo>
                  <a:cubicBezTo>
                    <a:pt x="4357" y="7943"/>
                    <a:pt x="4494" y="7961"/>
                    <a:pt x="4629" y="7961"/>
                  </a:cubicBezTo>
                  <a:cubicBezTo>
                    <a:pt x="5274" y="7961"/>
                    <a:pt x="5877" y="7545"/>
                    <a:pt x="6094" y="6861"/>
                  </a:cubicBezTo>
                  <a:lnTo>
                    <a:pt x="7269" y="2814"/>
                  </a:lnTo>
                  <a:cubicBezTo>
                    <a:pt x="7530" y="1987"/>
                    <a:pt x="7051" y="1160"/>
                    <a:pt x="6268" y="943"/>
                  </a:cubicBezTo>
                  <a:lnTo>
                    <a:pt x="3308" y="72"/>
                  </a:lnTo>
                  <a:cubicBezTo>
                    <a:pt x="3154" y="23"/>
                    <a:pt x="2999" y="0"/>
                    <a:pt x="28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2" name="Google Shape;522;p43"/>
          <p:cNvGrpSpPr/>
          <p:nvPr/>
        </p:nvGrpSpPr>
        <p:grpSpPr>
          <a:xfrm>
            <a:off x="596035" y="2916860"/>
            <a:ext cx="2173589" cy="1549111"/>
            <a:chOff x="5093614" y="4016699"/>
            <a:chExt cx="1770600" cy="1261902"/>
          </a:xfrm>
        </p:grpSpPr>
        <p:sp>
          <p:nvSpPr>
            <p:cNvPr id="523" name="Google Shape;523;p43"/>
            <p:cNvSpPr/>
            <p:nvPr/>
          </p:nvSpPr>
          <p:spPr>
            <a:xfrm>
              <a:off x="5174964" y="4016699"/>
              <a:ext cx="1689251" cy="1241898"/>
            </a:xfrm>
            <a:custGeom>
              <a:rect b="b" l="l" r="r" t="t"/>
              <a:pathLst>
                <a:path extrusionOk="0" h="62454" w="84951">
                  <a:moveTo>
                    <a:pt x="44532" y="0"/>
                  </a:moveTo>
                  <a:cubicBezTo>
                    <a:pt x="43983" y="0"/>
                    <a:pt x="43440" y="175"/>
                    <a:pt x="42997" y="525"/>
                  </a:cubicBezTo>
                  <a:lnTo>
                    <a:pt x="0" y="34514"/>
                  </a:lnTo>
                  <a:lnTo>
                    <a:pt x="16538" y="44654"/>
                  </a:lnTo>
                  <a:lnTo>
                    <a:pt x="38471" y="62453"/>
                  </a:lnTo>
                  <a:cubicBezTo>
                    <a:pt x="38471" y="62453"/>
                    <a:pt x="76856" y="33730"/>
                    <a:pt x="80903" y="28203"/>
                  </a:cubicBezTo>
                  <a:cubicBezTo>
                    <a:pt x="84950" y="22633"/>
                    <a:pt x="79075" y="17802"/>
                    <a:pt x="79075" y="17802"/>
                  </a:cubicBezTo>
                  <a:cubicBezTo>
                    <a:pt x="67368" y="13842"/>
                    <a:pt x="50918" y="3571"/>
                    <a:pt x="45913" y="394"/>
                  </a:cubicBezTo>
                  <a:cubicBezTo>
                    <a:pt x="45489" y="132"/>
                    <a:pt x="45008" y="0"/>
                    <a:pt x="445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43"/>
            <p:cNvSpPr/>
            <p:nvPr/>
          </p:nvSpPr>
          <p:spPr>
            <a:xfrm>
              <a:off x="5093614" y="4702135"/>
              <a:ext cx="916460" cy="576466"/>
            </a:xfrm>
            <a:custGeom>
              <a:rect b="b" l="l" r="r" t="t"/>
              <a:pathLst>
                <a:path extrusionOk="0" h="28990" w="46088">
                  <a:moveTo>
                    <a:pt x="4091" y="0"/>
                  </a:moveTo>
                  <a:lnTo>
                    <a:pt x="2960" y="6876"/>
                  </a:lnTo>
                  <a:lnTo>
                    <a:pt x="0" y="8225"/>
                  </a:lnTo>
                  <a:cubicBezTo>
                    <a:pt x="0" y="8225"/>
                    <a:pt x="28274" y="28989"/>
                    <a:pt x="39349" y="28989"/>
                  </a:cubicBezTo>
                  <a:cubicBezTo>
                    <a:pt x="41631" y="28989"/>
                    <a:pt x="43183" y="28108"/>
                    <a:pt x="43607" y="25981"/>
                  </a:cubicBezTo>
                  <a:cubicBezTo>
                    <a:pt x="46088" y="13535"/>
                    <a:pt x="30290" y="14275"/>
                    <a:pt x="40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43"/>
            <p:cNvSpPr/>
            <p:nvPr/>
          </p:nvSpPr>
          <p:spPr>
            <a:xfrm>
              <a:off x="5152454" y="4702135"/>
              <a:ext cx="857620" cy="527907"/>
            </a:xfrm>
            <a:custGeom>
              <a:rect b="b" l="l" r="r" t="t"/>
              <a:pathLst>
                <a:path extrusionOk="0" h="26548" w="43129">
                  <a:moveTo>
                    <a:pt x="1132" y="0"/>
                  </a:moveTo>
                  <a:lnTo>
                    <a:pt x="1" y="6876"/>
                  </a:lnTo>
                  <a:cubicBezTo>
                    <a:pt x="1" y="6876"/>
                    <a:pt x="29159" y="25416"/>
                    <a:pt x="40474" y="26547"/>
                  </a:cubicBezTo>
                  <a:cubicBezTo>
                    <a:pt x="40561" y="26373"/>
                    <a:pt x="40604" y="26155"/>
                    <a:pt x="40648" y="25981"/>
                  </a:cubicBezTo>
                  <a:cubicBezTo>
                    <a:pt x="43129" y="13535"/>
                    <a:pt x="27331" y="14275"/>
                    <a:pt x="1132" y="0"/>
                  </a:cubicBez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43"/>
            <p:cNvSpPr/>
            <p:nvPr/>
          </p:nvSpPr>
          <p:spPr>
            <a:xfrm>
              <a:off x="5922660" y="4370692"/>
              <a:ext cx="824730" cy="675016"/>
            </a:xfrm>
            <a:custGeom>
              <a:rect b="b" l="l" r="r" t="t"/>
              <a:pathLst>
                <a:path extrusionOk="0" h="33946" w="41475">
                  <a:moveTo>
                    <a:pt x="41474" y="0"/>
                  </a:moveTo>
                  <a:lnTo>
                    <a:pt x="40256" y="1175"/>
                  </a:lnTo>
                  <a:cubicBezTo>
                    <a:pt x="39821" y="1567"/>
                    <a:pt x="39472" y="1958"/>
                    <a:pt x="39037" y="2307"/>
                  </a:cubicBezTo>
                  <a:cubicBezTo>
                    <a:pt x="38210" y="3046"/>
                    <a:pt x="37383" y="3830"/>
                    <a:pt x="36513" y="4526"/>
                  </a:cubicBezTo>
                  <a:lnTo>
                    <a:pt x="33989" y="6702"/>
                  </a:lnTo>
                  <a:lnTo>
                    <a:pt x="31378" y="8835"/>
                  </a:lnTo>
                  <a:cubicBezTo>
                    <a:pt x="29680" y="10271"/>
                    <a:pt x="27940" y="11663"/>
                    <a:pt x="26199" y="13056"/>
                  </a:cubicBezTo>
                  <a:cubicBezTo>
                    <a:pt x="24458" y="14492"/>
                    <a:pt x="22717" y="15841"/>
                    <a:pt x="20977" y="17234"/>
                  </a:cubicBezTo>
                  <a:lnTo>
                    <a:pt x="10445" y="25590"/>
                  </a:lnTo>
                  <a:cubicBezTo>
                    <a:pt x="6963" y="28331"/>
                    <a:pt x="3438" y="31160"/>
                    <a:pt x="0" y="33945"/>
                  </a:cubicBezTo>
                  <a:cubicBezTo>
                    <a:pt x="3699" y="31508"/>
                    <a:pt x="7398" y="28941"/>
                    <a:pt x="11011" y="26329"/>
                  </a:cubicBezTo>
                  <a:cubicBezTo>
                    <a:pt x="14623" y="23675"/>
                    <a:pt x="18191" y="20977"/>
                    <a:pt x="21673" y="18191"/>
                  </a:cubicBezTo>
                  <a:cubicBezTo>
                    <a:pt x="25198" y="15406"/>
                    <a:pt x="28636" y="12534"/>
                    <a:pt x="31987" y="9574"/>
                  </a:cubicBezTo>
                  <a:cubicBezTo>
                    <a:pt x="35382" y="6615"/>
                    <a:pt x="38558" y="3438"/>
                    <a:pt x="414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43"/>
            <p:cNvSpPr/>
            <p:nvPr/>
          </p:nvSpPr>
          <p:spPr>
            <a:xfrm>
              <a:off x="5167169" y="4763579"/>
              <a:ext cx="232814" cy="112509"/>
            </a:xfrm>
            <a:custGeom>
              <a:rect b="b" l="l" r="r" t="t"/>
              <a:pathLst>
                <a:path extrusionOk="0" h="5658" w="11708">
                  <a:moveTo>
                    <a:pt x="0" y="0"/>
                  </a:moveTo>
                  <a:cubicBezTo>
                    <a:pt x="3700" y="2307"/>
                    <a:pt x="7616" y="4178"/>
                    <a:pt x="11707" y="5658"/>
                  </a:cubicBezTo>
                  <a:cubicBezTo>
                    <a:pt x="9879" y="4483"/>
                    <a:pt x="7964" y="3438"/>
                    <a:pt x="6006" y="2524"/>
                  </a:cubicBezTo>
                  <a:cubicBezTo>
                    <a:pt x="4048" y="1567"/>
                    <a:pt x="2046" y="740"/>
                    <a:pt x="44" y="0"/>
                  </a:cubicBez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43"/>
            <p:cNvSpPr/>
            <p:nvPr/>
          </p:nvSpPr>
          <p:spPr>
            <a:xfrm>
              <a:off x="5161979" y="4794719"/>
              <a:ext cx="264828" cy="130704"/>
            </a:xfrm>
            <a:custGeom>
              <a:rect b="b" l="l" r="r" t="t"/>
              <a:pathLst>
                <a:path extrusionOk="0" h="6573" w="13318">
                  <a:moveTo>
                    <a:pt x="0" y="1"/>
                  </a:moveTo>
                  <a:cubicBezTo>
                    <a:pt x="4222" y="2568"/>
                    <a:pt x="8704" y="4788"/>
                    <a:pt x="13317" y="6572"/>
                  </a:cubicBezTo>
                  <a:cubicBezTo>
                    <a:pt x="11228" y="5223"/>
                    <a:pt x="9052" y="4048"/>
                    <a:pt x="6789" y="2960"/>
                  </a:cubicBezTo>
                  <a:cubicBezTo>
                    <a:pt x="4570" y="1829"/>
                    <a:pt x="2307" y="871"/>
                    <a:pt x="0" y="1"/>
                  </a:cubicBez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43"/>
            <p:cNvSpPr/>
            <p:nvPr/>
          </p:nvSpPr>
          <p:spPr>
            <a:xfrm>
              <a:off x="5522832" y="4953958"/>
              <a:ext cx="437052" cy="202509"/>
            </a:xfrm>
            <a:custGeom>
              <a:rect b="b" l="l" r="r" t="t"/>
              <a:pathLst>
                <a:path extrusionOk="0" h="10184" w="21979">
                  <a:moveTo>
                    <a:pt x="1" y="0"/>
                  </a:moveTo>
                  <a:cubicBezTo>
                    <a:pt x="3570" y="1959"/>
                    <a:pt x="7182" y="3699"/>
                    <a:pt x="10837" y="5397"/>
                  </a:cubicBezTo>
                  <a:cubicBezTo>
                    <a:pt x="14537" y="7094"/>
                    <a:pt x="18192" y="8748"/>
                    <a:pt x="21978" y="10184"/>
                  </a:cubicBezTo>
                  <a:cubicBezTo>
                    <a:pt x="18453" y="8269"/>
                    <a:pt x="14798" y="6485"/>
                    <a:pt x="11142" y="4787"/>
                  </a:cubicBezTo>
                  <a:cubicBezTo>
                    <a:pt x="7486" y="3090"/>
                    <a:pt x="3831" y="1436"/>
                    <a:pt x="1" y="0"/>
                  </a:cubicBez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43"/>
            <p:cNvSpPr/>
            <p:nvPr/>
          </p:nvSpPr>
          <p:spPr>
            <a:xfrm>
              <a:off x="5700246" y="5064718"/>
              <a:ext cx="257034" cy="122054"/>
            </a:xfrm>
            <a:custGeom>
              <a:rect b="b" l="l" r="r" t="t"/>
              <a:pathLst>
                <a:path extrusionOk="0" h="6138" w="12926">
                  <a:moveTo>
                    <a:pt x="0" y="1"/>
                  </a:moveTo>
                  <a:cubicBezTo>
                    <a:pt x="4091" y="2438"/>
                    <a:pt x="8443" y="4483"/>
                    <a:pt x="12926" y="6137"/>
                  </a:cubicBezTo>
                  <a:cubicBezTo>
                    <a:pt x="8835" y="3656"/>
                    <a:pt x="4483" y="1611"/>
                    <a:pt x="0" y="1"/>
                  </a:cubicBez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43"/>
            <p:cNvSpPr/>
            <p:nvPr/>
          </p:nvSpPr>
          <p:spPr>
            <a:xfrm>
              <a:off x="5627546" y="5062133"/>
              <a:ext cx="333193" cy="156654"/>
            </a:xfrm>
            <a:custGeom>
              <a:rect b="b" l="l" r="r" t="t"/>
              <a:pathLst>
                <a:path extrusionOk="0" h="7878" w="16756">
                  <a:moveTo>
                    <a:pt x="1" y="0"/>
                  </a:moveTo>
                  <a:lnTo>
                    <a:pt x="1" y="0"/>
                  </a:lnTo>
                  <a:cubicBezTo>
                    <a:pt x="2699" y="1567"/>
                    <a:pt x="5441" y="2960"/>
                    <a:pt x="8226" y="4265"/>
                  </a:cubicBezTo>
                  <a:cubicBezTo>
                    <a:pt x="11011" y="5571"/>
                    <a:pt x="13840" y="6789"/>
                    <a:pt x="16756" y="7877"/>
                  </a:cubicBezTo>
                  <a:cubicBezTo>
                    <a:pt x="14058" y="6354"/>
                    <a:pt x="11316" y="4918"/>
                    <a:pt x="8531" y="3656"/>
                  </a:cubicBezTo>
                  <a:cubicBezTo>
                    <a:pt x="5745" y="2350"/>
                    <a:pt x="2917" y="1088"/>
                    <a:pt x="1" y="0"/>
                  </a:cubicBez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43"/>
            <p:cNvSpPr/>
            <p:nvPr/>
          </p:nvSpPr>
          <p:spPr>
            <a:xfrm>
              <a:off x="5794580" y="5039623"/>
              <a:ext cx="163574" cy="83974"/>
            </a:xfrm>
            <a:custGeom>
              <a:rect b="b" l="l" r="r" t="t"/>
              <a:pathLst>
                <a:path extrusionOk="0" h="4223" w="8226">
                  <a:moveTo>
                    <a:pt x="0" y="1"/>
                  </a:moveTo>
                  <a:lnTo>
                    <a:pt x="0" y="1"/>
                  </a:lnTo>
                  <a:cubicBezTo>
                    <a:pt x="1262" y="915"/>
                    <a:pt x="2568" y="1742"/>
                    <a:pt x="3960" y="2394"/>
                  </a:cubicBezTo>
                  <a:cubicBezTo>
                    <a:pt x="5310" y="3134"/>
                    <a:pt x="6746" y="3743"/>
                    <a:pt x="8225" y="4222"/>
                  </a:cubicBezTo>
                  <a:cubicBezTo>
                    <a:pt x="5701" y="2394"/>
                    <a:pt x="2916" y="1002"/>
                    <a:pt x="0" y="1"/>
                  </a:cubicBezTo>
                  <a:close/>
                </a:path>
              </a:pathLst>
            </a:custGeom>
            <a:solidFill>
              <a:srgbClr val="D4D4D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3" name="Google Shape;533;p43"/>
          <p:cNvGrpSpPr/>
          <p:nvPr/>
        </p:nvGrpSpPr>
        <p:grpSpPr>
          <a:xfrm rot="-2700000">
            <a:off x="3200268" y="3415114"/>
            <a:ext cx="1099890" cy="1090875"/>
            <a:chOff x="7523606" y="1450618"/>
            <a:chExt cx="1099900" cy="1090886"/>
          </a:xfrm>
        </p:grpSpPr>
        <p:sp>
          <p:nvSpPr>
            <p:cNvPr id="534" name="Google Shape;534;p43"/>
            <p:cNvSpPr/>
            <p:nvPr/>
          </p:nvSpPr>
          <p:spPr>
            <a:xfrm>
              <a:off x="8206733" y="1715105"/>
              <a:ext cx="320815" cy="185763"/>
            </a:xfrm>
            <a:custGeom>
              <a:rect b="b" l="l" r="r" t="t"/>
              <a:pathLst>
                <a:path extrusionOk="0" h="5645" w="9749">
                  <a:moveTo>
                    <a:pt x="3550" y="1"/>
                  </a:moveTo>
                  <a:cubicBezTo>
                    <a:pt x="3379" y="1"/>
                    <a:pt x="3210" y="25"/>
                    <a:pt x="3047" y="74"/>
                  </a:cubicBezTo>
                  <a:lnTo>
                    <a:pt x="1" y="814"/>
                  </a:lnTo>
                  <a:lnTo>
                    <a:pt x="1828" y="5645"/>
                  </a:lnTo>
                  <a:lnTo>
                    <a:pt x="9749" y="2555"/>
                  </a:lnTo>
                  <a:lnTo>
                    <a:pt x="4396" y="205"/>
                  </a:lnTo>
                  <a:cubicBezTo>
                    <a:pt x="4124" y="69"/>
                    <a:pt x="3835" y="1"/>
                    <a:pt x="35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43"/>
            <p:cNvSpPr/>
            <p:nvPr/>
          </p:nvSpPr>
          <p:spPr>
            <a:xfrm>
              <a:off x="8099323" y="1747585"/>
              <a:ext cx="306500" cy="88850"/>
            </a:xfrm>
            <a:custGeom>
              <a:rect b="b" l="l" r="r" t="t"/>
              <a:pathLst>
                <a:path extrusionOk="0" h="2700" w="9314">
                  <a:moveTo>
                    <a:pt x="9314" y="1"/>
                  </a:moveTo>
                  <a:cubicBezTo>
                    <a:pt x="8487" y="88"/>
                    <a:pt x="7704" y="219"/>
                    <a:pt x="6920" y="393"/>
                  </a:cubicBezTo>
                  <a:cubicBezTo>
                    <a:pt x="6093" y="567"/>
                    <a:pt x="5310" y="784"/>
                    <a:pt x="4570" y="1002"/>
                  </a:cubicBezTo>
                  <a:cubicBezTo>
                    <a:pt x="3787" y="1220"/>
                    <a:pt x="3003" y="1481"/>
                    <a:pt x="2264" y="1742"/>
                  </a:cubicBezTo>
                  <a:cubicBezTo>
                    <a:pt x="1480" y="2003"/>
                    <a:pt x="740" y="2351"/>
                    <a:pt x="1" y="2699"/>
                  </a:cubicBezTo>
                  <a:cubicBezTo>
                    <a:pt x="828" y="2612"/>
                    <a:pt x="1611" y="2482"/>
                    <a:pt x="2394" y="2308"/>
                  </a:cubicBezTo>
                  <a:cubicBezTo>
                    <a:pt x="3178" y="2133"/>
                    <a:pt x="4004" y="1916"/>
                    <a:pt x="4744" y="1698"/>
                  </a:cubicBezTo>
                  <a:cubicBezTo>
                    <a:pt x="5528" y="1481"/>
                    <a:pt x="6311" y="1220"/>
                    <a:pt x="7051" y="958"/>
                  </a:cubicBezTo>
                  <a:cubicBezTo>
                    <a:pt x="7834" y="697"/>
                    <a:pt x="8574" y="349"/>
                    <a:pt x="93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43"/>
            <p:cNvSpPr/>
            <p:nvPr/>
          </p:nvSpPr>
          <p:spPr>
            <a:xfrm>
              <a:off x="7878777" y="2155784"/>
              <a:ext cx="302222" cy="385248"/>
            </a:xfrm>
            <a:custGeom>
              <a:rect b="b" l="l" r="r" t="t"/>
              <a:pathLst>
                <a:path extrusionOk="0" h="11707" w="9184">
                  <a:moveTo>
                    <a:pt x="6093" y="0"/>
                  </a:moveTo>
                  <a:lnTo>
                    <a:pt x="1" y="1697"/>
                  </a:lnTo>
                  <a:lnTo>
                    <a:pt x="2177" y="8835"/>
                  </a:lnTo>
                  <a:cubicBezTo>
                    <a:pt x="2307" y="9313"/>
                    <a:pt x="2655" y="9705"/>
                    <a:pt x="3134" y="9835"/>
                  </a:cubicBezTo>
                  <a:lnTo>
                    <a:pt x="8356" y="11707"/>
                  </a:lnTo>
                  <a:lnTo>
                    <a:pt x="9183" y="6746"/>
                  </a:lnTo>
                  <a:lnTo>
                    <a:pt x="609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43"/>
            <p:cNvSpPr/>
            <p:nvPr/>
          </p:nvSpPr>
          <p:spPr>
            <a:xfrm>
              <a:off x="7931758" y="2101353"/>
              <a:ext cx="106028" cy="401011"/>
            </a:xfrm>
            <a:custGeom>
              <a:rect b="b" l="l" r="r" t="t"/>
              <a:pathLst>
                <a:path extrusionOk="0" h="12186" w="3222">
                  <a:moveTo>
                    <a:pt x="1" y="0"/>
                  </a:moveTo>
                  <a:cubicBezTo>
                    <a:pt x="175" y="1045"/>
                    <a:pt x="349" y="2089"/>
                    <a:pt x="567" y="3134"/>
                  </a:cubicBezTo>
                  <a:cubicBezTo>
                    <a:pt x="784" y="4135"/>
                    <a:pt x="1002" y="5179"/>
                    <a:pt x="1263" y="6180"/>
                  </a:cubicBezTo>
                  <a:cubicBezTo>
                    <a:pt x="1524" y="7225"/>
                    <a:pt x="1829" y="8226"/>
                    <a:pt x="2133" y="9226"/>
                  </a:cubicBezTo>
                  <a:cubicBezTo>
                    <a:pt x="2438" y="10227"/>
                    <a:pt x="2830" y="11228"/>
                    <a:pt x="3178" y="12186"/>
                  </a:cubicBezTo>
                  <a:cubicBezTo>
                    <a:pt x="3221" y="11925"/>
                    <a:pt x="3178" y="11664"/>
                    <a:pt x="3134" y="11402"/>
                  </a:cubicBezTo>
                  <a:lnTo>
                    <a:pt x="3004" y="10619"/>
                  </a:lnTo>
                  <a:cubicBezTo>
                    <a:pt x="2917" y="10097"/>
                    <a:pt x="2830" y="9575"/>
                    <a:pt x="2699" y="9052"/>
                  </a:cubicBezTo>
                  <a:cubicBezTo>
                    <a:pt x="2481" y="8051"/>
                    <a:pt x="2264" y="7007"/>
                    <a:pt x="1959" y="6006"/>
                  </a:cubicBezTo>
                  <a:cubicBezTo>
                    <a:pt x="1698" y="5005"/>
                    <a:pt x="1437" y="3961"/>
                    <a:pt x="1089" y="2960"/>
                  </a:cubicBezTo>
                  <a:cubicBezTo>
                    <a:pt x="784" y="1959"/>
                    <a:pt x="436" y="958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43"/>
            <p:cNvSpPr/>
            <p:nvPr/>
          </p:nvSpPr>
          <p:spPr>
            <a:xfrm>
              <a:off x="7523606" y="1450618"/>
              <a:ext cx="660256" cy="830849"/>
            </a:xfrm>
            <a:custGeom>
              <a:rect b="b" l="l" r="r" t="t"/>
              <a:pathLst>
                <a:path extrusionOk="0" h="25248" w="20064">
                  <a:moveTo>
                    <a:pt x="15776" y="0"/>
                  </a:moveTo>
                  <a:cubicBezTo>
                    <a:pt x="15711" y="0"/>
                    <a:pt x="15646" y="6"/>
                    <a:pt x="15581" y="16"/>
                  </a:cubicBezTo>
                  <a:lnTo>
                    <a:pt x="7356" y="1453"/>
                  </a:lnTo>
                  <a:cubicBezTo>
                    <a:pt x="6746" y="1540"/>
                    <a:pt x="6355" y="2149"/>
                    <a:pt x="6485" y="2758"/>
                  </a:cubicBezTo>
                  <a:lnTo>
                    <a:pt x="8574" y="11375"/>
                  </a:lnTo>
                  <a:cubicBezTo>
                    <a:pt x="8705" y="11941"/>
                    <a:pt x="8357" y="12550"/>
                    <a:pt x="7791" y="12681"/>
                  </a:cubicBezTo>
                  <a:lnTo>
                    <a:pt x="915" y="14291"/>
                  </a:lnTo>
                  <a:cubicBezTo>
                    <a:pt x="349" y="14465"/>
                    <a:pt x="1" y="15031"/>
                    <a:pt x="131" y="15596"/>
                  </a:cubicBezTo>
                  <a:lnTo>
                    <a:pt x="1829" y="22690"/>
                  </a:lnTo>
                  <a:cubicBezTo>
                    <a:pt x="1916" y="22995"/>
                    <a:pt x="2177" y="23256"/>
                    <a:pt x="2481" y="23430"/>
                  </a:cubicBezTo>
                  <a:lnTo>
                    <a:pt x="6703" y="25171"/>
                  </a:lnTo>
                  <a:cubicBezTo>
                    <a:pt x="6833" y="25223"/>
                    <a:pt x="6970" y="25248"/>
                    <a:pt x="7108" y="25248"/>
                  </a:cubicBezTo>
                  <a:cubicBezTo>
                    <a:pt x="7430" y="25248"/>
                    <a:pt x="7751" y="25110"/>
                    <a:pt x="7965" y="24866"/>
                  </a:cubicBezTo>
                  <a:lnTo>
                    <a:pt x="17626" y="13899"/>
                  </a:lnTo>
                  <a:cubicBezTo>
                    <a:pt x="17757" y="13725"/>
                    <a:pt x="17844" y="13551"/>
                    <a:pt x="17887" y="13377"/>
                  </a:cubicBezTo>
                  <a:lnTo>
                    <a:pt x="19976" y="3063"/>
                  </a:lnTo>
                  <a:cubicBezTo>
                    <a:pt x="20063" y="2584"/>
                    <a:pt x="19846" y="2149"/>
                    <a:pt x="19454" y="1931"/>
                  </a:cubicBezTo>
                  <a:lnTo>
                    <a:pt x="16321" y="147"/>
                  </a:lnTo>
                  <a:cubicBezTo>
                    <a:pt x="16157" y="49"/>
                    <a:pt x="15970" y="0"/>
                    <a:pt x="15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43"/>
            <p:cNvSpPr/>
            <p:nvPr/>
          </p:nvSpPr>
          <p:spPr>
            <a:xfrm>
              <a:off x="7681135" y="1508866"/>
              <a:ext cx="942372" cy="1032637"/>
            </a:xfrm>
            <a:custGeom>
              <a:rect b="b" l="l" r="r" t="t"/>
              <a:pathLst>
                <a:path extrusionOk="0" h="31380" w="28637">
                  <a:moveTo>
                    <a:pt x="14155" y="0"/>
                  </a:moveTo>
                  <a:cubicBezTo>
                    <a:pt x="14079" y="0"/>
                    <a:pt x="14003" y="10"/>
                    <a:pt x="13927" y="31"/>
                  </a:cubicBezTo>
                  <a:lnTo>
                    <a:pt x="7269" y="1728"/>
                  </a:lnTo>
                  <a:cubicBezTo>
                    <a:pt x="6703" y="1859"/>
                    <a:pt x="6398" y="2424"/>
                    <a:pt x="6529" y="2947"/>
                  </a:cubicBezTo>
                  <a:lnTo>
                    <a:pt x="8879" y="11912"/>
                  </a:lnTo>
                  <a:cubicBezTo>
                    <a:pt x="9009" y="12434"/>
                    <a:pt x="8705" y="13000"/>
                    <a:pt x="8139" y="13130"/>
                  </a:cubicBezTo>
                  <a:lnTo>
                    <a:pt x="828" y="15088"/>
                  </a:lnTo>
                  <a:cubicBezTo>
                    <a:pt x="306" y="15219"/>
                    <a:pt x="1" y="15785"/>
                    <a:pt x="131" y="16307"/>
                  </a:cubicBezTo>
                  <a:lnTo>
                    <a:pt x="1698" y="22791"/>
                  </a:lnTo>
                  <a:cubicBezTo>
                    <a:pt x="1810" y="23239"/>
                    <a:pt x="2210" y="23559"/>
                    <a:pt x="2678" y="23559"/>
                  </a:cubicBezTo>
                  <a:cubicBezTo>
                    <a:pt x="2756" y="23559"/>
                    <a:pt x="2836" y="23550"/>
                    <a:pt x="2917" y="23531"/>
                  </a:cubicBezTo>
                  <a:lnTo>
                    <a:pt x="10141" y="21747"/>
                  </a:lnTo>
                  <a:cubicBezTo>
                    <a:pt x="10216" y="21728"/>
                    <a:pt x="10290" y="21719"/>
                    <a:pt x="10364" y="21719"/>
                  </a:cubicBezTo>
                  <a:cubicBezTo>
                    <a:pt x="10805" y="21719"/>
                    <a:pt x="11210" y="22039"/>
                    <a:pt x="11360" y="22487"/>
                  </a:cubicBezTo>
                  <a:lnTo>
                    <a:pt x="13666" y="30625"/>
                  </a:lnTo>
                  <a:cubicBezTo>
                    <a:pt x="13782" y="31088"/>
                    <a:pt x="14205" y="31380"/>
                    <a:pt x="14693" y="31380"/>
                  </a:cubicBezTo>
                  <a:cubicBezTo>
                    <a:pt x="14756" y="31380"/>
                    <a:pt x="14820" y="31375"/>
                    <a:pt x="14885" y="31365"/>
                  </a:cubicBezTo>
                  <a:lnTo>
                    <a:pt x="22718" y="29493"/>
                  </a:lnTo>
                  <a:cubicBezTo>
                    <a:pt x="23284" y="29363"/>
                    <a:pt x="23589" y="28797"/>
                    <a:pt x="23458" y="28231"/>
                  </a:cubicBezTo>
                  <a:lnTo>
                    <a:pt x="21108" y="19963"/>
                  </a:lnTo>
                  <a:cubicBezTo>
                    <a:pt x="20934" y="19397"/>
                    <a:pt x="21282" y="18831"/>
                    <a:pt x="21848" y="18701"/>
                  </a:cubicBezTo>
                  <a:lnTo>
                    <a:pt x="27723" y="17352"/>
                  </a:lnTo>
                  <a:cubicBezTo>
                    <a:pt x="28332" y="17177"/>
                    <a:pt x="28637" y="16568"/>
                    <a:pt x="28463" y="16002"/>
                  </a:cubicBezTo>
                  <a:lnTo>
                    <a:pt x="26243" y="9387"/>
                  </a:lnTo>
                  <a:cubicBezTo>
                    <a:pt x="26097" y="8984"/>
                    <a:pt x="25703" y="8704"/>
                    <a:pt x="25270" y="8704"/>
                  </a:cubicBezTo>
                  <a:cubicBezTo>
                    <a:pt x="25189" y="8704"/>
                    <a:pt x="25107" y="8714"/>
                    <a:pt x="25025" y="8735"/>
                  </a:cubicBezTo>
                  <a:lnTo>
                    <a:pt x="18932" y="10301"/>
                  </a:lnTo>
                  <a:cubicBezTo>
                    <a:pt x="18832" y="10332"/>
                    <a:pt x="18732" y="10347"/>
                    <a:pt x="18634" y="10347"/>
                  </a:cubicBezTo>
                  <a:cubicBezTo>
                    <a:pt x="18179" y="10347"/>
                    <a:pt x="17777" y="10035"/>
                    <a:pt x="17670" y="9605"/>
                  </a:cubicBezTo>
                  <a:cubicBezTo>
                    <a:pt x="17148" y="7516"/>
                    <a:pt x="15886" y="2772"/>
                    <a:pt x="15102" y="683"/>
                  </a:cubicBezTo>
                  <a:cubicBezTo>
                    <a:pt x="14956" y="280"/>
                    <a:pt x="14562" y="0"/>
                    <a:pt x="14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0" name="Google Shape;540;p43"/>
            <p:cNvSpPr/>
            <p:nvPr/>
          </p:nvSpPr>
          <p:spPr>
            <a:xfrm>
              <a:off x="7598076" y="1485501"/>
              <a:ext cx="479791" cy="733278"/>
            </a:xfrm>
            <a:custGeom>
              <a:rect b="b" l="l" r="r" t="t"/>
              <a:pathLst>
                <a:path extrusionOk="0" h="22283" w="14580">
                  <a:moveTo>
                    <a:pt x="14580" y="1"/>
                  </a:moveTo>
                  <a:lnTo>
                    <a:pt x="14580" y="1"/>
                  </a:lnTo>
                  <a:cubicBezTo>
                    <a:pt x="13144" y="262"/>
                    <a:pt x="11795" y="567"/>
                    <a:pt x="10445" y="871"/>
                  </a:cubicBezTo>
                  <a:lnTo>
                    <a:pt x="8400" y="1350"/>
                  </a:lnTo>
                  <a:lnTo>
                    <a:pt x="7878" y="1481"/>
                  </a:lnTo>
                  <a:cubicBezTo>
                    <a:pt x="7660" y="1524"/>
                    <a:pt x="7486" y="1611"/>
                    <a:pt x="7312" y="1742"/>
                  </a:cubicBezTo>
                  <a:cubicBezTo>
                    <a:pt x="6964" y="1959"/>
                    <a:pt x="6746" y="2351"/>
                    <a:pt x="6659" y="2743"/>
                  </a:cubicBezTo>
                  <a:cubicBezTo>
                    <a:pt x="6616" y="2960"/>
                    <a:pt x="6616" y="3178"/>
                    <a:pt x="6659" y="3395"/>
                  </a:cubicBezTo>
                  <a:lnTo>
                    <a:pt x="6790" y="3918"/>
                  </a:lnTo>
                  <a:lnTo>
                    <a:pt x="6964" y="4919"/>
                  </a:lnTo>
                  <a:lnTo>
                    <a:pt x="7399" y="7008"/>
                  </a:lnTo>
                  <a:lnTo>
                    <a:pt x="8226" y="11098"/>
                  </a:lnTo>
                  <a:cubicBezTo>
                    <a:pt x="8269" y="11664"/>
                    <a:pt x="7965" y="12186"/>
                    <a:pt x="7399" y="12317"/>
                  </a:cubicBezTo>
                  <a:lnTo>
                    <a:pt x="5397" y="12970"/>
                  </a:lnTo>
                  <a:cubicBezTo>
                    <a:pt x="4048" y="13405"/>
                    <a:pt x="2742" y="13840"/>
                    <a:pt x="1393" y="14275"/>
                  </a:cubicBezTo>
                  <a:cubicBezTo>
                    <a:pt x="1219" y="14319"/>
                    <a:pt x="1002" y="14406"/>
                    <a:pt x="871" y="14493"/>
                  </a:cubicBezTo>
                  <a:cubicBezTo>
                    <a:pt x="305" y="14841"/>
                    <a:pt x="1" y="15494"/>
                    <a:pt x="131" y="16147"/>
                  </a:cubicBezTo>
                  <a:lnTo>
                    <a:pt x="610" y="18192"/>
                  </a:lnTo>
                  <a:cubicBezTo>
                    <a:pt x="958" y="19585"/>
                    <a:pt x="1263" y="20934"/>
                    <a:pt x="1611" y="22283"/>
                  </a:cubicBezTo>
                  <a:cubicBezTo>
                    <a:pt x="1393" y="20890"/>
                    <a:pt x="1176" y="19498"/>
                    <a:pt x="958" y="18105"/>
                  </a:cubicBezTo>
                  <a:lnTo>
                    <a:pt x="567" y="16016"/>
                  </a:lnTo>
                  <a:cubicBezTo>
                    <a:pt x="523" y="15755"/>
                    <a:pt x="610" y="15450"/>
                    <a:pt x="784" y="15233"/>
                  </a:cubicBezTo>
                  <a:cubicBezTo>
                    <a:pt x="871" y="15102"/>
                    <a:pt x="1002" y="15015"/>
                    <a:pt x="1089" y="14972"/>
                  </a:cubicBezTo>
                  <a:cubicBezTo>
                    <a:pt x="1263" y="14885"/>
                    <a:pt x="1393" y="14841"/>
                    <a:pt x="1567" y="14798"/>
                  </a:cubicBezTo>
                  <a:cubicBezTo>
                    <a:pt x="2917" y="14449"/>
                    <a:pt x="4266" y="14014"/>
                    <a:pt x="5615" y="13623"/>
                  </a:cubicBezTo>
                  <a:lnTo>
                    <a:pt x="7617" y="13013"/>
                  </a:lnTo>
                  <a:cubicBezTo>
                    <a:pt x="8487" y="12752"/>
                    <a:pt x="9053" y="11925"/>
                    <a:pt x="8922" y="11011"/>
                  </a:cubicBezTo>
                  <a:cubicBezTo>
                    <a:pt x="8922" y="10794"/>
                    <a:pt x="8879" y="10663"/>
                    <a:pt x="8835" y="10489"/>
                  </a:cubicBezTo>
                  <a:lnTo>
                    <a:pt x="8705" y="9967"/>
                  </a:lnTo>
                  <a:lnTo>
                    <a:pt x="8487" y="8922"/>
                  </a:lnTo>
                  <a:lnTo>
                    <a:pt x="8052" y="6877"/>
                  </a:lnTo>
                  <a:lnTo>
                    <a:pt x="7573" y="4832"/>
                  </a:lnTo>
                  <a:lnTo>
                    <a:pt x="7356" y="3787"/>
                  </a:lnTo>
                  <a:lnTo>
                    <a:pt x="7225" y="3265"/>
                  </a:lnTo>
                  <a:cubicBezTo>
                    <a:pt x="7181" y="3134"/>
                    <a:pt x="7181" y="3004"/>
                    <a:pt x="7181" y="2830"/>
                  </a:cubicBezTo>
                  <a:cubicBezTo>
                    <a:pt x="7225" y="2569"/>
                    <a:pt x="7356" y="2307"/>
                    <a:pt x="7617" y="2133"/>
                  </a:cubicBezTo>
                  <a:cubicBezTo>
                    <a:pt x="7704" y="2046"/>
                    <a:pt x="7834" y="2003"/>
                    <a:pt x="8008" y="1959"/>
                  </a:cubicBezTo>
                  <a:lnTo>
                    <a:pt x="8487" y="1829"/>
                  </a:lnTo>
                  <a:lnTo>
                    <a:pt x="10533" y="1219"/>
                  </a:lnTo>
                  <a:cubicBezTo>
                    <a:pt x="11882" y="828"/>
                    <a:pt x="13231" y="436"/>
                    <a:pt x="145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1" name="Google Shape;541;p43"/>
          <p:cNvSpPr txBox="1"/>
          <p:nvPr>
            <p:ph idx="4294967295" type="subTitle"/>
          </p:nvPr>
        </p:nvSpPr>
        <p:spPr>
          <a:xfrm>
            <a:off x="7803975" y="107325"/>
            <a:ext cx="1229700" cy="3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300">
                <a:solidFill>
                  <a:schemeClr val="dk1"/>
                </a:solidFill>
                <a:latin typeface="Bahiana"/>
                <a:ea typeface="Bahiana"/>
                <a:cs typeface="Bahiana"/>
                <a:sym typeface="Bahiana"/>
              </a:rPr>
              <a:t>2nd grade</a:t>
            </a:r>
            <a:endParaRPr sz="2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1"/>
          <p:cNvSpPr txBox="1"/>
          <p:nvPr>
            <p:ph type="title"/>
          </p:nvPr>
        </p:nvSpPr>
        <p:spPr>
          <a:xfrm>
            <a:off x="637025" y="368825"/>
            <a:ext cx="378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210" name="Google Shape;210;p31"/>
          <p:cNvSpPr txBox="1"/>
          <p:nvPr>
            <p:ph idx="1" type="subTitle"/>
          </p:nvPr>
        </p:nvSpPr>
        <p:spPr>
          <a:xfrm>
            <a:off x="4529536" y="2530850"/>
            <a:ext cx="27252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Friday</a:t>
            </a:r>
            <a:endParaRPr/>
          </a:p>
        </p:txBody>
      </p:sp>
      <p:sp>
        <p:nvSpPr>
          <p:cNvPr id="211" name="Google Shape;211;p31"/>
          <p:cNvSpPr txBox="1"/>
          <p:nvPr>
            <p:ph idx="2" type="subTitle"/>
          </p:nvPr>
        </p:nvSpPr>
        <p:spPr>
          <a:xfrm>
            <a:off x="4649013" y="2849963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Click here to go straight to Tuesday’s lessons.</a:t>
            </a:r>
            <a:endParaRPr/>
          </a:p>
        </p:txBody>
      </p:sp>
      <p:sp>
        <p:nvSpPr>
          <p:cNvPr id="212" name="Google Shape;212;p31"/>
          <p:cNvSpPr txBox="1"/>
          <p:nvPr>
            <p:ph idx="3" type="subTitle"/>
          </p:nvPr>
        </p:nvSpPr>
        <p:spPr>
          <a:xfrm>
            <a:off x="1744338" y="2530850"/>
            <a:ext cx="27252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tuesday</a:t>
            </a:r>
            <a:endParaRPr/>
          </a:p>
        </p:txBody>
      </p:sp>
      <p:sp>
        <p:nvSpPr>
          <p:cNvPr id="213" name="Google Shape;213;p31"/>
          <p:cNvSpPr txBox="1"/>
          <p:nvPr>
            <p:ph idx="4" type="subTitle"/>
          </p:nvPr>
        </p:nvSpPr>
        <p:spPr>
          <a:xfrm>
            <a:off x="1863925" y="2849963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Click here to go straight to Tuesday’s lessons.</a:t>
            </a:r>
            <a:endParaRPr/>
          </a:p>
        </p:txBody>
      </p:sp>
      <p:sp>
        <p:nvSpPr>
          <p:cNvPr id="214" name="Google Shape;214;p31"/>
          <p:cNvSpPr txBox="1"/>
          <p:nvPr>
            <p:ph idx="9" type="title"/>
          </p:nvPr>
        </p:nvSpPr>
        <p:spPr>
          <a:xfrm>
            <a:off x="2548588" y="1833000"/>
            <a:ext cx="11169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01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215" name="Google Shape;215;p31"/>
          <p:cNvSpPr txBox="1"/>
          <p:nvPr>
            <p:ph idx="13" type="title"/>
          </p:nvPr>
        </p:nvSpPr>
        <p:spPr>
          <a:xfrm>
            <a:off x="5333638" y="1833000"/>
            <a:ext cx="11169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3"/>
                </a:solidFill>
              </a:rPr>
              <a:t>02</a:t>
            </a:r>
            <a:endParaRPr>
              <a:solidFill>
                <a:schemeClr val="accent3"/>
              </a:solidFill>
            </a:endParaRPr>
          </a:p>
        </p:txBody>
      </p:sp>
      <p:grpSp>
        <p:nvGrpSpPr>
          <p:cNvPr id="216" name="Google Shape;216;p31"/>
          <p:cNvGrpSpPr/>
          <p:nvPr/>
        </p:nvGrpSpPr>
        <p:grpSpPr>
          <a:xfrm rot="5643631">
            <a:off x="7146921" y="738170"/>
            <a:ext cx="1569230" cy="889572"/>
            <a:chOff x="5037925" y="4827550"/>
            <a:chExt cx="861375" cy="488300"/>
          </a:xfrm>
        </p:grpSpPr>
        <p:sp>
          <p:nvSpPr>
            <p:cNvPr id="217" name="Google Shape;217;p31"/>
            <p:cNvSpPr/>
            <p:nvPr/>
          </p:nvSpPr>
          <p:spPr>
            <a:xfrm>
              <a:off x="5037925" y="4856275"/>
              <a:ext cx="740125" cy="459250"/>
            </a:xfrm>
            <a:custGeom>
              <a:rect b="b" l="l" r="r" t="t"/>
              <a:pathLst>
                <a:path extrusionOk="0" h="18370" w="29605">
                  <a:moveTo>
                    <a:pt x="26915" y="1"/>
                  </a:moveTo>
                  <a:lnTo>
                    <a:pt x="1287" y="14435"/>
                  </a:lnTo>
                  <a:cubicBezTo>
                    <a:pt x="414" y="14918"/>
                    <a:pt x="0" y="15952"/>
                    <a:pt x="322" y="16917"/>
                  </a:cubicBezTo>
                  <a:cubicBezTo>
                    <a:pt x="608" y="17810"/>
                    <a:pt x="1450" y="18370"/>
                    <a:pt x="2332" y="18370"/>
                  </a:cubicBezTo>
                  <a:cubicBezTo>
                    <a:pt x="2653" y="18370"/>
                    <a:pt x="2980" y="18295"/>
                    <a:pt x="3287" y="18136"/>
                  </a:cubicBezTo>
                  <a:lnTo>
                    <a:pt x="29604" y="4529"/>
                  </a:lnTo>
                  <a:lnTo>
                    <a:pt x="26823" y="4483"/>
                  </a:lnTo>
                  <a:lnTo>
                    <a:pt x="28110" y="2276"/>
                  </a:lnTo>
                  <a:lnTo>
                    <a:pt x="25766" y="2345"/>
                  </a:lnTo>
                  <a:lnTo>
                    <a:pt x="2691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31"/>
            <p:cNvSpPr/>
            <p:nvPr/>
          </p:nvSpPr>
          <p:spPr>
            <a:xfrm>
              <a:off x="5097100" y="4856275"/>
              <a:ext cx="613150" cy="374100"/>
            </a:xfrm>
            <a:custGeom>
              <a:rect b="b" l="l" r="r" t="t"/>
              <a:pathLst>
                <a:path extrusionOk="0" h="14964" w="24526">
                  <a:moveTo>
                    <a:pt x="24525" y="1"/>
                  </a:moveTo>
                  <a:lnTo>
                    <a:pt x="1" y="13837"/>
                  </a:lnTo>
                  <a:lnTo>
                    <a:pt x="208" y="14964"/>
                  </a:lnTo>
                  <a:lnTo>
                    <a:pt x="23399" y="2345"/>
                  </a:lnTo>
                  <a:lnTo>
                    <a:pt x="2452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31"/>
            <p:cNvSpPr/>
            <p:nvPr/>
          </p:nvSpPr>
          <p:spPr>
            <a:xfrm>
              <a:off x="5104000" y="4968325"/>
              <a:ext cx="674050" cy="321825"/>
            </a:xfrm>
            <a:custGeom>
              <a:rect b="b" l="l" r="r" t="t"/>
              <a:pathLst>
                <a:path extrusionOk="0" h="12873" w="26962">
                  <a:moveTo>
                    <a:pt x="24180" y="1"/>
                  </a:moveTo>
                  <a:lnTo>
                    <a:pt x="1" y="12343"/>
                  </a:lnTo>
                  <a:lnTo>
                    <a:pt x="2184" y="12872"/>
                  </a:lnTo>
                  <a:lnTo>
                    <a:pt x="26961" y="47"/>
                  </a:lnTo>
                  <a:lnTo>
                    <a:pt x="241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31"/>
            <p:cNvSpPr/>
            <p:nvPr/>
          </p:nvSpPr>
          <p:spPr>
            <a:xfrm>
              <a:off x="5038500" y="5120025"/>
              <a:ext cx="266650" cy="195500"/>
            </a:xfrm>
            <a:custGeom>
              <a:rect b="b" l="l" r="r" t="t"/>
              <a:pathLst>
                <a:path extrusionOk="0" h="7820" w="10666">
                  <a:moveTo>
                    <a:pt x="8183" y="1"/>
                  </a:moveTo>
                  <a:lnTo>
                    <a:pt x="1287" y="3885"/>
                  </a:lnTo>
                  <a:cubicBezTo>
                    <a:pt x="414" y="4368"/>
                    <a:pt x="0" y="5402"/>
                    <a:pt x="299" y="6367"/>
                  </a:cubicBezTo>
                  <a:cubicBezTo>
                    <a:pt x="602" y="7260"/>
                    <a:pt x="1436" y="7820"/>
                    <a:pt x="2313" y="7820"/>
                  </a:cubicBezTo>
                  <a:cubicBezTo>
                    <a:pt x="2632" y="7820"/>
                    <a:pt x="2957" y="7745"/>
                    <a:pt x="3264" y="7586"/>
                  </a:cubicBezTo>
                  <a:lnTo>
                    <a:pt x="10665" y="3770"/>
                  </a:lnTo>
                  <a:cubicBezTo>
                    <a:pt x="9746" y="3471"/>
                    <a:pt x="8987" y="2828"/>
                    <a:pt x="8551" y="1977"/>
                  </a:cubicBezTo>
                  <a:cubicBezTo>
                    <a:pt x="8252" y="1357"/>
                    <a:pt x="8114" y="667"/>
                    <a:pt x="81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31"/>
            <p:cNvSpPr/>
            <p:nvPr/>
          </p:nvSpPr>
          <p:spPr>
            <a:xfrm>
              <a:off x="5037925" y="5187250"/>
              <a:ext cx="144825" cy="128275"/>
            </a:xfrm>
            <a:custGeom>
              <a:rect b="b" l="l" r="r" t="t"/>
              <a:pathLst>
                <a:path extrusionOk="0" h="5131" w="5793">
                  <a:moveTo>
                    <a:pt x="3425" y="1"/>
                  </a:moveTo>
                  <a:lnTo>
                    <a:pt x="1287" y="1196"/>
                  </a:lnTo>
                  <a:cubicBezTo>
                    <a:pt x="414" y="1679"/>
                    <a:pt x="0" y="2713"/>
                    <a:pt x="322" y="3678"/>
                  </a:cubicBezTo>
                  <a:cubicBezTo>
                    <a:pt x="608" y="4571"/>
                    <a:pt x="1438" y="5131"/>
                    <a:pt x="2322" y="5131"/>
                  </a:cubicBezTo>
                  <a:cubicBezTo>
                    <a:pt x="2644" y="5131"/>
                    <a:pt x="2974" y="5056"/>
                    <a:pt x="3287" y="4897"/>
                  </a:cubicBezTo>
                  <a:lnTo>
                    <a:pt x="5792" y="3586"/>
                  </a:lnTo>
                  <a:cubicBezTo>
                    <a:pt x="4896" y="3448"/>
                    <a:pt x="4092" y="2897"/>
                    <a:pt x="3678" y="2092"/>
                  </a:cubicBezTo>
                  <a:cubicBezTo>
                    <a:pt x="3333" y="1449"/>
                    <a:pt x="3241" y="690"/>
                    <a:pt x="34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31"/>
            <p:cNvSpPr/>
            <p:nvPr/>
          </p:nvSpPr>
          <p:spPr>
            <a:xfrm>
              <a:off x="5680900" y="4837900"/>
              <a:ext cx="174150" cy="131600"/>
            </a:xfrm>
            <a:custGeom>
              <a:rect b="b" l="l" r="r" t="t"/>
              <a:pathLst>
                <a:path extrusionOk="0" h="5264" w="6966">
                  <a:moveTo>
                    <a:pt x="6046" y="0"/>
                  </a:moveTo>
                  <a:lnTo>
                    <a:pt x="1150" y="736"/>
                  </a:lnTo>
                  <a:lnTo>
                    <a:pt x="1" y="3080"/>
                  </a:lnTo>
                  <a:lnTo>
                    <a:pt x="2368" y="3011"/>
                  </a:lnTo>
                  <a:lnTo>
                    <a:pt x="1081" y="5218"/>
                  </a:lnTo>
                  <a:lnTo>
                    <a:pt x="3862" y="5264"/>
                  </a:lnTo>
                  <a:lnTo>
                    <a:pt x="6965" y="1655"/>
                  </a:lnTo>
                  <a:cubicBezTo>
                    <a:pt x="6276" y="1012"/>
                    <a:pt x="6069" y="414"/>
                    <a:pt x="6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31"/>
            <p:cNvSpPr/>
            <p:nvPr/>
          </p:nvSpPr>
          <p:spPr>
            <a:xfrm>
              <a:off x="5037925" y="5200475"/>
              <a:ext cx="115525" cy="115375"/>
            </a:xfrm>
            <a:custGeom>
              <a:rect b="b" l="l" r="r" t="t"/>
              <a:pathLst>
                <a:path extrusionOk="0" h="4615" w="4621">
                  <a:moveTo>
                    <a:pt x="2483" y="0"/>
                  </a:moveTo>
                  <a:lnTo>
                    <a:pt x="1287" y="690"/>
                  </a:lnTo>
                  <a:cubicBezTo>
                    <a:pt x="414" y="1173"/>
                    <a:pt x="0" y="2207"/>
                    <a:pt x="322" y="3149"/>
                  </a:cubicBezTo>
                  <a:cubicBezTo>
                    <a:pt x="609" y="4062"/>
                    <a:pt x="1456" y="4614"/>
                    <a:pt x="2341" y="4614"/>
                  </a:cubicBezTo>
                  <a:cubicBezTo>
                    <a:pt x="2659" y="4614"/>
                    <a:pt x="2983" y="4543"/>
                    <a:pt x="3287" y="4390"/>
                  </a:cubicBezTo>
                  <a:lnTo>
                    <a:pt x="4620" y="3678"/>
                  </a:lnTo>
                  <a:cubicBezTo>
                    <a:pt x="3862" y="3356"/>
                    <a:pt x="3241" y="2759"/>
                    <a:pt x="2873" y="2023"/>
                  </a:cubicBezTo>
                  <a:cubicBezTo>
                    <a:pt x="2552" y="1403"/>
                    <a:pt x="2414" y="690"/>
                    <a:pt x="2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31"/>
            <p:cNvSpPr/>
            <p:nvPr/>
          </p:nvSpPr>
          <p:spPr>
            <a:xfrm>
              <a:off x="5832025" y="4827550"/>
              <a:ext cx="67275" cy="51750"/>
            </a:xfrm>
            <a:custGeom>
              <a:rect b="b" l="l" r="r" t="t"/>
              <a:pathLst>
                <a:path extrusionOk="0" h="2070" w="2691">
                  <a:moveTo>
                    <a:pt x="2690" y="0"/>
                  </a:moveTo>
                  <a:lnTo>
                    <a:pt x="1" y="414"/>
                  </a:lnTo>
                  <a:cubicBezTo>
                    <a:pt x="47" y="828"/>
                    <a:pt x="231" y="1426"/>
                    <a:pt x="943" y="2069"/>
                  </a:cubicBezTo>
                  <a:lnTo>
                    <a:pt x="2690" y="0"/>
                  </a:lnTo>
                  <a:close/>
                </a:path>
              </a:pathLst>
            </a:custGeom>
            <a:solidFill>
              <a:srgbClr val="32323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5" name="Google Shape;225;p31"/>
          <p:cNvSpPr/>
          <p:nvPr/>
        </p:nvSpPr>
        <p:spPr>
          <a:xfrm rot="-1977661">
            <a:off x="174382" y="3233016"/>
            <a:ext cx="1321457" cy="651694"/>
          </a:xfrm>
          <a:custGeom>
            <a:rect b="b" l="l" r="r" t="t"/>
            <a:pathLst>
              <a:path extrusionOk="0" h="16844" w="34155">
                <a:moveTo>
                  <a:pt x="14195" y="1777"/>
                </a:moveTo>
                <a:cubicBezTo>
                  <a:pt x="17799" y="1777"/>
                  <a:pt x="21216" y="3566"/>
                  <a:pt x="23283" y="6638"/>
                </a:cubicBezTo>
                <a:lnTo>
                  <a:pt x="23605" y="7121"/>
                </a:lnTo>
                <a:lnTo>
                  <a:pt x="8114" y="10247"/>
                </a:lnTo>
                <a:cubicBezTo>
                  <a:pt x="6390" y="6822"/>
                  <a:pt x="8389" y="2708"/>
                  <a:pt x="12136" y="1972"/>
                </a:cubicBezTo>
                <a:cubicBezTo>
                  <a:pt x="12824" y="1841"/>
                  <a:pt x="13513" y="1777"/>
                  <a:pt x="14195" y="1777"/>
                </a:cubicBezTo>
                <a:close/>
                <a:moveTo>
                  <a:pt x="14926" y="1"/>
                </a:moveTo>
                <a:cubicBezTo>
                  <a:pt x="14146" y="1"/>
                  <a:pt x="13358" y="74"/>
                  <a:pt x="12573" y="226"/>
                </a:cubicBezTo>
                <a:lnTo>
                  <a:pt x="10274" y="685"/>
                </a:lnTo>
                <a:cubicBezTo>
                  <a:pt x="5585" y="1605"/>
                  <a:pt x="3080" y="6776"/>
                  <a:pt x="5286" y="11028"/>
                </a:cubicBezTo>
                <a:lnTo>
                  <a:pt x="0" y="12338"/>
                </a:lnTo>
                <a:lnTo>
                  <a:pt x="2666" y="16843"/>
                </a:lnTo>
                <a:lnTo>
                  <a:pt x="34155" y="10224"/>
                </a:lnTo>
                <a:lnTo>
                  <a:pt x="31719" y="5719"/>
                </a:lnTo>
                <a:lnTo>
                  <a:pt x="26064" y="6638"/>
                </a:lnTo>
                <a:lnTo>
                  <a:pt x="25214" y="5489"/>
                </a:lnTo>
                <a:cubicBezTo>
                  <a:pt x="22879" y="2016"/>
                  <a:pt x="19006" y="1"/>
                  <a:pt x="149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2"/>
          <p:cNvSpPr txBox="1"/>
          <p:nvPr>
            <p:ph type="title"/>
          </p:nvPr>
        </p:nvSpPr>
        <p:spPr>
          <a:xfrm>
            <a:off x="3030725" y="838500"/>
            <a:ext cx="4291800" cy="346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tuesday</a:t>
            </a:r>
            <a:endParaRPr/>
          </a:p>
        </p:txBody>
      </p:sp>
      <p:grpSp>
        <p:nvGrpSpPr>
          <p:cNvPr id="231" name="Google Shape;231;p32"/>
          <p:cNvGrpSpPr/>
          <p:nvPr/>
        </p:nvGrpSpPr>
        <p:grpSpPr>
          <a:xfrm>
            <a:off x="1244833" y="1632369"/>
            <a:ext cx="1826200" cy="2600240"/>
            <a:chOff x="4751675" y="3559125"/>
            <a:chExt cx="1462950" cy="2083025"/>
          </a:xfrm>
        </p:grpSpPr>
        <p:sp>
          <p:nvSpPr>
            <p:cNvPr id="232" name="Google Shape;232;p32"/>
            <p:cNvSpPr/>
            <p:nvPr/>
          </p:nvSpPr>
          <p:spPr>
            <a:xfrm>
              <a:off x="4779475" y="4014850"/>
              <a:ext cx="460825" cy="407275"/>
            </a:xfrm>
            <a:custGeom>
              <a:rect b="b" l="l" r="r" t="t"/>
              <a:pathLst>
                <a:path extrusionOk="0" h="16291" w="18433">
                  <a:moveTo>
                    <a:pt x="13796" y="0"/>
                  </a:moveTo>
                  <a:cubicBezTo>
                    <a:pt x="5574" y="0"/>
                    <a:pt x="1" y="8687"/>
                    <a:pt x="3687" y="16253"/>
                  </a:cubicBezTo>
                  <a:cubicBezTo>
                    <a:pt x="4001" y="16278"/>
                    <a:pt x="4311" y="16290"/>
                    <a:pt x="4618" y="16290"/>
                  </a:cubicBezTo>
                  <a:cubicBezTo>
                    <a:pt x="12830" y="16290"/>
                    <a:pt x="18432" y="7622"/>
                    <a:pt x="14778" y="41"/>
                  </a:cubicBezTo>
                  <a:cubicBezTo>
                    <a:pt x="14447" y="13"/>
                    <a:pt x="14119" y="0"/>
                    <a:pt x="13796" y="0"/>
                  </a:cubicBezTo>
                  <a:close/>
                </a:path>
              </a:pathLst>
            </a:custGeom>
            <a:solidFill>
              <a:srgbClr val="983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2"/>
            <p:cNvSpPr/>
            <p:nvPr/>
          </p:nvSpPr>
          <p:spPr>
            <a:xfrm>
              <a:off x="5726025" y="4014850"/>
              <a:ext cx="461775" cy="407275"/>
            </a:xfrm>
            <a:custGeom>
              <a:rect b="b" l="l" r="r" t="t"/>
              <a:pathLst>
                <a:path extrusionOk="0" h="16291" w="18471">
                  <a:moveTo>
                    <a:pt x="4676" y="0"/>
                  </a:moveTo>
                  <a:cubicBezTo>
                    <a:pt x="4353" y="0"/>
                    <a:pt x="4025" y="13"/>
                    <a:pt x="3694" y="41"/>
                  </a:cubicBezTo>
                  <a:cubicBezTo>
                    <a:pt x="1" y="7622"/>
                    <a:pt x="5640" y="16290"/>
                    <a:pt x="13854" y="16290"/>
                  </a:cubicBezTo>
                  <a:cubicBezTo>
                    <a:pt x="14161" y="16290"/>
                    <a:pt x="14471" y="16278"/>
                    <a:pt x="14785" y="16253"/>
                  </a:cubicBezTo>
                  <a:cubicBezTo>
                    <a:pt x="18471" y="8687"/>
                    <a:pt x="12898" y="0"/>
                    <a:pt x="4676" y="0"/>
                  </a:cubicBezTo>
                  <a:close/>
                </a:path>
              </a:pathLst>
            </a:custGeom>
            <a:solidFill>
              <a:srgbClr val="983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32"/>
            <p:cNvSpPr/>
            <p:nvPr/>
          </p:nvSpPr>
          <p:spPr>
            <a:xfrm>
              <a:off x="4751675" y="4127675"/>
              <a:ext cx="593150" cy="505850"/>
            </a:xfrm>
            <a:custGeom>
              <a:rect b="b" l="l" r="r" t="t"/>
              <a:pathLst>
                <a:path extrusionOk="0" h="20234" w="23726">
                  <a:moveTo>
                    <a:pt x="2450" y="0"/>
                  </a:moveTo>
                  <a:cubicBezTo>
                    <a:pt x="1398" y="0"/>
                    <a:pt x="376" y="717"/>
                    <a:pt x="161" y="1900"/>
                  </a:cubicBezTo>
                  <a:cubicBezTo>
                    <a:pt x="0" y="2666"/>
                    <a:pt x="282" y="3513"/>
                    <a:pt x="928" y="4037"/>
                  </a:cubicBezTo>
                  <a:lnTo>
                    <a:pt x="18632" y="19483"/>
                  </a:lnTo>
                  <a:cubicBezTo>
                    <a:pt x="19153" y="20013"/>
                    <a:pt x="19723" y="20233"/>
                    <a:pt x="20267" y="20233"/>
                  </a:cubicBezTo>
                  <a:cubicBezTo>
                    <a:pt x="22164" y="20233"/>
                    <a:pt x="23726" y="17551"/>
                    <a:pt x="21657" y="16015"/>
                  </a:cubicBezTo>
                  <a:lnTo>
                    <a:pt x="3952" y="569"/>
                  </a:lnTo>
                  <a:cubicBezTo>
                    <a:pt x="3509" y="179"/>
                    <a:pt x="2975" y="0"/>
                    <a:pt x="24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32"/>
            <p:cNvSpPr/>
            <p:nvPr/>
          </p:nvSpPr>
          <p:spPr>
            <a:xfrm>
              <a:off x="5013800" y="4372775"/>
              <a:ext cx="245025" cy="323675"/>
            </a:xfrm>
            <a:custGeom>
              <a:rect b="b" l="l" r="r" t="t"/>
              <a:pathLst>
                <a:path extrusionOk="0" h="12947" w="9801">
                  <a:moveTo>
                    <a:pt x="4961" y="0"/>
                  </a:moveTo>
                  <a:lnTo>
                    <a:pt x="1" y="4759"/>
                  </a:lnTo>
                  <a:lnTo>
                    <a:pt x="9680" y="12946"/>
                  </a:lnTo>
                  <a:lnTo>
                    <a:pt x="9801" y="2783"/>
                  </a:lnTo>
                  <a:lnTo>
                    <a:pt x="49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32"/>
            <p:cNvSpPr/>
            <p:nvPr/>
          </p:nvSpPr>
          <p:spPr>
            <a:xfrm>
              <a:off x="5622675" y="4127725"/>
              <a:ext cx="591950" cy="505800"/>
            </a:xfrm>
            <a:custGeom>
              <a:rect b="b" l="l" r="r" t="t"/>
              <a:pathLst>
                <a:path extrusionOk="0" h="20232" w="23678">
                  <a:moveTo>
                    <a:pt x="21268" y="1"/>
                  </a:moveTo>
                  <a:cubicBezTo>
                    <a:pt x="20735" y="1"/>
                    <a:pt x="20201" y="186"/>
                    <a:pt x="19766" y="567"/>
                  </a:cubicBezTo>
                  <a:lnTo>
                    <a:pt x="2101" y="16013"/>
                  </a:lnTo>
                  <a:cubicBezTo>
                    <a:pt x="1" y="17549"/>
                    <a:pt x="1556" y="20231"/>
                    <a:pt x="3471" y="20231"/>
                  </a:cubicBezTo>
                  <a:cubicBezTo>
                    <a:pt x="4019" y="20231"/>
                    <a:pt x="4596" y="20011"/>
                    <a:pt x="5126" y="19481"/>
                  </a:cubicBezTo>
                  <a:lnTo>
                    <a:pt x="22790" y="4035"/>
                  </a:lnTo>
                  <a:cubicBezTo>
                    <a:pt x="23395" y="3511"/>
                    <a:pt x="23678" y="2664"/>
                    <a:pt x="23557" y="1898"/>
                  </a:cubicBezTo>
                  <a:cubicBezTo>
                    <a:pt x="23476" y="1495"/>
                    <a:pt x="23315" y="1091"/>
                    <a:pt x="23032" y="809"/>
                  </a:cubicBezTo>
                  <a:cubicBezTo>
                    <a:pt x="22567" y="277"/>
                    <a:pt x="21918" y="1"/>
                    <a:pt x="212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2"/>
            <p:cNvSpPr/>
            <p:nvPr/>
          </p:nvSpPr>
          <p:spPr>
            <a:xfrm>
              <a:off x="5708475" y="4372775"/>
              <a:ext cx="245025" cy="323675"/>
            </a:xfrm>
            <a:custGeom>
              <a:rect b="b" l="l" r="r" t="t"/>
              <a:pathLst>
                <a:path extrusionOk="0" h="12947" w="9801">
                  <a:moveTo>
                    <a:pt x="4840" y="0"/>
                  </a:moveTo>
                  <a:lnTo>
                    <a:pt x="0" y="2783"/>
                  </a:lnTo>
                  <a:lnTo>
                    <a:pt x="41" y="12946"/>
                  </a:lnTo>
                  <a:lnTo>
                    <a:pt x="9800" y="4759"/>
                  </a:lnTo>
                  <a:lnTo>
                    <a:pt x="48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2"/>
            <p:cNvSpPr/>
            <p:nvPr/>
          </p:nvSpPr>
          <p:spPr>
            <a:xfrm>
              <a:off x="5251750" y="5097700"/>
              <a:ext cx="459775" cy="426500"/>
            </a:xfrm>
            <a:custGeom>
              <a:rect b="b" l="l" r="r" t="t"/>
              <a:pathLst>
                <a:path extrusionOk="0" h="17060" w="18391">
                  <a:moveTo>
                    <a:pt x="0" y="0"/>
                  </a:moveTo>
                  <a:lnTo>
                    <a:pt x="0" y="17059"/>
                  </a:lnTo>
                  <a:lnTo>
                    <a:pt x="7582" y="17059"/>
                  </a:lnTo>
                  <a:lnTo>
                    <a:pt x="7582" y="4719"/>
                  </a:lnTo>
                  <a:lnTo>
                    <a:pt x="10808" y="4719"/>
                  </a:lnTo>
                  <a:lnTo>
                    <a:pt x="10808" y="17059"/>
                  </a:lnTo>
                  <a:lnTo>
                    <a:pt x="18390" y="17059"/>
                  </a:lnTo>
                  <a:lnTo>
                    <a:pt x="183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2"/>
            <p:cNvSpPr/>
            <p:nvPr/>
          </p:nvSpPr>
          <p:spPr>
            <a:xfrm>
              <a:off x="5251750" y="4442350"/>
              <a:ext cx="459775" cy="655375"/>
            </a:xfrm>
            <a:custGeom>
              <a:rect b="b" l="l" r="r" t="t"/>
              <a:pathLst>
                <a:path extrusionOk="0" h="26215" w="18391">
                  <a:moveTo>
                    <a:pt x="283" y="0"/>
                  </a:moveTo>
                  <a:lnTo>
                    <a:pt x="0" y="26214"/>
                  </a:lnTo>
                  <a:lnTo>
                    <a:pt x="18390" y="26214"/>
                  </a:lnTo>
                  <a:lnTo>
                    <a:pt x="182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2"/>
            <p:cNvSpPr/>
            <p:nvPr/>
          </p:nvSpPr>
          <p:spPr>
            <a:xfrm>
              <a:off x="5394900" y="4218525"/>
              <a:ext cx="176475" cy="309550"/>
            </a:xfrm>
            <a:custGeom>
              <a:rect b="b" l="l" r="r" t="t"/>
              <a:pathLst>
                <a:path extrusionOk="0" h="12382" w="7059">
                  <a:moveTo>
                    <a:pt x="3550" y="0"/>
                  </a:moveTo>
                  <a:cubicBezTo>
                    <a:pt x="1614" y="0"/>
                    <a:pt x="1" y="1573"/>
                    <a:pt x="1" y="3509"/>
                  </a:cubicBezTo>
                  <a:lnTo>
                    <a:pt x="1" y="8832"/>
                  </a:lnTo>
                  <a:cubicBezTo>
                    <a:pt x="1" y="10768"/>
                    <a:pt x="1614" y="12381"/>
                    <a:pt x="3550" y="12381"/>
                  </a:cubicBezTo>
                  <a:cubicBezTo>
                    <a:pt x="5486" y="12381"/>
                    <a:pt x="7059" y="10768"/>
                    <a:pt x="7059" y="8832"/>
                  </a:cubicBezTo>
                  <a:lnTo>
                    <a:pt x="7059" y="3509"/>
                  </a:lnTo>
                  <a:cubicBezTo>
                    <a:pt x="7059" y="1573"/>
                    <a:pt x="5486" y="0"/>
                    <a:pt x="35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2"/>
            <p:cNvSpPr/>
            <p:nvPr/>
          </p:nvSpPr>
          <p:spPr>
            <a:xfrm>
              <a:off x="4939200" y="3905975"/>
              <a:ext cx="198650" cy="170100"/>
            </a:xfrm>
            <a:custGeom>
              <a:rect b="b" l="l" r="r" t="t"/>
              <a:pathLst>
                <a:path extrusionOk="0" h="6804" w="7946">
                  <a:moveTo>
                    <a:pt x="4517" y="0"/>
                  </a:moveTo>
                  <a:cubicBezTo>
                    <a:pt x="1492" y="0"/>
                    <a:pt x="0" y="3670"/>
                    <a:pt x="2138" y="5807"/>
                  </a:cubicBezTo>
                  <a:cubicBezTo>
                    <a:pt x="2826" y="6496"/>
                    <a:pt x="3673" y="6803"/>
                    <a:pt x="4505" y="6803"/>
                  </a:cubicBezTo>
                  <a:cubicBezTo>
                    <a:pt x="6258" y="6803"/>
                    <a:pt x="7945" y="5439"/>
                    <a:pt x="7945" y="3388"/>
                  </a:cubicBezTo>
                  <a:cubicBezTo>
                    <a:pt x="7905" y="1533"/>
                    <a:pt x="6413" y="0"/>
                    <a:pt x="45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2"/>
            <p:cNvSpPr/>
            <p:nvPr/>
          </p:nvSpPr>
          <p:spPr>
            <a:xfrm>
              <a:off x="5801225" y="3905975"/>
              <a:ext cx="198650" cy="170100"/>
            </a:xfrm>
            <a:custGeom>
              <a:rect b="b" l="l" r="r" t="t"/>
              <a:pathLst>
                <a:path extrusionOk="0" h="6804" w="7946">
                  <a:moveTo>
                    <a:pt x="4517" y="0"/>
                  </a:moveTo>
                  <a:cubicBezTo>
                    <a:pt x="1493" y="0"/>
                    <a:pt x="1" y="3670"/>
                    <a:pt x="2138" y="5807"/>
                  </a:cubicBezTo>
                  <a:cubicBezTo>
                    <a:pt x="2826" y="6496"/>
                    <a:pt x="3673" y="6803"/>
                    <a:pt x="4506" y="6803"/>
                  </a:cubicBezTo>
                  <a:cubicBezTo>
                    <a:pt x="6258" y="6803"/>
                    <a:pt x="7945" y="5439"/>
                    <a:pt x="7945" y="3388"/>
                  </a:cubicBezTo>
                  <a:cubicBezTo>
                    <a:pt x="7945" y="1533"/>
                    <a:pt x="6413" y="0"/>
                    <a:pt x="45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2"/>
            <p:cNvSpPr/>
            <p:nvPr/>
          </p:nvSpPr>
          <p:spPr>
            <a:xfrm>
              <a:off x="4988600" y="3943225"/>
              <a:ext cx="111925" cy="95925"/>
            </a:xfrm>
            <a:custGeom>
              <a:rect b="b" l="l" r="r" t="t"/>
              <a:pathLst>
                <a:path extrusionOk="0" h="3837" w="4477">
                  <a:moveTo>
                    <a:pt x="2612" y="1"/>
                  </a:moveTo>
                  <a:cubicBezTo>
                    <a:pt x="2589" y="1"/>
                    <a:pt x="2565" y="1"/>
                    <a:pt x="2541" y="2"/>
                  </a:cubicBezTo>
                  <a:cubicBezTo>
                    <a:pt x="847" y="2"/>
                    <a:pt x="0" y="2059"/>
                    <a:pt x="1210" y="3269"/>
                  </a:cubicBezTo>
                  <a:cubicBezTo>
                    <a:pt x="1602" y="3661"/>
                    <a:pt x="2083" y="3837"/>
                    <a:pt x="2554" y="3837"/>
                  </a:cubicBezTo>
                  <a:cubicBezTo>
                    <a:pt x="3537" y="3837"/>
                    <a:pt x="4477" y="3070"/>
                    <a:pt x="4477" y="1898"/>
                  </a:cubicBezTo>
                  <a:cubicBezTo>
                    <a:pt x="4477" y="872"/>
                    <a:pt x="3667" y="1"/>
                    <a:pt x="2612" y="1"/>
                  </a:cubicBezTo>
                  <a:close/>
                </a:path>
              </a:pathLst>
            </a:custGeom>
            <a:solidFill>
              <a:srgbClr val="D585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2"/>
            <p:cNvSpPr/>
            <p:nvPr/>
          </p:nvSpPr>
          <p:spPr>
            <a:xfrm>
              <a:off x="5850625" y="3943225"/>
              <a:ext cx="111950" cy="95725"/>
            </a:xfrm>
            <a:custGeom>
              <a:rect b="b" l="l" r="r" t="t"/>
              <a:pathLst>
                <a:path extrusionOk="0" h="3829" w="4478">
                  <a:moveTo>
                    <a:pt x="2610" y="1"/>
                  </a:moveTo>
                  <a:cubicBezTo>
                    <a:pt x="2587" y="1"/>
                    <a:pt x="2564" y="1"/>
                    <a:pt x="2541" y="2"/>
                  </a:cubicBezTo>
                  <a:cubicBezTo>
                    <a:pt x="848" y="2"/>
                    <a:pt x="1" y="2059"/>
                    <a:pt x="1211" y="3269"/>
                  </a:cubicBezTo>
                  <a:cubicBezTo>
                    <a:pt x="1598" y="3656"/>
                    <a:pt x="2072" y="3828"/>
                    <a:pt x="2537" y="3828"/>
                  </a:cubicBezTo>
                  <a:cubicBezTo>
                    <a:pt x="3526" y="3828"/>
                    <a:pt x="4477" y="3050"/>
                    <a:pt x="4477" y="1898"/>
                  </a:cubicBezTo>
                  <a:cubicBezTo>
                    <a:pt x="4477" y="872"/>
                    <a:pt x="3629" y="1"/>
                    <a:pt x="2610" y="1"/>
                  </a:cubicBezTo>
                  <a:close/>
                </a:path>
              </a:pathLst>
            </a:custGeom>
            <a:solidFill>
              <a:srgbClr val="D585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2"/>
            <p:cNvSpPr/>
            <p:nvPr/>
          </p:nvSpPr>
          <p:spPr>
            <a:xfrm>
              <a:off x="5017825" y="3560150"/>
              <a:ext cx="896350" cy="862100"/>
            </a:xfrm>
            <a:custGeom>
              <a:rect b="b" l="l" r="r" t="t"/>
              <a:pathLst>
                <a:path extrusionOk="0" h="34484" w="35854">
                  <a:moveTo>
                    <a:pt x="18593" y="0"/>
                  </a:moveTo>
                  <a:cubicBezTo>
                    <a:pt x="11616" y="0"/>
                    <a:pt x="5324" y="4194"/>
                    <a:pt x="2663" y="10647"/>
                  </a:cubicBezTo>
                  <a:cubicBezTo>
                    <a:pt x="1" y="17059"/>
                    <a:pt x="1493" y="24480"/>
                    <a:pt x="6413" y="29440"/>
                  </a:cubicBezTo>
                  <a:cubicBezTo>
                    <a:pt x="9699" y="32726"/>
                    <a:pt x="14100" y="34483"/>
                    <a:pt x="18583" y="34483"/>
                  </a:cubicBezTo>
                  <a:cubicBezTo>
                    <a:pt x="20813" y="34483"/>
                    <a:pt x="23063" y="34048"/>
                    <a:pt x="25207" y="33151"/>
                  </a:cubicBezTo>
                  <a:cubicBezTo>
                    <a:pt x="31659" y="30489"/>
                    <a:pt x="35853" y="24198"/>
                    <a:pt x="35853" y="17221"/>
                  </a:cubicBezTo>
                  <a:cubicBezTo>
                    <a:pt x="35853" y="7703"/>
                    <a:pt x="28110" y="0"/>
                    <a:pt x="185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32"/>
            <p:cNvSpPr/>
            <p:nvPr/>
          </p:nvSpPr>
          <p:spPr>
            <a:xfrm>
              <a:off x="5254775" y="4103575"/>
              <a:ext cx="457750" cy="223850"/>
            </a:xfrm>
            <a:custGeom>
              <a:rect b="b" l="l" r="r" t="t"/>
              <a:pathLst>
                <a:path extrusionOk="0" h="8954" w="18310">
                  <a:moveTo>
                    <a:pt x="0" y="1"/>
                  </a:moveTo>
                  <a:cubicBezTo>
                    <a:pt x="121" y="5001"/>
                    <a:pt x="4154" y="8954"/>
                    <a:pt x="9155" y="8954"/>
                  </a:cubicBezTo>
                  <a:cubicBezTo>
                    <a:pt x="14115" y="8954"/>
                    <a:pt x="18189" y="5001"/>
                    <a:pt x="18310" y="1"/>
                  </a:cubicBezTo>
                  <a:close/>
                </a:path>
              </a:pathLst>
            </a:custGeom>
            <a:solidFill>
              <a:srgbClr val="3D14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32"/>
            <p:cNvSpPr/>
            <p:nvPr/>
          </p:nvSpPr>
          <p:spPr>
            <a:xfrm>
              <a:off x="5356600" y="4212475"/>
              <a:ext cx="254100" cy="120250"/>
            </a:xfrm>
            <a:custGeom>
              <a:rect b="b" l="l" r="r" t="t"/>
              <a:pathLst>
                <a:path extrusionOk="0" h="4810" w="10164">
                  <a:moveTo>
                    <a:pt x="5082" y="0"/>
                  </a:moveTo>
                  <a:cubicBezTo>
                    <a:pt x="3035" y="0"/>
                    <a:pt x="989" y="1089"/>
                    <a:pt x="0" y="3267"/>
                  </a:cubicBezTo>
                  <a:cubicBezTo>
                    <a:pt x="1533" y="4295"/>
                    <a:pt x="3307" y="4809"/>
                    <a:pt x="5082" y="4809"/>
                  </a:cubicBezTo>
                  <a:cubicBezTo>
                    <a:pt x="6856" y="4809"/>
                    <a:pt x="8631" y="4295"/>
                    <a:pt x="10163" y="3267"/>
                  </a:cubicBezTo>
                  <a:cubicBezTo>
                    <a:pt x="9175" y="1089"/>
                    <a:pt x="7129" y="0"/>
                    <a:pt x="5082" y="0"/>
                  </a:cubicBezTo>
                  <a:close/>
                </a:path>
              </a:pathLst>
            </a:custGeom>
            <a:solidFill>
              <a:srgbClr val="F06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2"/>
            <p:cNvSpPr/>
            <p:nvPr/>
          </p:nvSpPr>
          <p:spPr>
            <a:xfrm>
              <a:off x="5312225" y="4103575"/>
              <a:ext cx="342825" cy="54475"/>
            </a:xfrm>
            <a:custGeom>
              <a:rect b="b" l="l" r="r" t="t"/>
              <a:pathLst>
                <a:path extrusionOk="0" h="2179" w="13713">
                  <a:moveTo>
                    <a:pt x="1" y="1"/>
                  </a:moveTo>
                  <a:lnTo>
                    <a:pt x="1" y="2178"/>
                  </a:lnTo>
                  <a:lnTo>
                    <a:pt x="13713" y="2178"/>
                  </a:lnTo>
                  <a:lnTo>
                    <a:pt x="137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2"/>
            <p:cNvSpPr/>
            <p:nvPr/>
          </p:nvSpPr>
          <p:spPr>
            <a:xfrm>
              <a:off x="5280975" y="3927125"/>
              <a:ext cx="103875" cy="88850"/>
            </a:xfrm>
            <a:custGeom>
              <a:rect b="b" l="l" r="r" t="t"/>
              <a:pathLst>
                <a:path extrusionOk="0" h="3554" w="4155">
                  <a:moveTo>
                    <a:pt x="2380" y="1"/>
                  </a:moveTo>
                  <a:cubicBezTo>
                    <a:pt x="807" y="1"/>
                    <a:pt x="1" y="1896"/>
                    <a:pt x="1130" y="3026"/>
                  </a:cubicBezTo>
                  <a:cubicBezTo>
                    <a:pt x="1495" y="3391"/>
                    <a:pt x="1940" y="3553"/>
                    <a:pt x="2375" y="3553"/>
                  </a:cubicBezTo>
                  <a:cubicBezTo>
                    <a:pt x="3287" y="3553"/>
                    <a:pt x="4155" y="2840"/>
                    <a:pt x="4155" y="1775"/>
                  </a:cubicBezTo>
                  <a:cubicBezTo>
                    <a:pt x="4155" y="808"/>
                    <a:pt x="3348" y="1"/>
                    <a:pt x="2380" y="1"/>
                  </a:cubicBezTo>
                  <a:close/>
                </a:path>
              </a:pathLst>
            </a:custGeom>
            <a:solidFill>
              <a:srgbClr val="3D14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2"/>
            <p:cNvSpPr/>
            <p:nvPr/>
          </p:nvSpPr>
          <p:spPr>
            <a:xfrm>
              <a:off x="5567325" y="3927125"/>
              <a:ext cx="103875" cy="88850"/>
            </a:xfrm>
            <a:custGeom>
              <a:rect b="b" l="l" r="r" t="t"/>
              <a:pathLst>
                <a:path extrusionOk="0" h="3554" w="4155">
                  <a:moveTo>
                    <a:pt x="2380" y="1"/>
                  </a:moveTo>
                  <a:cubicBezTo>
                    <a:pt x="767" y="1"/>
                    <a:pt x="0" y="1896"/>
                    <a:pt x="1129" y="3026"/>
                  </a:cubicBezTo>
                  <a:cubicBezTo>
                    <a:pt x="1481" y="3391"/>
                    <a:pt x="1922" y="3553"/>
                    <a:pt x="2357" y="3553"/>
                  </a:cubicBezTo>
                  <a:cubicBezTo>
                    <a:pt x="3268" y="3553"/>
                    <a:pt x="4154" y="2840"/>
                    <a:pt x="4154" y="1775"/>
                  </a:cubicBezTo>
                  <a:cubicBezTo>
                    <a:pt x="4154" y="808"/>
                    <a:pt x="3348" y="1"/>
                    <a:pt x="2380" y="1"/>
                  </a:cubicBezTo>
                  <a:close/>
                </a:path>
              </a:pathLst>
            </a:custGeom>
            <a:solidFill>
              <a:srgbClr val="3D14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2"/>
            <p:cNvSpPr/>
            <p:nvPr/>
          </p:nvSpPr>
          <p:spPr>
            <a:xfrm>
              <a:off x="5427175" y="4018875"/>
              <a:ext cx="112950" cy="56500"/>
            </a:xfrm>
            <a:custGeom>
              <a:rect b="b" l="l" r="r" t="t"/>
              <a:pathLst>
                <a:path extrusionOk="0" h="2260" w="4518">
                  <a:moveTo>
                    <a:pt x="2259" y="1"/>
                  </a:moveTo>
                  <a:cubicBezTo>
                    <a:pt x="1009" y="1"/>
                    <a:pt x="1" y="1009"/>
                    <a:pt x="1" y="2259"/>
                  </a:cubicBezTo>
                  <a:lnTo>
                    <a:pt x="4517" y="2259"/>
                  </a:lnTo>
                  <a:cubicBezTo>
                    <a:pt x="4517" y="1009"/>
                    <a:pt x="3509" y="1"/>
                    <a:pt x="2259" y="1"/>
                  </a:cubicBezTo>
                  <a:close/>
                </a:path>
              </a:pathLst>
            </a:custGeom>
            <a:solidFill>
              <a:srgbClr val="FA9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2"/>
            <p:cNvSpPr/>
            <p:nvPr/>
          </p:nvSpPr>
          <p:spPr>
            <a:xfrm>
              <a:off x="5097475" y="5524175"/>
              <a:ext cx="343850" cy="117975"/>
            </a:xfrm>
            <a:custGeom>
              <a:rect b="b" l="l" r="r" t="t"/>
              <a:pathLst>
                <a:path extrusionOk="0" h="4719" w="13754">
                  <a:moveTo>
                    <a:pt x="6171" y="0"/>
                  </a:moveTo>
                  <a:cubicBezTo>
                    <a:pt x="6171" y="0"/>
                    <a:pt x="1049" y="807"/>
                    <a:pt x="1" y="4719"/>
                  </a:cubicBezTo>
                  <a:lnTo>
                    <a:pt x="13753" y="4719"/>
                  </a:lnTo>
                  <a:lnTo>
                    <a:pt x="137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2"/>
            <p:cNvSpPr/>
            <p:nvPr/>
          </p:nvSpPr>
          <p:spPr>
            <a:xfrm>
              <a:off x="5097475" y="5611875"/>
              <a:ext cx="343850" cy="30275"/>
            </a:xfrm>
            <a:custGeom>
              <a:rect b="b" l="l" r="r" t="t"/>
              <a:pathLst>
                <a:path extrusionOk="0" h="1211" w="13754">
                  <a:moveTo>
                    <a:pt x="525" y="1"/>
                  </a:moveTo>
                  <a:cubicBezTo>
                    <a:pt x="283" y="364"/>
                    <a:pt x="122" y="767"/>
                    <a:pt x="1" y="1211"/>
                  </a:cubicBezTo>
                  <a:lnTo>
                    <a:pt x="13753" y="1211"/>
                  </a:lnTo>
                  <a:lnTo>
                    <a:pt x="13753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2"/>
            <p:cNvSpPr/>
            <p:nvPr/>
          </p:nvSpPr>
          <p:spPr>
            <a:xfrm>
              <a:off x="5172100" y="5465700"/>
              <a:ext cx="177475" cy="107900"/>
            </a:xfrm>
            <a:custGeom>
              <a:rect b="b" l="l" r="r" t="t"/>
              <a:pathLst>
                <a:path extrusionOk="0" fill="none" h="4316" w="7099">
                  <a:moveTo>
                    <a:pt x="3267" y="2460"/>
                  </a:moveTo>
                  <a:cubicBezTo>
                    <a:pt x="2864" y="1008"/>
                    <a:pt x="1492" y="0"/>
                    <a:pt x="0" y="81"/>
                  </a:cubicBezTo>
                  <a:cubicBezTo>
                    <a:pt x="404" y="1089"/>
                    <a:pt x="1250" y="1855"/>
                    <a:pt x="2339" y="2178"/>
                  </a:cubicBezTo>
                  <a:cubicBezTo>
                    <a:pt x="3791" y="2622"/>
                    <a:pt x="3791" y="1533"/>
                    <a:pt x="4799" y="807"/>
                  </a:cubicBezTo>
                  <a:cubicBezTo>
                    <a:pt x="5808" y="121"/>
                    <a:pt x="7098" y="1170"/>
                    <a:pt x="5808" y="1855"/>
                  </a:cubicBezTo>
                  <a:cubicBezTo>
                    <a:pt x="5001" y="2259"/>
                    <a:pt x="4114" y="2420"/>
                    <a:pt x="3186" y="2380"/>
                  </a:cubicBezTo>
                  <a:cubicBezTo>
                    <a:pt x="3993" y="2420"/>
                    <a:pt x="5001" y="3589"/>
                    <a:pt x="5001" y="4315"/>
                  </a:cubicBezTo>
                </a:path>
              </a:pathLst>
            </a:custGeom>
            <a:noFill/>
            <a:ln cap="rnd" cmpd="sng" w="13100">
              <a:solidFill>
                <a:srgbClr val="FEFEF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2"/>
            <p:cNvSpPr/>
            <p:nvPr/>
          </p:nvSpPr>
          <p:spPr>
            <a:xfrm>
              <a:off x="5162000" y="5523150"/>
              <a:ext cx="91775" cy="19200"/>
            </a:xfrm>
            <a:custGeom>
              <a:rect b="b" l="l" r="r" t="t"/>
              <a:pathLst>
                <a:path extrusionOk="0" fill="none" h="768" w="3671">
                  <a:moveTo>
                    <a:pt x="3671" y="1"/>
                  </a:moveTo>
                  <a:cubicBezTo>
                    <a:pt x="2340" y="1"/>
                    <a:pt x="1090" y="82"/>
                    <a:pt x="1" y="767"/>
                  </a:cubicBezTo>
                </a:path>
              </a:pathLst>
            </a:custGeom>
            <a:noFill/>
            <a:ln cap="rnd" cmpd="sng" w="13100">
              <a:solidFill>
                <a:srgbClr val="FEFEF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2"/>
            <p:cNvSpPr/>
            <p:nvPr/>
          </p:nvSpPr>
          <p:spPr>
            <a:xfrm>
              <a:off x="5521950" y="5524175"/>
              <a:ext cx="343825" cy="117975"/>
            </a:xfrm>
            <a:custGeom>
              <a:rect b="b" l="l" r="r" t="t"/>
              <a:pathLst>
                <a:path extrusionOk="0" h="4719" w="13753">
                  <a:moveTo>
                    <a:pt x="0" y="0"/>
                  </a:moveTo>
                  <a:lnTo>
                    <a:pt x="0" y="4719"/>
                  </a:lnTo>
                  <a:lnTo>
                    <a:pt x="13753" y="4719"/>
                  </a:lnTo>
                  <a:cubicBezTo>
                    <a:pt x="12744" y="807"/>
                    <a:pt x="7623" y="0"/>
                    <a:pt x="76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2"/>
            <p:cNvSpPr/>
            <p:nvPr/>
          </p:nvSpPr>
          <p:spPr>
            <a:xfrm>
              <a:off x="5521950" y="5611875"/>
              <a:ext cx="343825" cy="30275"/>
            </a:xfrm>
            <a:custGeom>
              <a:rect b="b" l="l" r="r" t="t"/>
              <a:pathLst>
                <a:path extrusionOk="0" h="1211" w="13753">
                  <a:moveTo>
                    <a:pt x="0" y="1"/>
                  </a:moveTo>
                  <a:lnTo>
                    <a:pt x="0" y="1211"/>
                  </a:lnTo>
                  <a:lnTo>
                    <a:pt x="13753" y="1211"/>
                  </a:lnTo>
                  <a:cubicBezTo>
                    <a:pt x="13632" y="767"/>
                    <a:pt x="13470" y="364"/>
                    <a:pt x="1322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32"/>
            <p:cNvSpPr/>
            <p:nvPr/>
          </p:nvSpPr>
          <p:spPr>
            <a:xfrm>
              <a:off x="5613700" y="5465700"/>
              <a:ext cx="177475" cy="108900"/>
            </a:xfrm>
            <a:custGeom>
              <a:rect b="b" l="l" r="r" t="t"/>
              <a:pathLst>
                <a:path extrusionOk="0" fill="none" h="4356" w="7099">
                  <a:moveTo>
                    <a:pt x="3832" y="2460"/>
                  </a:moveTo>
                  <a:cubicBezTo>
                    <a:pt x="4235" y="1008"/>
                    <a:pt x="5606" y="0"/>
                    <a:pt x="7098" y="81"/>
                  </a:cubicBezTo>
                  <a:cubicBezTo>
                    <a:pt x="6695" y="1089"/>
                    <a:pt x="5848" y="1896"/>
                    <a:pt x="4800" y="2178"/>
                  </a:cubicBezTo>
                  <a:cubicBezTo>
                    <a:pt x="3348" y="2622"/>
                    <a:pt x="3307" y="1533"/>
                    <a:pt x="2299" y="807"/>
                  </a:cubicBezTo>
                  <a:cubicBezTo>
                    <a:pt x="1291" y="121"/>
                    <a:pt x="0" y="1170"/>
                    <a:pt x="1291" y="1855"/>
                  </a:cubicBezTo>
                  <a:cubicBezTo>
                    <a:pt x="2098" y="2259"/>
                    <a:pt x="3025" y="2420"/>
                    <a:pt x="3912" y="2380"/>
                  </a:cubicBezTo>
                  <a:cubicBezTo>
                    <a:pt x="3146" y="2420"/>
                    <a:pt x="2138" y="3589"/>
                    <a:pt x="2138" y="4356"/>
                  </a:cubicBezTo>
                </a:path>
              </a:pathLst>
            </a:custGeom>
            <a:noFill/>
            <a:ln cap="rnd" cmpd="sng" w="13100">
              <a:solidFill>
                <a:srgbClr val="FEFEF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32"/>
            <p:cNvSpPr/>
            <p:nvPr/>
          </p:nvSpPr>
          <p:spPr>
            <a:xfrm>
              <a:off x="5709475" y="5523150"/>
              <a:ext cx="91775" cy="19200"/>
            </a:xfrm>
            <a:custGeom>
              <a:rect b="b" l="l" r="r" t="t"/>
              <a:pathLst>
                <a:path extrusionOk="0" fill="none" h="768" w="3671">
                  <a:moveTo>
                    <a:pt x="1" y="1"/>
                  </a:moveTo>
                  <a:cubicBezTo>
                    <a:pt x="1372" y="1"/>
                    <a:pt x="2622" y="82"/>
                    <a:pt x="3671" y="767"/>
                  </a:cubicBezTo>
                </a:path>
              </a:pathLst>
            </a:custGeom>
            <a:noFill/>
            <a:ln cap="rnd" cmpd="sng" w="13100">
              <a:solidFill>
                <a:srgbClr val="FEFEF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32"/>
            <p:cNvSpPr/>
            <p:nvPr/>
          </p:nvSpPr>
          <p:spPr>
            <a:xfrm>
              <a:off x="5251750" y="4627850"/>
              <a:ext cx="459775" cy="513225"/>
            </a:xfrm>
            <a:custGeom>
              <a:rect b="b" l="l" r="r" t="t"/>
              <a:pathLst>
                <a:path extrusionOk="0" h="20529" w="18391">
                  <a:moveTo>
                    <a:pt x="2259" y="1"/>
                  </a:moveTo>
                  <a:lnTo>
                    <a:pt x="2259" y="4800"/>
                  </a:lnTo>
                  <a:lnTo>
                    <a:pt x="162" y="4800"/>
                  </a:lnTo>
                  <a:lnTo>
                    <a:pt x="0" y="18794"/>
                  </a:lnTo>
                  <a:lnTo>
                    <a:pt x="0" y="20528"/>
                  </a:lnTo>
                  <a:lnTo>
                    <a:pt x="18390" y="20528"/>
                  </a:lnTo>
                  <a:lnTo>
                    <a:pt x="18390" y="18794"/>
                  </a:lnTo>
                  <a:lnTo>
                    <a:pt x="18310" y="4800"/>
                  </a:lnTo>
                  <a:lnTo>
                    <a:pt x="16293" y="4800"/>
                  </a:lnTo>
                  <a:lnTo>
                    <a:pt x="162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2"/>
            <p:cNvSpPr/>
            <p:nvPr/>
          </p:nvSpPr>
          <p:spPr>
            <a:xfrm>
              <a:off x="5279975" y="4442350"/>
              <a:ext cx="57500" cy="369275"/>
            </a:xfrm>
            <a:custGeom>
              <a:rect b="b" l="l" r="r" t="t"/>
              <a:pathLst>
                <a:path extrusionOk="0" h="14771" w="2300">
                  <a:moveTo>
                    <a:pt x="0" y="0"/>
                  </a:moveTo>
                  <a:lnTo>
                    <a:pt x="0" y="13712"/>
                  </a:lnTo>
                  <a:cubicBezTo>
                    <a:pt x="41" y="14418"/>
                    <a:pt x="585" y="14771"/>
                    <a:pt x="1135" y="14771"/>
                  </a:cubicBezTo>
                  <a:cubicBezTo>
                    <a:pt x="1684" y="14771"/>
                    <a:pt x="2239" y="14418"/>
                    <a:pt x="2299" y="13712"/>
                  </a:cubicBezTo>
                  <a:lnTo>
                    <a:pt x="22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2"/>
            <p:cNvSpPr/>
            <p:nvPr/>
          </p:nvSpPr>
          <p:spPr>
            <a:xfrm>
              <a:off x="5629825" y="4442350"/>
              <a:ext cx="57500" cy="369275"/>
            </a:xfrm>
            <a:custGeom>
              <a:rect b="b" l="l" r="r" t="t"/>
              <a:pathLst>
                <a:path extrusionOk="0" h="14771" w="2300">
                  <a:moveTo>
                    <a:pt x="1" y="0"/>
                  </a:moveTo>
                  <a:lnTo>
                    <a:pt x="1" y="13712"/>
                  </a:lnTo>
                  <a:cubicBezTo>
                    <a:pt x="61" y="14418"/>
                    <a:pt x="616" y="14771"/>
                    <a:pt x="1165" y="14771"/>
                  </a:cubicBezTo>
                  <a:cubicBezTo>
                    <a:pt x="1715" y="14771"/>
                    <a:pt x="2259" y="14418"/>
                    <a:pt x="2299" y="13712"/>
                  </a:cubicBezTo>
                  <a:lnTo>
                    <a:pt x="22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2"/>
            <p:cNvSpPr/>
            <p:nvPr/>
          </p:nvSpPr>
          <p:spPr>
            <a:xfrm>
              <a:off x="5283000" y="4755900"/>
              <a:ext cx="44375" cy="37850"/>
            </a:xfrm>
            <a:custGeom>
              <a:rect b="b" l="l" r="r" t="t"/>
              <a:pathLst>
                <a:path extrusionOk="0" h="1514" w="1775">
                  <a:moveTo>
                    <a:pt x="1009" y="1"/>
                  </a:moveTo>
                  <a:cubicBezTo>
                    <a:pt x="323" y="1"/>
                    <a:pt x="0" y="807"/>
                    <a:pt x="484" y="1291"/>
                  </a:cubicBezTo>
                  <a:cubicBezTo>
                    <a:pt x="639" y="1446"/>
                    <a:pt x="827" y="1514"/>
                    <a:pt x="1011" y="1514"/>
                  </a:cubicBezTo>
                  <a:cubicBezTo>
                    <a:pt x="1402" y="1514"/>
                    <a:pt x="1775" y="1206"/>
                    <a:pt x="1775" y="767"/>
                  </a:cubicBezTo>
                  <a:cubicBezTo>
                    <a:pt x="1775" y="323"/>
                    <a:pt x="1412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2"/>
            <p:cNvSpPr/>
            <p:nvPr/>
          </p:nvSpPr>
          <p:spPr>
            <a:xfrm>
              <a:off x="5632850" y="4755900"/>
              <a:ext cx="45075" cy="38075"/>
            </a:xfrm>
            <a:custGeom>
              <a:rect b="b" l="l" r="r" t="t"/>
              <a:pathLst>
                <a:path extrusionOk="0" h="1523" w="1803">
                  <a:moveTo>
                    <a:pt x="1049" y="1"/>
                  </a:moveTo>
                  <a:cubicBezTo>
                    <a:pt x="364" y="1"/>
                    <a:pt x="1" y="807"/>
                    <a:pt x="485" y="1291"/>
                  </a:cubicBezTo>
                  <a:cubicBezTo>
                    <a:pt x="644" y="1451"/>
                    <a:pt x="843" y="1523"/>
                    <a:pt x="1037" y="1523"/>
                  </a:cubicBezTo>
                  <a:cubicBezTo>
                    <a:pt x="1431" y="1523"/>
                    <a:pt x="1802" y="1226"/>
                    <a:pt x="1775" y="767"/>
                  </a:cubicBezTo>
                  <a:cubicBezTo>
                    <a:pt x="1775" y="323"/>
                    <a:pt x="1452" y="1"/>
                    <a:pt x="10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2"/>
            <p:cNvSpPr/>
            <p:nvPr/>
          </p:nvSpPr>
          <p:spPr>
            <a:xfrm>
              <a:off x="5361650" y="4756900"/>
              <a:ext cx="239975" cy="256125"/>
            </a:xfrm>
            <a:custGeom>
              <a:rect b="b" l="l" r="r" t="t"/>
              <a:pathLst>
                <a:path extrusionOk="0" h="10245" w="9599">
                  <a:moveTo>
                    <a:pt x="0" y="1"/>
                  </a:moveTo>
                  <a:lnTo>
                    <a:pt x="0" y="7825"/>
                  </a:lnTo>
                  <a:cubicBezTo>
                    <a:pt x="0" y="9156"/>
                    <a:pt x="1089" y="10244"/>
                    <a:pt x="2420" y="10244"/>
                  </a:cubicBezTo>
                  <a:lnTo>
                    <a:pt x="7179" y="10244"/>
                  </a:lnTo>
                  <a:cubicBezTo>
                    <a:pt x="8510" y="10244"/>
                    <a:pt x="9598" y="9156"/>
                    <a:pt x="9598" y="7825"/>
                  </a:cubicBezTo>
                  <a:lnTo>
                    <a:pt x="95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2"/>
            <p:cNvSpPr/>
            <p:nvPr/>
          </p:nvSpPr>
          <p:spPr>
            <a:xfrm>
              <a:off x="5361650" y="4756900"/>
              <a:ext cx="239975" cy="67575"/>
            </a:xfrm>
            <a:custGeom>
              <a:rect b="b" l="l" r="r" t="t"/>
              <a:pathLst>
                <a:path extrusionOk="0" h="2703" w="9599">
                  <a:moveTo>
                    <a:pt x="0" y="1"/>
                  </a:moveTo>
                  <a:lnTo>
                    <a:pt x="0" y="2703"/>
                  </a:lnTo>
                  <a:lnTo>
                    <a:pt x="9598" y="2703"/>
                  </a:lnTo>
                  <a:lnTo>
                    <a:pt x="95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2"/>
            <p:cNvSpPr/>
            <p:nvPr/>
          </p:nvSpPr>
          <p:spPr>
            <a:xfrm>
              <a:off x="5056150" y="3560150"/>
              <a:ext cx="855000" cy="378100"/>
            </a:xfrm>
            <a:custGeom>
              <a:rect b="b" l="l" r="r" t="t"/>
              <a:pathLst>
                <a:path extrusionOk="0" h="15124" w="34200">
                  <a:moveTo>
                    <a:pt x="17100" y="0"/>
                  </a:moveTo>
                  <a:cubicBezTo>
                    <a:pt x="8389" y="0"/>
                    <a:pt x="1089" y="6493"/>
                    <a:pt x="0" y="15124"/>
                  </a:cubicBezTo>
                  <a:cubicBezTo>
                    <a:pt x="1452" y="14357"/>
                    <a:pt x="2985" y="13752"/>
                    <a:pt x="4598" y="13268"/>
                  </a:cubicBezTo>
                  <a:lnTo>
                    <a:pt x="5646" y="8711"/>
                  </a:lnTo>
                  <a:lnTo>
                    <a:pt x="6534" y="12704"/>
                  </a:lnTo>
                  <a:cubicBezTo>
                    <a:pt x="7381" y="12502"/>
                    <a:pt x="8308" y="12301"/>
                    <a:pt x="9236" y="12139"/>
                  </a:cubicBezTo>
                  <a:lnTo>
                    <a:pt x="10083" y="7542"/>
                  </a:lnTo>
                  <a:lnTo>
                    <a:pt x="11010" y="11857"/>
                  </a:lnTo>
                  <a:cubicBezTo>
                    <a:pt x="12819" y="11640"/>
                    <a:pt x="14659" y="11488"/>
                    <a:pt x="16474" y="11488"/>
                  </a:cubicBezTo>
                  <a:cubicBezTo>
                    <a:pt x="16683" y="11488"/>
                    <a:pt x="16892" y="11490"/>
                    <a:pt x="17100" y="11494"/>
                  </a:cubicBezTo>
                  <a:cubicBezTo>
                    <a:pt x="17278" y="11491"/>
                    <a:pt x="17456" y="11490"/>
                    <a:pt x="17633" y="11490"/>
                  </a:cubicBezTo>
                  <a:cubicBezTo>
                    <a:pt x="20278" y="11490"/>
                    <a:pt x="22919" y="11769"/>
                    <a:pt x="25488" y="12260"/>
                  </a:cubicBezTo>
                  <a:lnTo>
                    <a:pt x="26335" y="9679"/>
                  </a:lnTo>
                  <a:lnTo>
                    <a:pt x="27142" y="12583"/>
                  </a:lnTo>
                  <a:cubicBezTo>
                    <a:pt x="27747" y="12704"/>
                    <a:pt x="28352" y="12865"/>
                    <a:pt x="28916" y="13027"/>
                  </a:cubicBezTo>
                  <a:lnTo>
                    <a:pt x="29804" y="10203"/>
                  </a:lnTo>
                  <a:lnTo>
                    <a:pt x="30691" y="13591"/>
                  </a:lnTo>
                  <a:cubicBezTo>
                    <a:pt x="31901" y="14035"/>
                    <a:pt x="33070" y="14519"/>
                    <a:pt x="34199" y="15124"/>
                  </a:cubicBezTo>
                  <a:cubicBezTo>
                    <a:pt x="33111" y="6493"/>
                    <a:pt x="25811" y="0"/>
                    <a:pt x="17100" y="0"/>
                  </a:cubicBezTo>
                  <a:close/>
                </a:path>
              </a:pathLst>
            </a:custGeom>
            <a:solidFill>
              <a:srgbClr val="983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32"/>
            <p:cNvSpPr/>
            <p:nvPr/>
          </p:nvSpPr>
          <p:spPr>
            <a:xfrm>
              <a:off x="5073275" y="3559125"/>
              <a:ext cx="820725" cy="300475"/>
            </a:xfrm>
            <a:custGeom>
              <a:rect b="b" l="l" r="r" t="t"/>
              <a:pathLst>
                <a:path extrusionOk="0" h="12019" w="32829">
                  <a:moveTo>
                    <a:pt x="16415" y="1"/>
                  </a:moveTo>
                  <a:cubicBezTo>
                    <a:pt x="8914" y="1"/>
                    <a:pt x="2259" y="4881"/>
                    <a:pt x="1" y="12019"/>
                  </a:cubicBezTo>
                  <a:cubicBezTo>
                    <a:pt x="3649" y="6607"/>
                    <a:pt x="9767" y="3307"/>
                    <a:pt x="16296" y="3307"/>
                  </a:cubicBezTo>
                  <a:cubicBezTo>
                    <a:pt x="16336" y="3307"/>
                    <a:pt x="16375" y="3308"/>
                    <a:pt x="16415" y="3308"/>
                  </a:cubicBezTo>
                  <a:cubicBezTo>
                    <a:pt x="16455" y="3308"/>
                    <a:pt x="16494" y="3307"/>
                    <a:pt x="16534" y="3307"/>
                  </a:cubicBezTo>
                  <a:cubicBezTo>
                    <a:pt x="23063" y="3307"/>
                    <a:pt x="29181" y="6607"/>
                    <a:pt x="32829" y="12019"/>
                  </a:cubicBezTo>
                  <a:cubicBezTo>
                    <a:pt x="30570" y="4881"/>
                    <a:pt x="23916" y="1"/>
                    <a:pt x="16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32"/>
            <p:cNvSpPr/>
            <p:nvPr/>
          </p:nvSpPr>
          <p:spPr>
            <a:xfrm>
              <a:off x="5052125" y="3909000"/>
              <a:ext cx="90750" cy="237950"/>
            </a:xfrm>
            <a:custGeom>
              <a:rect b="b" l="l" r="r" t="t"/>
              <a:pathLst>
                <a:path extrusionOk="0" h="9518" w="3630">
                  <a:moveTo>
                    <a:pt x="323" y="0"/>
                  </a:moveTo>
                  <a:cubicBezTo>
                    <a:pt x="121" y="1089"/>
                    <a:pt x="0" y="2178"/>
                    <a:pt x="0" y="3267"/>
                  </a:cubicBezTo>
                  <a:cubicBezTo>
                    <a:pt x="0" y="5404"/>
                    <a:pt x="403" y="7501"/>
                    <a:pt x="1170" y="9518"/>
                  </a:cubicBezTo>
                  <a:cubicBezTo>
                    <a:pt x="3630" y="6291"/>
                    <a:pt x="2299" y="161"/>
                    <a:pt x="2299" y="161"/>
                  </a:cubicBezTo>
                  <a:lnTo>
                    <a:pt x="323" y="0"/>
                  </a:lnTo>
                  <a:close/>
                </a:path>
              </a:pathLst>
            </a:custGeom>
            <a:solidFill>
              <a:srgbClr val="983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2"/>
            <p:cNvSpPr/>
            <p:nvPr/>
          </p:nvSpPr>
          <p:spPr>
            <a:xfrm>
              <a:off x="5824425" y="3909000"/>
              <a:ext cx="89750" cy="237950"/>
            </a:xfrm>
            <a:custGeom>
              <a:rect b="b" l="l" r="r" t="t"/>
              <a:pathLst>
                <a:path extrusionOk="0" h="9518" w="3590">
                  <a:moveTo>
                    <a:pt x="3267" y="0"/>
                  </a:moveTo>
                  <a:lnTo>
                    <a:pt x="1291" y="161"/>
                  </a:lnTo>
                  <a:cubicBezTo>
                    <a:pt x="1291" y="161"/>
                    <a:pt x="0" y="6291"/>
                    <a:pt x="2460" y="9518"/>
                  </a:cubicBezTo>
                  <a:cubicBezTo>
                    <a:pt x="3227" y="7501"/>
                    <a:pt x="3589" y="5404"/>
                    <a:pt x="3589" y="3267"/>
                  </a:cubicBezTo>
                  <a:cubicBezTo>
                    <a:pt x="3589" y="2178"/>
                    <a:pt x="3468" y="1089"/>
                    <a:pt x="3267" y="0"/>
                  </a:cubicBezTo>
                  <a:close/>
                </a:path>
              </a:pathLst>
            </a:custGeom>
            <a:solidFill>
              <a:srgbClr val="983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1" name="Google Shape;271;p32"/>
          <p:cNvSpPr/>
          <p:nvPr/>
        </p:nvSpPr>
        <p:spPr>
          <a:xfrm rot="-5235847">
            <a:off x="7773721" y="481533"/>
            <a:ext cx="829733" cy="970982"/>
          </a:xfrm>
          <a:custGeom>
            <a:rect b="b" l="l" r="r" t="t"/>
            <a:pathLst>
              <a:path extrusionOk="0" h="17055" w="14574">
                <a:moveTo>
                  <a:pt x="3724" y="0"/>
                </a:moveTo>
                <a:lnTo>
                  <a:pt x="1" y="3632"/>
                </a:lnTo>
                <a:lnTo>
                  <a:pt x="5264" y="8596"/>
                </a:lnTo>
                <a:lnTo>
                  <a:pt x="277" y="14618"/>
                </a:lnTo>
                <a:lnTo>
                  <a:pt x="2851" y="17055"/>
                </a:lnTo>
                <a:lnTo>
                  <a:pt x="8000" y="11170"/>
                </a:lnTo>
                <a:lnTo>
                  <a:pt x="12527" y="15446"/>
                </a:lnTo>
                <a:lnTo>
                  <a:pt x="14573" y="11883"/>
                </a:lnTo>
                <a:lnTo>
                  <a:pt x="10896" y="7861"/>
                </a:lnTo>
                <a:lnTo>
                  <a:pt x="14366" y="3884"/>
                </a:lnTo>
                <a:lnTo>
                  <a:pt x="11654" y="896"/>
                </a:lnTo>
                <a:lnTo>
                  <a:pt x="8252" y="4988"/>
                </a:lnTo>
                <a:lnTo>
                  <a:pt x="37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3" title="St1 W3 L1 NT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7625" y="1143375"/>
            <a:ext cx="4948850" cy="371165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33"/>
          <p:cNvSpPr txBox="1"/>
          <p:nvPr>
            <p:ph type="title"/>
          </p:nvPr>
        </p:nvSpPr>
        <p:spPr>
          <a:xfrm>
            <a:off x="2749650" y="321063"/>
            <a:ext cx="3940500" cy="8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Number talk</a:t>
            </a:r>
            <a:endParaRPr/>
          </a:p>
        </p:txBody>
      </p:sp>
      <p:grpSp>
        <p:nvGrpSpPr>
          <p:cNvPr id="278" name="Google Shape;278;p33"/>
          <p:cNvGrpSpPr/>
          <p:nvPr/>
        </p:nvGrpSpPr>
        <p:grpSpPr>
          <a:xfrm flipH="1" rot="-3201045">
            <a:off x="6904341" y="3850393"/>
            <a:ext cx="1484403" cy="692410"/>
            <a:chOff x="5328069" y="4356063"/>
            <a:chExt cx="1082676" cy="505022"/>
          </a:xfrm>
        </p:grpSpPr>
        <p:sp>
          <p:nvSpPr>
            <p:cNvPr id="279" name="Google Shape;279;p33"/>
            <p:cNvSpPr/>
            <p:nvPr/>
          </p:nvSpPr>
          <p:spPr>
            <a:xfrm>
              <a:off x="5328069" y="4356063"/>
              <a:ext cx="669880" cy="505022"/>
            </a:xfrm>
            <a:custGeom>
              <a:rect b="b" l="l" r="r" t="t"/>
              <a:pathLst>
                <a:path extrusionOk="0" fill="none" h="8942" w="11861">
                  <a:moveTo>
                    <a:pt x="6643" y="8942"/>
                  </a:moveTo>
                  <a:cubicBezTo>
                    <a:pt x="5264" y="7701"/>
                    <a:pt x="3977" y="6390"/>
                    <a:pt x="2781" y="5034"/>
                  </a:cubicBezTo>
                  <a:cubicBezTo>
                    <a:pt x="1862" y="4023"/>
                    <a:pt x="437" y="2897"/>
                    <a:pt x="92" y="1633"/>
                  </a:cubicBezTo>
                  <a:cubicBezTo>
                    <a:pt x="0" y="1357"/>
                    <a:pt x="23" y="1035"/>
                    <a:pt x="138" y="759"/>
                  </a:cubicBezTo>
                  <a:cubicBezTo>
                    <a:pt x="345" y="345"/>
                    <a:pt x="897" y="93"/>
                    <a:pt x="1425" y="47"/>
                  </a:cubicBezTo>
                  <a:cubicBezTo>
                    <a:pt x="1977" y="1"/>
                    <a:pt x="2529" y="116"/>
                    <a:pt x="3011" y="323"/>
                  </a:cubicBezTo>
                  <a:cubicBezTo>
                    <a:pt x="3977" y="736"/>
                    <a:pt x="4712" y="1403"/>
                    <a:pt x="5425" y="2046"/>
                  </a:cubicBezTo>
                  <a:cubicBezTo>
                    <a:pt x="6321" y="2874"/>
                    <a:pt x="11860" y="7057"/>
                    <a:pt x="10182" y="8114"/>
                  </a:cubicBezTo>
                  <a:cubicBezTo>
                    <a:pt x="9194" y="8758"/>
                    <a:pt x="8068" y="7953"/>
                    <a:pt x="7401" y="7402"/>
                  </a:cubicBezTo>
                  <a:cubicBezTo>
                    <a:pt x="5425" y="5770"/>
                    <a:pt x="4000" y="3839"/>
                    <a:pt x="1908" y="2276"/>
                  </a:cubicBezTo>
                </a:path>
              </a:pathLst>
            </a:custGeom>
            <a:solidFill>
              <a:schemeClr val="accent3"/>
            </a:solidFill>
            <a:ln cap="rnd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33"/>
            <p:cNvSpPr/>
            <p:nvPr/>
          </p:nvSpPr>
          <p:spPr>
            <a:xfrm>
              <a:off x="5661684" y="4567685"/>
              <a:ext cx="749061" cy="253189"/>
            </a:xfrm>
            <a:custGeom>
              <a:rect b="b" l="l" r="r" t="t"/>
              <a:pathLst>
                <a:path extrusionOk="0" fill="none" h="4483" w="13263">
                  <a:moveTo>
                    <a:pt x="10527" y="4482"/>
                  </a:moveTo>
                  <a:cubicBezTo>
                    <a:pt x="7631" y="4229"/>
                    <a:pt x="4781" y="3632"/>
                    <a:pt x="2023" y="2758"/>
                  </a:cubicBezTo>
                  <a:cubicBezTo>
                    <a:pt x="1310" y="2528"/>
                    <a:pt x="552" y="2253"/>
                    <a:pt x="184" y="1701"/>
                  </a:cubicBezTo>
                  <a:cubicBezTo>
                    <a:pt x="69" y="1517"/>
                    <a:pt x="0" y="1287"/>
                    <a:pt x="46" y="1080"/>
                  </a:cubicBezTo>
                  <a:cubicBezTo>
                    <a:pt x="184" y="552"/>
                    <a:pt x="920" y="299"/>
                    <a:pt x="1563" y="230"/>
                  </a:cubicBezTo>
                  <a:cubicBezTo>
                    <a:pt x="3241" y="0"/>
                    <a:pt x="4965" y="276"/>
                    <a:pt x="6620" y="552"/>
                  </a:cubicBezTo>
                  <a:lnTo>
                    <a:pt x="11929" y="1402"/>
                  </a:lnTo>
                  <a:cubicBezTo>
                    <a:pt x="12504" y="1494"/>
                    <a:pt x="13262" y="1724"/>
                    <a:pt x="13239" y="2207"/>
                  </a:cubicBezTo>
                  <a:cubicBezTo>
                    <a:pt x="13216" y="2506"/>
                    <a:pt x="12918" y="2712"/>
                    <a:pt x="12596" y="2781"/>
                  </a:cubicBezTo>
                  <a:cubicBezTo>
                    <a:pt x="12274" y="2850"/>
                    <a:pt x="11929" y="2873"/>
                    <a:pt x="11584" y="2827"/>
                  </a:cubicBezTo>
                  <a:cubicBezTo>
                    <a:pt x="8757" y="2597"/>
                    <a:pt x="5930" y="2253"/>
                    <a:pt x="3149" y="1816"/>
                  </a:cubicBezTo>
                </a:path>
              </a:pathLst>
            </a:custGeom>
            <a:solidFill>
              <a:schemeClr val="accent3"/>
            </a:solidFill>
            <a:ln cap="rnd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1" name="Google Shape;281;p33"/>
          <p:cNvGrpSpPr/>
          <p:nvPr/>
        </p:nvGrpSpPr>
        <p:grpSpPr>
          <a:xfrm flipH="1" rot="-3201045">
            <a:off x="470941" y="1148593"/>
            <a:ext cx="1484403" cy="692410"/>
            <a:chOff x="5328069" y="4356063"/>
            <a:chExt cx="1082676" cy="505022"/>
          </a:xfrm>
        </p:grpSpPr>
        <p:sp>
          <p:nvSpPr>
            <p:cNvPr id="282" name="Google Shape;282;p33"/>
            <p:cNvSpPr/>
            <p:nvPr/>
          </p:nvSpPr>
          <p:spPr>
            <a:xfrm>
              <a:off x="5328069" y="4356063"/>
              <a:ext cx="669880" cy="505022"/>
            </a:xfrm>
            <a:custGeom>
              <a:rect b="b" l="l" r="r" t="t"/>
              <a:pathLst>
                <a:path extrusionOk="0" fill="none" h="8942" w="11861">
                  <a:moveTo>
                    <a:pt x="6643" y="8942"/>
                  </a:moveTo>
                  <a:cubicBezTo>
                    <a:pt x="5264" y="7701"/>
                    <a:pt x="3977" y="6390"/>
                    <a:pt x="2781" y="5034"/>
                  </a:cubicBezTo>
                  <a:cubicBezTo>
                    <a:pt x="1862" y="4023"/>
                    <a:pt x="437" y="2897"/>
                    <a:pt x="92" y="1633"/>
                  </a:cubicBezTo>
                  <a:cubicBezTo>
                    <a:pt x="0" y="1357"/>
                    <a:pt x="23" y="1035"/>
                    <a:pt x="138" y="759"/>
                  </a:cubicBezTo>
                  <a:cubicBezTo>
                    <a:pt x="345" y="345"/>
                    <a:pt x="897" y="93"/>
                    <a:pt x="1425" y="47"/>
                  </a:cubicBezTo>
                  <a:cubicBezTo>
                    <a:pt x="1977" y="1"/>
                    <a:pt x="2529" y="116"/>
                    <a:pt x="3011" y="323"/>
                  </a:cubicBezTo>
                  <a:cubicBezTo>
                    <a:pt x="3977" y="736"/>
                    <a:pt x="4712" y="1403"/>
                    <a:pt x="5425" y="2046"/>
                  </a:cubicBezTo>
                  <a:cubicBezTo>
                    <a:pt x="6321" y="2874"/>
                    <a:pt x="11860" y="7057"/>
                    <a:pt x="10182" y="8114"/>
                  </a:cubicBezTo>
                  <a:cubicBezTo>
                    <a:pt x="9194" y="8758"/>
                    <a:pt x="8068" y="7953"/>
                    <a:pt x="7401" y="7402"/>
                  </a:cubicBezTo>
                  <a:cubicBezTo>
                    <a:pt x="5425" y="5770"/>
                    <a:pt x="4000" y="3839"/>
                    <a:pt x="1908" y="2276"/>
                  </a:cubicBezTo>
                </a:path>
              </a:pathLst>
            </a:custGeom>
            <a:solidFill>
              <a:schemeClr val="accent3"/>
            </a:solidFill>
            <a:ln cap="rnd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3"/>
            <p:cNvSpPr/>
            <p:nvPr/>
          </p:nvSpPr>
          <p:spPr>
            <a:xfrm>
              <a:off x="5661684" y="4567685"/>
              <a:ext cx="749061" cy="253189"/>
            </a:xfrm>
            <a:custGeom>
              <a:rect b="b" l="l" r="r" t="t"/>
              <a:pathLst>
                <a:path extrusionOk="0" fill="none" h="4483" w="13263">
                  <a:moveTo>
                    <a:pt x="10527" y="4482"/>
                  </a:moveTo>
                  <a:cubicBezTo>
                    <a:pt x="7631" y="4229"/>
                    <a:pt x="4781" y="3632"/>
                    <a:pt x="2023" y="2758"/>
                  </a:cubicBezTo>
                  <a:cubicBezTo>
                    <a:pt x="1310" y="2528"/>
                    <a:pt x="552" y="2253"/>
                    <a:pt x="184" y="1701"/>
                  </a:cubicBezTo>
                  <a:cubicBezTo>
                    <a:pt x="69" y="1517"/>
                    <a:pt x="0" y="1287"/>
                    <a:pt x="46" y="1080"/>
                  </a:cubicBezTo>
                  <a:cubicBezTo>
                    <a:pt x="184" y="552"/>
                    <a:pt x="920" y="299"/>
                    <a:pt x="1563" y="230"/>
                  </a:cubicBezTo>
                  <a:cubicBezTo>
                    <a:pt x="3241" y="0"/>
                    <a:pt x="4965" y="276"/>
                    <a:pt x="6620" y="552"/>
                  </a:cubicBezTo>
                  <a:lnTo>
                    <a:pt x="11929" y="1402"/>
                  </a:lnTo>
                  <a:cubicBezTo>
                    <a:pt x="12504" y="1494"/>
                    <a:pt x="13262" y="1724"/>
                    <a:pt x="13239" y="2207"/>
                  </a:cubicBezTo>
                  <a:cubicBezTo>
                    <a:pt x="13216" y="2506"/>
                    <a:pt x="12918" y="2712"/>
                    <a:pt x="12596" y="2781"/>
                  </a:cubicBezTo>
                  <a:cubicBezTo>
                    <a:pt x="12274" y="2850"/>
                    <a:pt x="11929" y="2873"/>
                    <a:pt x="11584" y="2827"/>
                  </a:cubicBezTo>
                  <a:cubicBezTo>
                    <a:pt x="8757" y="2597"/>
                    <a:pt x="5930" y="2253"/>
                    <a:pt x="3149" y="1816"/>
                  </a:cubicBezTo>
                </a:path>
              </a:pathLst>
            </a:custGeom>
            <a:solidFill>
              <a:schemeClr val="accent1"/>
            </a:solidFill>
            <a:ln cap="rnd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4"/>
          <p:cNvSpPr txBox="1"/>
          <p:nvPr>
            <p:ph type="title"/>
          </p:nvPr>
        </p:nvSpPr>
        <p:spPr>
          <a:xfrm>
            <a:off x="2749650" y="321063"/>
            <a:ext cx="3940500" cy="8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Beat the teacher</a:t>
            </a:r>
            <a:endParaRPr/>
          </a:p>
        </p:txBody>
      </p:sp>
      <p:grpSp>
        <p:nvGrpSpPr>
          <p:cNvPr id="289" name="Google Shape;289;p34"/>
          <p:cNvGrpSpPr/>
          <p:nvPr/>
        </p:nvGrpSpPr>
        <p:grpSpPr>
          <a:xfrm flipH="1" rot="-3201045">
            <a:off x="6904341" y="3850393"/>
            <a:ext cx="1484403" cy="692410"/>
            <a:chOff x="5328069" y="4356063"/>
            <a:chExt cx="1082676" cy="505022"/>
          </a:xfrm>
        </p:grpSpPr>
        <p:sp>
          <p:nvSpPr>
            <p:cNvPr id="290" name="Google Shape;290;p34"/>
            <p:cNvSpPr/>
            <p:nvPr/>
          </p:nvSpPr>
          <p:spPr>
            <a:xfrm>
              <a:off x="5328069" y="4356063"/>
              <a:ext cx="669880" cy="505022"/>
            </a:xfrm>
            <a:custGeom>
              <a:rect b="b" l="l" r="r" t="t"/>
              <a:pathLst>
                <a:path extrusionOk="0" fill="none" h="8942" w="11861">
                  <a:moveTo>
                    <a:pt x="6643" y="8942"/>
                  </a:moveTo>
                  <a:cubicBezTo>
                    <a:pt x="5264" y="7701"/>
                    <a:pt x="3977" y="6390"/>
                    <a:pt x="2781" y="5034"/>
                  </a:cubicBezTo>
                  <a:cubicBezTo>
                    <a:pt x="1862" y="4023"/>
                    <a:pt x="437" y="2897"/>
                    <a:pt x="92" y="1633"/>
                  </a:cubicBezTo>
                  <a:cubicBezTo>
                    <a:pt x="0" y="1357"/>
                    <a:pt x="23" y="1035"/>
                    <a:pt x="138" y="759"/>
                  </a:cubicBezTo>
                  <a:cubicBezTo>
                    <a:pt x="345" y="345"/>
                    <a:pt x="897" y="93"/>
                    <a:pt x="1425" y="47"/>
                  </a:cubicBezTo>
                  <a:cubicBezTo>
                    <a:pt x="1977" y="1"/>
                    <a:pt x="2529" y="116"/>
                    <a:pt x="3011" y="323"/>
                  </a:cubicBezTo>
                  <a:cubicBezTo>
                    <a:pt x="3977" y="736"/>
                    <a:pt x="4712" y="1403"/>
                    <a:pt x="5425" y="2046"/>
                  </a:cubicBezTo>
                  <a:cubicBezTo>
                    <a:pt x="6321" y="2874"/>
                    <a:pt x="11860" y="7057"/>
                    <a:pt x="10182" y="8114"/>
                  </a:cubicBezTo>
                  <a:cubicBezTo>
                    <a:pt x="9194" y="8758"/>
                    <a:pt x="8068" y="7953"/>
                    <a:pt x="7401" y="7402"/>
                  </a:cubicBezTo>
                  <a:cubicBezTo>
                    <a:pt x="5425" y="5770"/>
                    <a:pt x="4000" y="3839"/>
                    <a:pt x="1908" y="2276"/>
                  </a:cubicBezTo>
                </a:path>
              </a:pathLst>
            </a:custGeom>
            <a:solidFill>
              <a:schemeClr val="accent3"/>
            </a:solidFill>
            <a:ln cap="rnd" cmpd="sng" w="3810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34"/>
            <p:cNvSpPr/>
            <p:nvPr/>
          </p:nvSpPr>
          <p:spPr>
            <a:xfrm>
              <a:off x="5661684" y="4567685"/>
              <a:ext cx="749061" cy="253189"/>
            </a:xfrm>
            <a:custGeom>
              <a:rect b="b" l="l" r="r" t="t"/>
              <a:pathLst>
                <a:path extrusionOk="0" fill="none" h="4483" w="13263">
                  <a:moveTo>
                    <a:pt x="10527" y="4482"/>
                  </a:moveTo>
                  <a:cubicBezTo>
                    <a:pt x="7631" y="4229"/>
                    <a:pt x="4781" y="3632"/>
                    <a:pt x="2023" y="2758"/>
                  </a:cubicBezTo>
                  <a:cubicBezTo>
                    <a:pt x="1310" y="2528"/>
                    <a:pt x="552" y="2253"/>
                    <a:pt x="184" y="1701"/>
                  </a:cubicBezTo>
                  <a:cubicBezTo>
                    <a:pt x="69" y="1517"/>
                    <a:pt x="0" y="1287"/>
                    <a:pt x="46" y="1080"/>
                  </a:cubicBezTo>
                  <a:cubicBezTo>
                    <a:pt x="184" y="552"/>
                    <a:pt x="920" y="299"/>
                    <a:pt x="1563" y="230"/>
                  </a:cubicBezTo>
                  <a:cubicBezTo>
                    <a:pt x="3241" y="0"/>
                    <a:pt x="4965" y="276"/>
                    <a:pt x="6620" y="552"/>
                  </a:cubicBezTo>
                  <a:lnTo>
                    <a:pt x="11929" y="1402"/>
                  </a:lnTo>
                  <a:cubicBezTo>
                    <a:pt x="12504" y="1494"/>
                    <a:pt x="13262" y="1724"/>
                    <a:pt x="13239" y="2207"/>
                  </a:cubicBezTo>
                  <a:cubicBezTo>
                    <a:pt x="13216" y="2506"/>
                    <a:pt x="12918" y="2712"/>
                    <a:pt x="12596" y="2781"/>
                  </a:cubicBezTo>
                  <a:cubicBezTo>
                    <a:pt x="12274" y="2850"/>
                    <a:pt x="11929" y="2873"/>
                    <a:pt x="11584" y="2827"/>
                  </a:cubicBezTo>
                  <a:cubicBezTo>
                    <a:pt x="8757" y="2597"/>
                    <a:pt x="5930" y="2253"/>
                    <a:pt x="3149" y="1816"/>
                  </a:cubicBezTo>
                </a:path>
              </a:pathLst>
            </a:custGeom>
            <a:solidFill>
              <a:schemeClr val="accent3"/>
            </a:solidFill>
            <a:ln cap="rnd" cmpd="sng" w="38100">
              <a:solidFill>
                <a:schemeClr val="accen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2" name="Google Shape;292;p34"/>
          <p:cNvGrpSpPr/>
          <p:nvPr/>
        </p:nvGrpSpPr>
        <p:grpSpPr>
          <a:xfrm flipH="1" rot="-3201045">
            <a:off x="470941" y="1148593"/>
            <a:ext cx="1484403" cy="692410"/>
            <a:chOff x="5328069" y="4356063"/>
            <a:chExt cx="1082676" cy="505022"/>
          </a:xfrm>
        </p:grpSpPr>
        <p:sp>
          <p:nvSpPr>
            <p:cNvPr id="293" name="Google Shape;293;p34"/>
            <p:cNvSpPr/>
            <p:nvPr/>
          </p:nvSpPr>
          <p:spPr>
            <a:xfrm>
              <a:off x="5328069" y="4356063"/>
              <a:ext cx="669880" cy="505022"/>
            </a:xfrm>
            <a:custGeom>
              <a:rect b="b" l="l" r="r" t="t"/>
              <a:pathLst>
                <a:path extrusionOk="0" fill="none" h="8942" w="11861">
                  <a:moveTo>
                    <a:pt x="6643" y="8942"/>
                  </a:moveTo>
                  <a:cubicBezTo>
                    <a:pt x="5264" y="7701"/>
                    <a:pt x="3977" y="6390"/>
                    <a:pt x="2781" y="5034"/>
                  </a:cubicBezTo>
                  <a:cubicBezTo>
                    <a:pt x="1862" y="4023"/>
                    <a:pt x="437" y="2897"/>
                    <a:pt x="92" y="1633"/>
                  </a:cubicBezTo>
                  <a:cubicBezTo>
                    <a:pt x="0" y="1357"/>
                    <a:pt x="23" y="1035"/>
                    <a:pt x="138" y="759"/>
                  </a:cubicBezTo>
                  <a:cubicBezTo>
                    <a:pt x="345" y="345"/>
                    <a:pt x="897" y="93"/>
                    <a:pt x="1425" y="47"/>
                  </a:cubicBezTo>
                  <a:cubicBezTo>
                    <a:pt x="1977" y="1"/>
                    <a:pt x="2529" y="116"/>
                    <a:pt x="3011" y="323"/>
                  </a:cubicBezTo>
                  <a:cubicBezTo>
                    <a:pt x="3977" y="736"/>
                    <a:pt x="4712" y="1403"/>
                    <a:pt x="5425" y="2046"/>
                  </a:cubicBezTo>
                  <a:cubicBezTo>
                    <a:pt x="6321" y="2874"/>
                    <a:pt x="11860" y="7057"/>
                    <a:pt x="10182" y="8114"/>
                  </a:cubicBezTo>
                  <a:cubicBezTo>
                    <a:pt x="9194" y="8758"/>
                    <a:pt x="8068" y="7953"/>
                    <a:pt x="7401" y="7402"/>
                  </a:cubicBezTo>
                  <a:cubicBezTo>
                    <a:pt x="5425" y="5770"/>
                    <a:pt x="4000" y="3839"/>
                    <a:pt x="1908" y="2276"/>
                  </a:cubicBezTo>
                </a:path>
              </a:pathLst>
            </a:custGeom>
            <a:solidFill>
              <a:schemeClr val="accent3"/>
            </a:solidFill>
            <a:ln cap="rnd" cmpd="sng" w="381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4"/>
            <p:cNvSpPr/>
            <p:nvPr/>
          </p:nvSpPr>
          <p:spPr>
            <a:xfrm>
              <a:off x="5661684" y="4567685"/>
              <a:ext cx="749061" cy="253189"/>
            </a:xfrm>
            <a:custGeom>
              <a:rect b="b" l="l" r="r" t="t"/>
              <a:pathLst>
                <a:path extrusionOk="0" fill="none" h="4483" w="13263">
                  <a:moveTo>
                    <a:pt x="10527" y="4482"/>
                  </a:moveTo>
                  <a:cubicBezTo>
                    <a:pt x="7631" y="4229"/>
                    <a:pt x="4781" y="3632"/>
                    <a:pt x="2023" y="2758"/>
                  </a:cubicBezTo>
                  <a:cubicBezTo>
                    <a:pt x="1310" y="2528"/>
                    <a:pt x="552" y="2253"/>
                    <a:pt x="184" y="1701"/>
                  </a:cubicBezTo>
                  <a:cubicBezTo>
                    <a:pt x="69" y="1517"/>
                    <a:pt x="0" y="1287"/>
                    <a:pt x="46" y="1080"/>
                  </a:cubicBezTo>
                  <a:cubicBezTo>
                    <a:pt x="184" y="552"/>
                    <a:pt x="920" y="299"/>
                    <a:pt x="1563" y="230"/>
                  </a:cubicBezTo>
                  <a:cubicBezTo>
                    <a:pt x="3241" y="0"/>
                    <a:pt x="4965" y="276"/>
                    <a:pt x="6620" y="552"/>
                  </a:cubicBezTo>
                  <a:lnTo>
                    <a:pt x="11929" y="1402"/>
                  </a:lnTo>
                  <a:cubicBezTo>
                    <a:pt x="12504" y="1494"/>
                    <a:pt x="13262" y="1724"/>
                    <a:pt x="13239" y="2207"/>
                  </a:cubicBezTo>
                  <a:cubicBezTo>
                    <a:pt x="13216" y="2506"/>
                    <a:pt x="12918" y="2712"/>
                    <a:pt x="12596" y="2781"/>
                  </a:cubicBezTo>
                  <a:cubicBezTo>
                    <a:pt x="12274" y="2850"/>
                    <a:pt x="11929" y="2873"/>
                    <a:pt x="11584" y="2827"/>
                  </a:cubicBezTo>
                  <a:cubicBezTo>
                    <a:pt x="8757" y="2597"/>
                    <a:pt x="5930" y="2253"/>
                    <a:pt x="3149" y="1816"/>
                  </a:cubicBezTo>
                </a:path>
              </a:pathLst>
            </a:custGeom>
            <a:solidFill>
              <a:schemeClr val="accent1"/>
            </a:solidFill>
            <a:ln cap="rnd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95" name="Google Shape;295;p34" title="Beat the Teacher - Week 3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95337" y="1211875"/>
            <a:ext cx="5049116" cy="378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5"/>
          <p:cNvSpPr txBox="1"/>
          <p:nvPr>
            <p:ph type="title"/>
          </p:nvPr>
        </p:nvSpPr>
        <p:spPr>
          <a:xfrm>
            <a:off x="637025" y="3688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Counting practice</a:t>
            </a:r>
            <a:endParaRPr/>
          </a:p>
        </p:txBody>
      </p:sp>
      <p:sp>
        <p:nvSpPr>
          <p:cNvPr id="301" name="Google Shape;301;p35"/>
          <p:cNvSpPr txBox="1"/>
          <p:nvPr>
            <p:ph idx="1" type="subTitle"/>
          </p:nvPr>
        </p:nvSpPr>
        <p:spPr>
          <a:xfrm>
            <a:off x="713225" y="1566350"/>
            <a:ext cx="3945300" cy="31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Practice counting out loud: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Count forwards by 3s to 100.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Start at 25 and count forwards by 10s stopping at 85.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Now count backwards by 10s from 85 back to 25.</a:t>
            </a:r>
            <a:endParaRPr sz="22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-228600" lvl="0" marL="45720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900"/>
          </a:p>
        </p:txBody>
      </p:sp>
      <p:grpSp>
        <p:nvGrpSpPr>
          <p:cNvPr id="302" name="Google Shape;302;p35"/>
          <p:cNvGrpSpPr/>
          <p:nvPr/>
        </p:nvGrpSpPr>
        <p:grpSpPr>
          <a:xfrm>
            <a:off x="5295263" y="1079618"/>
            <a:ext cx="815896" cy="669795"/>
            <a:chOff x="1362125" y="419900"/>
            <a:chExt cx="490175" cy="402400"/>
          </a:xfrm>
        </p:grpSpPr>
        <p:sp>
          <p:nvSpPr>
            <p:cNvPr id="303" name="Google Shape;303;p35"/>
            <p:cNvSpPr/>
            <p:nvPr/>
          </p:nvSpPr>
          <p:spPr>
            <a:xfrm>
              <a:off x="1362125" y="543800"/>
              <a:ext cx="490175" cy="171850"/>
            </a:xfrm>
            <a:custGeom>
              <a:rect b="b" l="l" r="r" t="t"/>
              <a:pathLst>
                <a:path extrusionOk="0" h="6874" w="19607">
                  <a:moveTo>
                    <a:pt x="460" y="1"/>
                  </a:moveTo>
                  <a:lnTo>
                    <a:pt x="1" y="3862"/>
                  </a:lnTo>
                  <a:lnTo>
                    <a:pt x="17492" y="6873"/>
                  </a:lnTo>
                  <a:lnTo>
                    <a:pt x="19606" y="2575"/>
                  </a:lnTo>
                  <a:lnTo>
                    <a:pt x="4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35"/>
            <p:cNvSpPr/>
            <p:nvPr/>
          </p:nvSpPr>
          <p:spPr>
            <a:xfrm>
              <a:off x="1480425" y="716000"/>
              <a:ext cx="120950" cy="106300"/>
            </a:xfrm>
            <a:custGeom>
              <a:rect b="b" l="l" r="r" t="t"/>
              <a:pathLst>
                <a:path extrusionOk="0" h="4252" w="4838">
                  <a:moveTo>
                    <a:pt x="2494" y="0"/>
                  </a:moveTo>
                  <a:cubicBezTo>
                    <a:pt x="1283" y="0"/>
                    <a:pt x="1" y="885"/>
                    <a:pt x="95" y="2261"/>
                  </a:cubicBezTo>
                  <a:cubicBezTo>
                    <a:pt x="141" y="2766"/>
                    <a:pt x="486" y="3203"/>
                    <a:pt x="831" y="3594"/>
                  </a:cubicBezTo>
                  <a:cubicBezTo>
                    <a:pt x="1228" y="4055"/>
                    <a:pt x="1727" y="4252"/>
                    <a:pt x="2228" y="4252"/>
                  </a:cubicBezTo>
                  <a:cubicBezTo>
                    <a:pt x="3525" y="4252"/>
                    <a:pt x="4837" y="2932"/>
                    <a:pt x="4439" y="1456"/>
                  </a:cubicBezTo>
                  <a:cubicBezTo>
                    <a:pt x="4164" y="440"/>
                    <a:pt x="3346" y="0"/>
                    <a:pt x="24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35"/>
            <p:cNvSpPr/>
            <p:nvPr/>
          </p:nvSpPr>
          <p:spPr>
            <a:xfrm>
              <a:off x="1567275" y="419900"/>
              <a:ext cx="139000" cy="113150"/>
            </a:xfrm>
            <a:custGeom>
              <a:rect b="b" l="l" r="r" t="t"/>
              <a:pathLst>
                <a:path extrusionOk="0" h="4526" w="5560">
                  <a:moveTo>
                    <a:pt x="2861" y="1"/>
                  </a:moveTo>
                  <a:cubicBezTo>
                    <a:pt x="2704" y="1"/>
                    <a:pt x="2539" y="20"/>
                    <a:pt x="2367" y="61"/>
                  </a:cubicBezTo>
                  <a:cubicBezTo>
                    <a:pt x="713" y="429"/>
                    <a:pt x="0" y="2842"/>
                    <a:pt x="1287" y="3991"/>
                  </a:cubicBezTo>
                  <a:cubicBezTo>
                    <a:pt x="1701" y="4348"/>
                    <a:pt x="2212" y="4526"/>
                    <a:pt x="2724" y="4526"/>
                  </a:cubicBezTo>
                  <a:cubicBezTo>
                    <a:pt x="3235" y="4526"/>
                    <a:pt x="3747" y="4348"/>
                    <a:pt x="4160" y="3991"/>
                  </a:cubicBezTo>
                  <a:cubicBezTo>
                    <a:pt x="5559" y="2719"/>
                    <a:pt x="4730" y="1"/>
                    <a:pt x="28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06" name="Google Shape;30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0900" y="527763"/>
            <a:ext cx="3429000" cy="421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6"/>
          <p:cNvSpPr txBox="1"/>
          <p:nvPr>
            <p:ph type="title"/>
          </p:nvPr>
        </p:nvSpPr>
        <p:spPr>
          <a:xfrm>
            <a:off x="637025" y="3688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FOLLOW UP TASK 1</a:t>
            </a:r>
            <a:endParaRPr/>
          </a:p>
        </p:txBody>
      </p:sp>
      <p:sp>
        <p:nvSpPr>
          <p:cNvPr id="312" name="Google Shape;312;p36"/>
          <p:cNvSpPr txBox="1"/>
          <p:nvPr>
            <p:ph idx="1" type="subTitle"/>
          </p:nvPr>
        </p:nvSpPr>
        <p:spPr>
          <a:xfrm>
            <a:off x="735150" y="1212050"/>
            <a:ext cx="6621300" cy="37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Using the numbers below, make as many different </a:t>
            </a:r>
            <a:r>
              <a:rPr lang="en" sz="1900"/>
              <a:t>numbers</a:t>
            </a:r>
            <a:r>
              <a:rPr lang="en" sz="1900"/>
              <a:t> as you can.  </a:t>
            </a:r>
            <a:endParaRPr sz="19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900"/>
              <a:t> </a:t>
            </a:r>
            <a:r>
              <a:rPr b="1" lang="en" sz="1900">
                <a:solidFill>
                  <a:srgbClr val="0000FF"/>
                </a:solidFill>
              </a:rPr>
              <a:t>208</a:t>
            </a:r>
            <a:r>
              <a:rPr b="1" lang="en" sz="1900">
                <a:solidFill>
                  <a:srgbClr val="0000FF"/>
                </a:solidFill>
              </a:rPr>
              <a:t>, 515, 792</a:t>
            </a:r>
            <a:endParaRPr b="1" sz="1900">
              <a:solidFill>
                <a:srgbClr val="0000FF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900"/>
              <a:t>What is the largest number you can make? </a:t>
            </a:r>
            <a:endParaRPr sz="19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900"/>
              <a:t>What is the smallest number you can make? </a:t>
            </a:r>
            <a:endParaRPr sz="19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900"/>
              <a:t>Can you order the numbers from smallest to largest?</a:t>
            </a:r>
            <a:endParaRPr sz="19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i="1" lang="en" sz="1500">
                <a:solidFill>
                  <a:srgbClr val="3D1424"/>
                </a:solidFill>
              </a:rPr>
              <a:t>Type </a:t>
            </a:r>
            <a:r>
              <a:rPr i="1" lang="en" sz="1500">
                <a:solidFill>
                  <a:srgbClr val="3D1424"/>
                </a:solidFill>
              </a:rPr>
              <a:t>your answers below or write on paper and upload over this slide</a:t>
            </a:r>
            <a:r>
              <a:rPr i="1" lang="en" sz="1500">
                <a:solidFill>
                  <a:schemeClr val="accent2"/>
                </a:solidFill>
              </a:rPr>
              <a:t>.</a:t>
            </a:r>
            <a:endParaRPr i="1" sz="1500">
              <a:solidFill>
                <a:schemeClr val="accent2"/>
              </a:solidFill>
            </a:endParaRPr>
          </a:p>
        </p:txBody>
      </p:sp>
      <p:grpSp>
        <p:nvGrpSpPr>
          <p:cNvPr id="313" name="Google Shape;313;p36"/>
          <p:cNvGrpSpPr/>
          <p:nvPr/>
        </p:nvGrpSpPr>
        <p:grpSpPr>
          <a:xfrm>
            <a:off x="6424838" y="542243"/>
            <a:ext cx="815896" cy="669795"/>
            <a:chOff x="1362125" y="419900"/>
            <a:chExt cx="490175" cy="402400"/>
          </a:xfrm>
        </p:grpSpPr>
        <p:sp>
          <p:nvSpPr>
            <p:cNvPr id="314" name="Google Shape;314;p36"/>
            <p:cNvSpPr/>
            <p:nvPr/>
          </p:nvSpPr>
          <p:spPr>
            <a:xfrm>
              <a:off x="1362125" y="543800"/>
              <a:ext cx="490175" cy="171850"/>
            </a:xfrm>
            <a:custGeom>
              <a:rect b="b" l="l" r="r" t="t"/>
              <a:pathLst>
                <a:path extrusionOk="0" h="6874" w="19607">
                  <a:moveTo>
                    <a:pt x="460" y="1"/>
                  </a:moveTo>
                  <a:lnTo>
                    <a:pt x="1" y="3862"/>
                  </a:lnTo>
                  <a:lnTo>
                    <a:pt x="17492" y="6873"/>
                  </a:lnTo>
                  <a:lnTo>
                    <a:pt x="19606" y="2575"/>
                  </a:lnTo>
                  <a:lnTo>
                    <a:pt x="4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36"/>
            <p:cNvSpPr/>
            <p:nvPr/>
          </p:nvSpPr>
          <p:spPr>
            <a:xfrm>
              <a:off x="1480425" y="716000"/>
              <a:ext cx="120950" cy="106300"/>
            </a:xfrm>
            <a:custGeom>
              <a:rect b="b" l="l" r="r" t="t"/>
              <a:pathLst>
                <a:path extrusionOk="0" h="4252" w="4838">
                  <a:moveTo>
                    <a:pt x="2494" y="0"/>
                  </a:moveTo>
                  <a:cubicBezTo>
                    <a:pt x="1283" y="0"/>
                    <a:pt x="1" y="885"/>
                    <a:pt x="95" y="2261"/>
                  </a:cubicBezTo>
                  <a:cubicBezTo>
                    <a:pt x="141" y="2766"/>
                    <a:pt x="486" y="3203"/>
                    <a:pt x="831" y="3594"/>
                  </a:cubicBezTo>
                  <a:cubicBezTo>
                    <a:pt x="1228" y="4055"/>
                    <a:pt x="1727" y="4252"/>
                    <a:pt x="2228" y="4252"/>
                  </a:cubicBezTo>
                  <a:cubicBezTo>
                    <a:pt x="3525" y="4252"/>
                    <a:pt x="4837" y="2932"/>
                    <a:pt x="4439" y="1456"/>
                  </a:cubicBezTo>
                  <a:cubicBezTo>
                    <a:pt x="4164" y="440"/>
                    <a:pt x="3346" y="0"/>
                    <a:pt x="24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36"/>
            <p:cNvSpPr/>
            <p:nvPr/>
          </p:nvSpPr>
          <p:spPr>
            <a:xfrm>
              <a:off x="1567275" y="419900"/>
              <a:ext cx="139000" cy="113150"/>
            </a:xfrm>
            <a:custGeom>
              <a:rect b="b" l="l" r="r" t="t"/>
              <a:pathLst>
                <a:path extrusionOk="0" h="4526" w="5560">
                  <a:moveTo>
                    <a:pt x="2861" y="1"/>
                  </a:moveTo>
                  <a:cubicBezTo>
                    <a:pt x="2704" y="1"/>
                    <a:pt x="2539" y="20"/>
                    <a:pt x="2367" y="61"/>
                  </a:cubicBezTo>
                  <a:cubicBezTo>
                    <a:pt x="713" y="429"/>
                    <a:pt x="0" y="2842"/>
                    <a:pt x="1287" y="3991"/>
                  </a:cubicBezTo>
                  <a:cubicBezTo>
                    <a:pt x="1701" y="4348"/>
                    <a:pt x="2212" y="4526"/>
                    <a:pt x="2724" y="4526"/>
                  </a:cubicBezTo>
                  <a:cubicBezTo>
                    <a:pt x="3235" y="4526"/>
                    <a:pt x="3747" y="4348"/>
                    <a:pt x="4160" y="3991"/>
                  </a:cubicBezTo>
                  <a:cubicBezTo>
                    <a:pt x="5559" y="2719"/>
                    <a:pt x="4730" y="1"/>
                    <a:pt x="28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7"/>
          <p:cNvSpPr txBox="1"/>
          <p:nvPr>
            <p:ph type="title"/>
          </p:nvPr>
        </p:nvSpPr>
        <p:spPr>
          <a:xfrm>
            <a:off x="637025" y="3688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FOLLOW UP TASK 2</a:t>
            </a:r>
            <a:endParaRPr/>
          </a:p>
        </p:txBody>
      </p:sp>
      <p:sp>
        <p:nvSpPr>
          <p:cNvPr id="322" name="Google Shape;322;p37"/>
          <p:cNvSpPr txBox="1"/>
          <p:nvPr>
            <p:ph idx="1" type="subTitle"/>
          </p:nvPr>
        </p:nvSpPr>
        <p:spPr>
          <a:xfrm>
            <a:off x="735150" y="1284150"/>
            <a:ext cx="6621300" cy="370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900"/>
              <a:t>Using the numbers below, make as many different numbers as you can. </a:t>
            </a:r>
            <a:endParaRPr b="1" sz="1900">
              <a:solidFill>
                <a:srgbClr val="0000FF"/>
              </a:solidFill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0000FF"/>
                </a:solidFill>
              </a:rPr>
              <a:t>3250</a:t>
            </a:r>
            <a:r>
              <a:rPr b="1" lang="en" sz="1900">
                <a:solidFill>
                  <a:srgbClr val="0000FF"/>
                </a:solidFill>
              </a:rPr>
              <a:t>, 5604, 4220</a:t>
            </a:r>
            <a:endParaRPr sz="19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900"/>
              <a:t>What is the largest number you can make? </a:t>
            </a:r>
            <a:endParaRPr sz="19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900"/>
              <a:t>What is the smallest number you can make? </a:t>
            </a:r>
            <a:endParaRPr sz="19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900"/>
              <a:t>Can you order the numbers from smallest to largest?</a:t>
            </a:r>
            <a:endParaRPr sz="19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i="1" lang="en" sz="1500">
                <a:solidFill>
                  <a:srgbClr val="3D1424"/>
                </a:solidFill>
              </a:rPr>
              <a:t>Type your answers below or write on paper and upload over this slide</a:t>
            </a:r>
            <a:r>
              <a:rPr i="1" lang="en" sz="1500">
                <a:solidFill>
                  <a:schemeClr val="accent2"/>
                </a:solidFill>
              </a:rPr>
              <a:t>.</a:t>
            </a:r>
            <a:endParaRPr i="1" sz="1500">
              <a:solidFill>
                <a:schemeClr val="accent2"/>
              </a:solidFill>
            </a:endParaRPr>
          </a:p>
        </p:txBody>
      </p:sp>
      <p:grpSp>
        <p:nvGrpSpPr>
          <p:cNvPr id="323" name="Google Shape;323;p37"/>
          <p:cNvGrpSpPr/>
          <p:nvPr/>
        </p:nvGrpSpPr>
        <p:grpSpPr>
          <a:xfrm>
            <a:off x="6424838" y="542243"/>
            <a:ext cx="815896" cy="669795"/>
            <a:chOff x="1362125" y="419900"/>
            <a:chExt cx="490175" cy="402400"/>
          </a:xfrm>
        </p:grpSpPr>
        <p:sp>
          <p:nvSpPr>
            <p:cNvPr id="324" name="Google Shape;324;p37"/>
            <p:cNvSpPr/>
            <p:nvPr/>
          </p:nvSpPr>
          <p:spPr>
            <a:xfrm>
              <a:off x="1362125" y="543800"/>
              <a:ext cx="490175" cy="171850"/>
            </a:xfrm>
            <a:custGeom>
              <a:rect b="b" l="l" r="r" t="t"/>
              <a:pathLst>
                <a:path extrusionOk="0" h="6874" w="19607">
                  <a:moveTo>
                    <a:pt x="460" y="1"/>
                  </a:moveTo>
                  <a:lnTo>
                    <a:pt x="1" y="3862"/>
                  </a:lnTo>
                  <a:lnTo>
                    <a:pt x="17492" y="6873"/>
                  </a:lnTo>
                  <a:lnTo>
                    <a:pt x="19606" y="2575"/>
                  </a:lnTo>
                  <a:lnTo>
                    <a:pt x="46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37"/>
            <p:cNvSpPr/>
            <p:nvPr/>
          </p:nvSpPr>
          <p:spPr>
            <a:xfrm>
              <a:off x="1480425" y="716000"/>
              <a:ext cx="120950" cy="106300"/>
            </a:xfrm>
            <a:custGeom>
              <a:rect b="b" l="l" r="r" t="t"/>
              <a:pathLst>
                <a:path extrusionOk="0" h="4252" w="4838">
                  <a:moveTo>
                    <a:pt x="2494" y="0"/>
                  </a:moveTo>
                  <a:cubicBezTo>
                    <a:pt x="1283" y="0"/>
                    <a:pt x="1" y="885"/>
                    <a:pt x="95" y="2261"/>
                  </a:cubicBezTo>
                  <a:cubicBezTo>
                    <a:pt x="141" y="2766"/>
                    <a:pt x="486" y="3203"/>
                    <a:pt x="831" y="3594"/>
                  </a:cubicBezTo>
                  <a:cubicBezTo>
                    <a:pt x="1228" y="4055"/>
                    <a:pt x="1727" y="4252"/>
                    <a:pt x="2228" y="4252"/>
                  </a:cubicBezTo>
                  <a:cubicBezTo>
                    <a:pt x="3525" y="4252"/>
                    <a:pt x="4837" y="2932"/>
                    <a:pt x="4439" y="1456"/>
                  </a:cubicBezTo>
                  <a:cubicBezTo>
                    <a:pt x="4164" y="440"/>
                    <a:pt x="3346" y="0"/>
                    <a:pt x="24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37"/>
            <p:cNvSpPr/>
            <p:nvPr/>
          </p:nvSpPr>
          <p:spPr>
            <a:xfrm>
              <a:off x="1567275" y="419900"/>
              <a:ext cx="139000" cy="113150"/>
            </a:xfrm>
            <a:custGeom>
              <a:rect b="b" l="l" r="r" t="t"/>
              <a:pathLst>
                <a:path extrusionOk="0" h="4526" w="5560">
                  <a:moveTo>
                    <a:pt x="2861" y="1"/>
                  </a:moveTo>
                  <a:cubicBezTo>
                    <a:pt x="2704" y="1"/>
                    <a:pt x="2539" y="20"/>
                    <a:pt x="2367" y="61"/>
                  </a:cubicBezTo>
                  <a:cubicBezTo>
                    <a:pt x="713" y="429"/>
                    <a:pt x="0" y="2842"/>
                    <a:pt x="1287" y="3991"/>
                  </a:cubicBezTo>
                  <a:cubicBezTo>
                    <a:pt x="1701" y="4348"/>
                    <a:pt x="2212" y="4526"/>
                    <a:pt x="2724" y="4526"/>
                  </a:cubicBezTo>
                  <a:cubicBezTo>
                    <a:pt x="3235" y="4526"/>
                    <a:pt x="3747" y="4348"/>
                    <a:pt x="4160" y="3991"/>
                  </a:cubicBezTo>
                  <a:cubicBezTo>
                    <a:pt x="5559" y="2719"/>
                    <a:pt x="4730" y="1"/>
                    <a:pt x="28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8"/>
          <p:cNvSpPr txBox="1"/>
          <p:nvPr>
            <p:ph type="title"/>
          </p:nvPr>
        </p:nvSpPr>
        <p:spPr>
          <a:xfrm>
            <a:off x="2426100" y="896550"/>
            <a:ext cx="4291800" cy="346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Friday</a:t>
            </a:r>
            <a:endParaRPr/>
          </a:p>
        </p:txBody>
      </p:sp>
      <p:grpSp>
        <p:nvGrpSpPr>
          <p:cNvPr id="332" name="Google Shape;332;p38"/>
          <p:cNvGrpSpPr/>
          <p:nvPr/>
        </p:nvGrpSpPr>
        <p:grpSpPr>
          <a:xfrm>
            <a:off x="1244833" y="1632369"/>
            <a:ext cx="1826200" cy="2600240"/>
            <a:chOff x="4751675" y="3559125"/>
            <a:chExt cx="1462950" cy="2083025"/>
          </a:xfrm>
        </p:grpSpPr>
        <p:sp>
          <p:nvSpPr>
            <p:cNvPr id="333" name="Google Shape;333;p38"/>
            <p:cNvSpPr/>
            <p:nvPr/>
          </p:nvSpPr>
          <p:spPr>
            <a:xfrm>
              <a:off x="4779475" y="4014850"/>
              <a:ext cx="460825" cy="407275"/>
            </a:xfrm>
            <a:custGeom>
              <a:rect b="b" l="l" r="r" t="t"/>
              <a:pathLst>
                <a:path extrusionOk="0" h="16291" w="18433">
                  <a:moveTo>
                    <a:pt x="13796" y="0"/>
                  </a:moveTo>
                  <a:cubicBezTo>
                    <a:pt x="5574" y="0"/>
                    <a:pt x="1" y="8687"/>
                    <a:pt x="3687" y="16253"/>
                  </a:cubicBezTo>
                  <a:cubicBezTo>
                    <a:pt x="4001" y="16278"/>
                    <a:pt x="4311" y="16290"/>
                    <a:pt x="4618" y="16290"/>
                  </a:cubicBezTo>
                  <a:cubicBezTo>
                    <a:pt x="12830" y="16290"/>
                    <a:pt x="18432" y="7622"/>
                    <a:pt x="14778" y="41"/>
                  </a:cubicBezTo>
                  <a:cubicBezTo>
                    <a:pt x="14447" y="13"/>
                    <a:pt x="14119" y="0"/>
                    <a:pt x="13796" y="0"/>
                  </a:cubicBezTo>
                  <a:close/>
                </a:path>
              </a:pathLst>
            </a:custGeom>
            <a:solidFill>
              <a:srgbClr val="983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38"/>
            <p:cNvSpPr/>
            <p:nvPr/>
          </p:nvSpPr>
          <p:spPr>
            <a:xfrm>
              <a:off x="5726025" y="4014850"/>
              <a:ext cx="461775" cy="407275"/>
            </a:xfrm>
            <a:custGeom>
              <a:rect b="b" l="l" r="r" t="t"/>
              <a:pathLst>
                <a:path extrusionOk="0" h="16291" w="18471">
                  <a:moveTo>
                    <a:pt x="4676" y="0"/>
                  </a:moveTo>
                  <a:cubicBezTo>
                    <a:pt x="4353" y="0"/>
                    <a:pt x="4025" y="13"/>
                    <a:pt x="3694" y="41"/>
                  </a:cubicBezTo>
                  <a:cubicBezTo>
                    <a:pt x="1" y="7622"/>
                    <a:pt x="5640" y="16290"/>
                    <a:pt x="13854" y="16290"/>
                  </a:cubicBezTo>
                  <a:cubicBezTo>
                    <a:pt x="14161" y="16290"/>
                    <a:pt x="14471" y="16278"/>
                    <a:pt x="14785" y="16253"/>
                  </a:cubicBezTo>
                  <a:cubicBezTo>
                    <a:pt x="18471" y="8687"/>
                    <a:pt x="12898" y="0"/>
                    <a:pt x="4676" y="0"/>
                  </a:cubicBezTo>
                  <a:close/>
                </a:path>
              </a:pathLst>
            </a:custGeom>
            <a:solidFill>
              <a:srgbClr val="983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38"/>
            <p:cNvSpPr/>
            <p:nvPr/>
          </p:nvSpPr>
          <p:spPr>
            <a:xfrm>
              <a:off x="4751675" y="4127675"/>
              <a:ext cx="593150" cy="505850"/>
            </a:xfrm>
            <a:custGeom>
              <a:rect b="b" l="l" r="r" t="t"/>
              <a:pathLst>
                <a:path extrusionOk="0" h="20234" w="23726">
                  <a:moveTo>
                    <a:pt x="2450" y="0"/>
                  </a:moveTo>
                  <a:cubicBezTo>
                    <a:pt x="1398" y="0"/>
                    <a:pt x="376" y="717"/>
                    <a:pt x="161" y="1900"/>
                  </a:cubicBezTo>
                  <a:cubicBezTo>
                    <a:pt x="0" y="2666"/>
                    <a:pt x="282" y="3513"/>
                    <a:pt x="928" y="4037"/>
                  </a:cubicBezTo>
                  <a:lnTo>
                    <a:pt x="18632" y="19483"/>
                  </a:lnTo>
                  <a:cubicBezTo>
                    <a:pt x="19153" y="20013"/>
                    <a:pt x="19723" y="20233"/>
                    <a:pt x="20267" y="20233"/>
                  </a:cubicBezTo>
                  <a:cubicBezTo>
                    <a:pt x="22164" y="20233"/>
                    <a:pt x="23726" y="17551"/>
                    <a:pt x="21657" y="16015"/>
                  </a:cubicBezTo>
                  <a:lnTo>
                    <a:pt x="3952" y="569"/>
                  </a:lnTo>
                  <a:cubicBezTo>
                    <a:pt x="3509" y="179"/>
                    <a:pt x="2975" y="0"/>
                    <a:pt x="24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38"/>
            <p:cNvSpPr/>
            <p:nvPr/>
          </p:nvSpPr>
          <p:spPr>
            <a:xfrm>
              <a:off x="5013800" y="4372775"/>
              <a:ext cx="245025" cy="323675"/>
            </a:xfrm>
            <a:custGeom>
              <a:rect b="b" l="l" r="r" t="t"/>
              <a:pathLst>
                <a:path extrusionOk="0" h="12947" w="9801">
                  <a:moveTo>
                    <a:pt x="4961" y="0"/>
                  </a:moveTo>
                  <a:lnTo>
                    <a:pt x="1" y="4759"/>
                  </a:lnTo>
                  <a:lnTo>
                    <a:pt x="9680" y="12946"/>
                  </a:lnTo>
                  <a:lnTo>
                    <a:pt x="9801" y="2783"/>
                  </a:lnTo>
                  <a:lnTo>
                    <a:pt x="496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38"/>
            <p:cNvSpPr/>
            <p:nvPr/>
          </p:nvSpPr>
          <p:spPr>
            <a:xfrm>
              <a:off x="5622675" y="4127725"/>
              <a:ext cx="591950" cy="505800"/>
            </a:xfrm>
            <a:custGeom>
              <a:rect b="b" l="l" r="r" t="t"/>
              <a:pathLst>
                <a:path extrusionOk="0" h="20232" w="23678">
                  <a:moveTo>
                    <a:pt x="21268" y="1"/>
                  </a:moveTo>
                  <a:cubicBezTo>
                    <a:pt x="20735" y="1"/>
                    <a:pt x="20201" y="186"/>
                    <a:pt x="19766" y="567"/>
                  </a:cubicBezTo>
                  <a:lnTo>
                    <a:pt x="2101" y="16013"/>
                  </a:lnTo>
                  <a:cubicBezTo>
                    <a:pt x="1" y="17549"/>
                    <a:pt x="1556" y="20231"/>
                    <a:pt x="3471" y="20231"/>
                  </a:cubicBezTo>
                  <a:cubicBezTo>
                    <a:pt x="4019" y="20231"/>
                    <a:pt x="4596" y="20011"/>
                    <a:pt x="5126" y="19481"/>
                  </a:cubicBezTo>
                  <a:lnTo>
                    <a:pt x="22790" y="4035"/>
                  </a:lnTo>
                  <a:cubicBezTo>
                    <a:pt x="23395" y="3511"/>
                    <a:pt x="23678" y="2664"/>
                    <a:pt x="23557" y="1898"/>
                  </a:cubicBezTo>
                  <a:cubicBezTo>
                    <a:pt x="23476" y="1495"/>
                    <a:pt x="23315" y="1091"/>
                    <a:pt x="23032" y="809"/>
                  </a:cubicBezTo>
                  <a:cubicBezTo>
                    <a:pt x="22567" y="277"/>
                    <a:pt x="21918" y="1"/>
                    <a:pt x="212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8"/>
            <p:cNvSpPr/>
            <p:nvPr/>
          </p:nvSpPr>
          <p:spPr>
            <a:xfrm>
              <a:off x="5708475" y="4372775"/>
              <a:ext cx="245025" cy="323675"/>
            </a:xfrm>
            <a:custGeom>
              <a:rect b="b" l="l" r="r" t="t"/>
              <a:pathLst>
                <a:path extrusionOk="0" h="12947" w="9801">
                  <a:moveTo>
                    <a:pt x="4840" y="0"/>
                  </a:moveTo>
                  <a:lnTo>
                    <a:pt x="0" y="2783"/>
                  </a:lnTo>
                  <a:lnTo>
                    <a:pt x="41" y="12946"/>
                  </a:lnTo>
                  <a:lnTo>
                    <a:pt x="9800" y="4759"/>
                  </a:lnTo>
                  <a:lnTo>
                    <a:pt x="484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8"/>
            <p:cNvSpPr/>
            <p:nvPr/>
          </p:nvSpPr>
          <p:spPr>
            <a:xfrm>
              <a:off x="5251750" y="5097700"/>
              <a:ext cx="459775" cy="426500"/>
            </a:xfrm>
            <a:custGeom>
              <a:rect b="b" l="l" r="r" t="t"/>
              <a:pathLst>
                <a:path extrusionOk="0" h="17060" w="18391">
                  <a:moveTo>
                    <a:pt x="0" y="0"/>
                  </a:moveTo>
                  <a:lnTo>
                    <a:pt x="0" y="17059"/>
                  </a:lnTo>
                  <a:lnTo>
                    <a:pt x="7582" y="17059"/>
                  </a:lnTo>
                  <a:lnTo>
                    <a:pt x="7582" y="4719"/>
                  </a:lnTo>
                  <a:lnTo>
                    <a:pt x="10808" y="4719"/>
                  </a:lnTo>
                  <a:lnTo>
                    <a:pt x="10808" y="17059"/>
                  </a:lnTo>
                  <a:lnTo>
                    <a:pt x="18390" y="17059"/>
                  </a:lnTo>
                  <a:lnTo>
                    <a:pt x="183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8"/>
            <p:cNvSpPr/>
            <p:nvPr/>
          </p:nvSpPr>
          <p:spPr>
            <a:xfrm>
              <a:off x="5251750" y="4442350"/>
              <a:ext cx="459775" cy="655375"/>
            </a:xfrm>
            <a:custGeom>
              <a:rect b="b" l="l" r="r" t="t"/>
              <a:pathLst>
                <a:path extrusionOk="0" h="26215" w="18391">
                  <a:moveTo>
                    <a:pt x="283" y="0"/>
                  </a:moveTo>
                  <a:lnTo>
                    <a:pt x="0" y="26214"/>
                  </a:lnTo>
                  <a:lnTo>
                    <a:pt x="18390" y="26214"/>
                  </a:lnTo>
                  <a:lnTo>
                    <a:pt x="182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8"/>
            <p:cNvSpPr/>
            <p:nvPr/>
          </p:nvSpPr>
          <p:spPr>
            <a:xfrm>
              <a:off x="5394900" y="4218525"/>
              <a:ext cx="176475" cy="309550"/>
            </a:xfrm>
            <a:custGeom>
              <a:rect b="b" l="l" r="r" t="t"/>
              <a:pathLst>
                <a:path extrusionOk="0" h="12382" w="7059">
                  <a:moveTo>
                    <a:pt x="3550" y="0"/>
                  </a:moveTo>
                  <a:cubicBezTo>
                    <a:pt x="1614" y="0"/>
                    <a:pt x="1" y="1573"/>
                    <a:pt x="1" y="3509"/>
                  </a:cubicBezTo>
                  <a:lnTo>
                    <a:pt x="1" y="8832"/>
                  </a:lnTo>
                  <a:cubicBezTo>
                    <a:pt x="1" y="10768"/>
                    <a:pt x="1614" y="12381"/>
                    <a:pt x="3550" y="12381"/>
                  </a:cubicBezTo>
                  <a:cubicBezTo>
                    <a:pt x="5486" y="12381"/>
                    <a:pt x="7059" y="10768"/>
                    <a:pt x="7059" y="8832"/>
                  </a:cubicBezTo>
                  <a:lnTo>
                    <a:pt x="7059" y="3509"/>
                  </a:lnTo>
                  <a:cubicBezTo>
                    <a:pt x="7059" y="1573"/>
                    <a:pt x="5486" y="0"/>
                    <a:pt x="35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8"/>
            <p:cNvSpPr/>
            <p:nvPr/>
          </p:nvSpPr>
          <p:spPr>
            <a:xfrm>
              <a:off x="4939200" y="3905975"/>
              <a:ext cx="198650" cy="170100"/>
            </a:xfrm>
            <a:custGeom>
              <a:rect b="b" l="l" r="r" t="t"/>
              <a:pathLst>
                <a:path extrusionOk="0" h="6804" w="7946">
                  <a:moveTo>
                    <a:pt x="4517" y="0"/>
                  </a:moveTo>
                  <a:cubicBezTo>
                    <a:pt x="1492" y="0"/>
                    <a:pt x="0" y="3670"/>
                    <a:pt x="2138" y="5807"/>
                  </a:cubicBezTo>
                  <a:cubicBezTo>
                    <a:pt x="2826" y="6496"/>
                    <a:pt x="3673" y="6803"/>
                    <a:pt x="4505" y="6803"/>
                  </a:cubicBezTo>
                  <a:cubicBezTo>
                    <a:pt x="6258" y="6803"/>
                    <a:pt x="7945" y="5439"/>
                    <a:pt x="7945" y="3388"/>
                  </a:cubicBezTo>
                  <a:cubicBezTo>
                    <a:pt x="7905" y="1533"/>
                    <a:pt x="6413" y="0"/>
                    <a:pt x="45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38"/>
            <p:cNvSpPr/>
            <p:nvPr/>
          </p:nvSpPr>
          <p:spPr>
            <a:xfrm>
              <a:off x="5801225" y="3905975"/>
              <a:ext cx="198650" cy="170100"/>
            </a:xfrm>
            <a:custGeom>
              <a:rect b="b" l="l" r="r" t="t"/>
              <a:pathLst>
                <a:path extrusionOk="0" h="6804" w="7946">
                  <a:moveTo>
                    <a:pt x="4517" y="0"/>
                  </a:moveTo>
                  <a:cubicBezTo>
                    <a:pt x="1493" y="0"/>
                    <a:pt x="1" y="3670"/>
                    <a:pt x="2138" y="5807"/>
                  </a:cubicBezTo>
                  <a:cubicBezTo>
                    <a:pt x="2826" y="6496"/>
                    <a:pt x="3673" y="6803"/>
                    <a:pt x="4506" y="6803"/>
                  </a:cubicBezTo>
                  <a:cubicBezTo>
                    <a:pt x="6258" y="6803"/>
                    <a:pt x="7945" y="5439"/>
                    <a:pt x="7945" y="3388"/>
                  </a:cubicBezTo>
                  <a:cubicBezTo>
                    <a:pt x="7945" y="1533"/>
                    <a:pt x="6413" y="0"/>
                    <a:pt x="451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38"/>
            <p:cNvSpPr/>
            <p:nvPr/>
          </p:nvSpPr>
          <p:spPr>
            <a:xfrm>
              <a:off x="4988600" y="3943225"/>
              <a:ext cx="111925" cy="95925"/>
            </a:xfrm>
            <a:custGeom>
              <a:rect b="b" l="l" r="r" t="t"/>
              <a:pathLst>
                <a:path extrusionOk="0" h="3837" w="4477">
                  <a:moveTo>
                    <a:pt x="2612" y="1"/>
                  </a:moveTo>
                  <a:cubicBezTo>
                    <a:pt x="2589" y="1"/>
                    <a:pt x="2565" y="1"/>
                    <a:pt x="2541" y="2"/>
                  </a:cubicBezTo>
                  <a:cubicBezTo>
                    <a:pt x="847" y="2"/>
                    <a:pt x="0" y="2059"/>
                    <a:pt x="1210" y="3269"/>
                  </a:cubicBezTo>
                  <a:cubicBezTo>
                    <a:pt x="1602" y="3661"/>
                    <a:pt x="2083" y="3837"/>
                    <a:pt x="2554" y="3837"/>
                  </a:cubicBezTo>
                  <a:cubicBezTo>
                    <a:pt x="3537" y="3837"/>
                    <a:pt x="4477" y="3070"/>
                    <a:pt x="4477" y="1898"/>
                  </a:cubicBezTo>
                  <a:cubicBezTo>
                    <a:pt x="4477" y="872"/>
                    <a:pt x="3667" y="1"/>
                    <a:pt x="2612" y="1"/>
                  </a:cubicBezTo>
                  <a:close/>
                </a:path>
              </a:pathLst>
            </a:custGeom>
            <a:solidFill>
              <a:srgbClr val="D585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8"/>
            <p:cNvSpPr/>
            <p:nvPr/>
          </p:nvSpPr>
          <p:spPr>
            <a:xfrm>
              <a:off x="5850625" y="3943225"/>
              <a:ext cx="111950" cy="95725"/>
            </a:xfrm>
            <a:custGeom>
              <a:rect b="b" l="l" r="r" t="t"/>
              <a:pathLst>
                <a:path extrusionOk="0" h="3829" w="4478">
                  <a:moveTo>
                    <a:pt x="2610" y="1"/>
                  </a:moveTo>
                  <a:cubicBezTo>
                    <a:pt x="2587" y="1"/>
                    <a:pt x="2564" y="1"/>
                    <a:pt x="2541" y="2"/>
                  </a:cubicBezTo>
                  <a:cubicBezTo>
                    <a:pt x="848" y="2"/>
                    <a:pt x="1" y="2059"/>
                    <a:pt x="1211" y="3269"/>
                  </a:cubicBezTo>
                  <a:cubicBezTo>
                    <a:pt x="1598" y="3656"/>
                    <a:pt x="2072" y="3828"/>
                    <a:pt x="2537" y="3828"/>
                  </a:cubicBezTo>
                  <a:cubicBezTo>
                    <a:pt x="3526" y="3828"/>
                    <a:pt x="4477" y="3050"/>
                    <a:pt x="4477" y="1898"/>
                  </a:cubicBezTo>
                  <a:cubicBezTo>
                    <a:pt x="4477" y="872"/>
                    <a:pt x="3629" y="1"/>
                    <a:pt x="2610" y="1"/>
                  </a:cubicBezTo>
                  <a:close/>
                </a:path>
              </a:pathLst>
            </a:custGeom>
            <a:solidFill>
              <a:srgbClr val="D5855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8"/>
            <p:cNvSpPr/>
            <p:nvPr/>
          </p:nvSpPr>
          <p:spPr>
            <a:xfrm>
              <a:off x="5017825" y="3560150"/>
              <a:ext cx="896350" cy="862100"/>
            </a:xfrm>
            <a:custGeom>
              <a:rect b="b" l="l" r="r" t="t"/>
              <a:pathLst>
                <a:path extrusionOk="0" h="34484" w="35854">
                  <a:moveTo>
                    <a:pt x="18593" y="0"/>
                  </a:moveTo>
                  <a:cubicBezTo>
                    <a:pt x="11616" y="0"/>
                    <a:pt x="5324" y="4194"/>
                    <a:pt x="2663" y="10647"/>
                  </a:cubicBezTo>
                  <a:cubicBezTo>
                    <a:pt x="1" y="17059"/>
                    <a:pt x="1493" y="24480"/>
                    <a:pt x="6413" y="29440"/>
                  </a:cubicBezTo>
                  <a:cubicBezTo>
                    <a:pt x="9699" y="32726"/>
                    <a:pt x="14100" y="34483"/>
                    <a:pt x="18583" y="34483"/>
                  </a:cubicBezTo>
                  <a:cubicBezTo>
                    <a:pt x="20813" y="34483"/>
                    <a:pt x="23063" y="34048"/>
                    <a:pt x="25207" y="33151"/>
                  </a:cubicBezTo>
                  <a:cubicBezTo>
                    <a:pt x="31659" y="30489"/>
                    <a:pt x="35853" y="24198"/>
                    <a:pt x="35853" y="17221"/>
                  </a:cubicBezTo>
                  <a:cubicBezTo>
                    <a:pt x="35853" y="7703"/>
                    <a:pt x="28110" y="0"/>
                    <a:pt x="185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8"/>
            <p:cNvSpPr/>
            <p:nvPr/>
          </p:nvSpPr>
          <p:spPr>
            <a:xfrm>
              <a:off x="5254775" y="4103575"/>
              <a:ext cx="457750" cy="223850"/>
            </a:xfrm>
            <a:custGeom>
              <a:rect b="b" l="l" r="r" t="t"/>
              <a:pathLst>
                <a:path extrusionOk="0" h="8954" w="18310">
                  <a:moveTo>
                    <a:pt x="0" y="1"/>
                  </a:moveTo>
                  <a:cubicBezTo>
                    <a:pt x="121" y="5001"/>
                    <a:pt x="4154" y="8954"/>
                    <a:pt x="9155" y="8954"/>
                  </a:cubicBezTo>
                  <a:cubicBezTo>
                    <a:pt x="14115" y="8954"/>
                    <a:pt x="18189" y="5001"/>
                    <a:pt x="18310" y="1"/>
                  </a:cubicBezTo>
                  <a:close/>
                </a:path>
              </a:pathLst>
            </a:custGeom>
            <a:solidFill>
              <a:srgbClr val="3D14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8"/>
            <p:cNvSpPr/>
            <p:nvPr/>
          </p:nvSpPr>
          <p:spPr>
            <a:xfrm>
              <a:off x="5356600" y="4212475"/>
              <a:ext cx="254100" cy="120250"/>
            </a:xfrm>
            <a:custGeom>
              <a:rect b="b" l="l" r="r" t="t"/>
              <a:pathLst>
                <a:path extrusionOk="0" h="4810" w="10164">
                  <a:moveTo>
                    <a:pt x="5082" y="0"/>
                  </a:moveTo>
                  <a:cubicBezTo>
                    <a:pt x="3035" y="0"/>
                    <a:pt x="989" y="1089"/>
                    <a:pt x="0" y="3267"/>
                  </a:cubicBezTo>
                  <a:cubicBezTo>
                    <a:pt x="1533" y="4295"/>
                    <a:pt x="3307" y="4809"/>
                    <a:pt x="5082" y="4809"/>
                  </a:cubicBezTo>
                  <a:cubicBezTo>
                    <a:pt x="6856" y="4809"/>
                    <a:pt x="8631" y="4295"/>
                    <a:pt x="10163" y="3267"/>
                  </a:cubicBezTo>
                  <a:cubicBezTo>
                    <a:pt x="9175" y="1089"/>
                    <a:pt x="7129" y="0"/>
                    <a:pt x="5082" y="0"/>
                  </a:cubicBezTo>
                  <a:close/>
                </a:path>
              </a:pathLst>
            </a:custGeom>
            <a:solidFill>
              <a:srgbClr val="F0606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8"/>
            <p:cNvSpPr/>
            <p:nvPr/>
          </p:nvSpPr>
          <p:spPr>
            <a:xfrm>
              <a:off x="5312225" y="4103575"/>
              <a:ext cx="342825" cy="54475"/>
            </a:xfrm>
            <a:custGeom>
              <a:rect b="b" l="l" r="r" t="t"/>
              <a:pathLst>
                <a:path extrusionOk="0" h="2179" w="13713">
                  <a:moveTo>
                    <a:pt x="1" y="1"/>
                  </a:moveTo>
                  <a:lnTo>
                    <a:pt x="1" y="2178"/>
                  </a:lnTo>
                  <a:lnTo>
                    <a:pt x="13713" y="2178"/>
                  </a:lnTo>
                  <a:lnTo>
                    <a:pt x="137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38"/>
            <p:cNvSpPr/>
            <p:nvPr/>
          </p:nvSpPr>
          <p:spPr>
            <a:xfrm>
              <a:off x="5280975" y="3927125"/>
              <a:ext cx="103875" cy="88850"/>
            </a:xfrm>
            <a:custGeom>
              <a:rect b="b" l="l" r="r" t="t"/>
              <a:pathLst>
                <a:path extrusionOk="0" h="3554" w="4155">
                  <a:moveTo>
                    <a:pt x="2380" y="1"/>
                  </a:moveTo>
                  <a:cubicBezTo>
                    <a:pt x="807" y="1"/>
                    <a:pt x="1" y="1896"/>
                    <a:pt x="1130" y="3026"/>
                  </a:cubicBezTo>
                  <a:cubicBezTo>
                    <a:pt x="1495" y="3391"/>
                    <a:pt x="1940" y="3553"/>
                    <a:pt x="2375" y="3553"/>
                  </a:cubicBezTo>
                  <a:cubicBezTo>
                    <a:pt x="3287" y="3553"/>
                    <a:pt x="4155" y="2840"/>
                    <a:pt x="4155" y="1775"/>
                  </a:cubicBezTo>
                  <a:cubicBezTo>
                    <a:pt x="4155" y="808"/>
                    <a:pt x="3348" y="1"/>
                    <a:pt x="2380" y="1"/>
                  </a:cubicBezTo>
                  <a:close/>
                </a:path>
              </a:pathLst>
            </a:custGeom>
            <a:solidFill>
              <a:srgbClr val="3D14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38"/>
            <p:cNvSpPr/>
            <p:nvPr/>
          </p:nvSpPr>
          <p:spPr>
            <a:xfrm>
              <a:off x="5567325" y="3927125"/>
              <a:ext cx="103875" cy="88850"/>
            </a:xfrm>
            <a:custGeom>
              <a:rect b="b" l="l" r="r" t="t"/>
              <a:pathLst>
                <a:path extrusionOk="0" h="3554" w="4155">
                  <a:moveTo>
                    <a:pt x="2380" y="1"/>
                  </a:moveTo>
                  <a:cubicBezTo>
                    <a:pt x="767" y="1"/>
                    <a:pt x="0" y="1896"/>
                    <a:pt x="1129" y="3026"/>
                  </a:cubicBezTo>
                  <a:cubicBezTo>
                    <a:pt x="1481" y="3391"/>
                    <a:pt x="1922" y="3553"/>
                    <a:pt x="2357" y="3553"/>
                  </a:cubicBezTo>
                  <a:cubicBezTo>
                    <a:pt x="3268" y="3553"/>
                    <a:pt x="4154" y="2840"/>
                    <a:pt x="4154" y="1775"/>
                  </a:cubicBezTo>
                  <a:cubicBezTo>
                    <a:pt x="4154" y="808"/>
                    <a:pt x="3348" y="1"/>
                    <a:pt x="2380" y="1"/>
                  </a:cubicBezTo>
                  <a:close/>
                </a:path>
              </a:pathLst>
            </a:custGeom>
            <a:solidFill>
              <a:srgbClr val="3D14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38"/>
            <p:cNvSpPr/>
            <p:nvPr/>
          </p:nvSpPr>
          <p:spPr>
            <a:xfrm>
              <a:off x="5427175" y="4018875"/>
              <a:ext cx="112950" cy="56500"/>
            </a:xfrm>
            <a:custGeom>
              <a:rect b="b" l="l" r="r" t="t"/>
              <a:pathLst>
                <a:path extrusionOk="0" h="2260" w="4518">
                  <a:moveTo>
                    <a:pt x="2259" y="1"/>
                  </a:moveTo>
                  <a:cubicBezTo>
                    <a:pt x="1009" y="1"/>
                    <a:pt x="1" y="1009"/>
                    <a:pt x="1" y="2259"/>
                  </a:cubicBezTo>
                  <a:lnTo>
                    <a:pt x="4517" y="2259"/>
                  </a:lnTo>
                  <a:cubicBezTo>
                    <a:pt x="4517" y="1009"/>
                    <a:pt x="3509" y="1"/>
                    <a:pt x="2259" y="1"/>
                  </a:cubicBezTo>
                  <a:close/>
                </a:path>
              </a:pathLst>
            </a:custGeom>
            <a:solidFill>
              <a:srgbClr val="FA9D6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38"/>
            <p:cNvSpPr/>
            <p:nvPr/>
          </p:nvSpPr>
          <p:spPr>
            <a:xfrm>
              <a:off x="5097475" y="5524175"/>
              <a:ext cx="343850" cy="117975"/>
            </a:xfrm>
            <a:custGeom>
              <a:rect b="b" l="l" r="r" t="t"/>
              <a:pathLst>
                <a:path extrusionOk="0" h="4719" w="13754">
                  <a:moveTo>
                    <a:pt x="6171" y="0"/>
                  </a:moveTo>
                  <a:cubicBezTo>
                    <a:pt x="6171" y="0"/>
                    <a:pt x="1049" y="807"/>
                    <a:pt x="1" y="4719"/>
                  </a:cubicBezTo>
                  <a:lnTo>
                    <a:pt x="13753" y="4719"/>
                  </a:lnTo>
                  <a:lnTo>
                    <a:pt x="1375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38"/>
            <p:cNvSpPr/>
            <p:nvPr/>
          </p:nvSpPr>
          <p:spPr>
            <a:xfrm>
              <a:off x="5097475" y="5611875"/>
              <a:ext cx="343850" cy="30275"/>
            </a:xfrm>
            <a:custGeom>
              <a:rect b="b" l="l" r="r" t="t"/>
              <a:pathLst>
                <a:path extrusionOk="0" h="1211" w="13754">
                  <a:moveTo>
                    <a:pt x="525" y="1"/>
                  </a:moveTo>
                  <a:cubicBezTo>
                    <a:pt x="283" y="364"/>
                    <a:pt x="122" y="767"/>
                    <a:pt x="1" y="1211"/>
                  </a:cubicBezTo>
                  <a:lnTo>
                    <a:pt x="13753" y="1211"/>
                  </a:lnTo>
                  <a:lnTo>
                    <a:pt x="13753" y="1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38"/>
            <p:cNvSpPr/>
            <p:nvPr/>
          </p:nvSpPr>
          <p:spPr>
            <a:xfrm>
              <a:off x="5172100" y="5465700"/>
              <a:ext cx="177475" cy="107900"/>
            </a:xfrm>
            <a:custGeom>
              <a:rect b="b" l="l" r="r" t="t"/>
              <a:pathLst>
                <a:path extrusionOk="0" fill="none" h="4316" w="7099">
                  <a:moveTo>
                    <a:pt x="3267" y="2460"/>
                  </a:moveTo>
                  <a:cubicBezTo>
                    <a:pt x="2864" y="1008"/>
                    <a:pt x="1492" y="0"/>
                    <a:pt x="0" y="81"/>
                  </a:cubicBezTo>
                  <a:cubicBezTo>
                    <a:pt x="404" y="1089"/>
                    <a:pt x="1250" y="1855"/>
                    <a:pt x="2339" y="2178"/>
                  </a:cubicBezTo>
                  <a:cubicBezTo>
                    <a:pt x="3791" y="2622"/>
                    <a:pt x="3791" y="1533"/>
                    <a:pt x="4799" y="807"/>
                  </a:cubicBezTo>
                  <a:cubicBezTo>
                    <a:pt x="5808" y="121"/>
                    <a:pt x="7098" y="1170"/>
                    <a:pt x="5808" y="1855"/>
                  </a:cubicBezTo>
                  <a:cubicBezTo>
                    <a:pt x="5001" y="2259"/>
                    <a:pt x="4114" y="2420"/>
                    <a:pt x="3186" y="2380"/>
                  </a:cubicBezTo>
                  <a:cubicBezTo>
                    <a:pt x="3993" y="2420"/>
                    <a:pt x="5001" y="3589"/>
                    <a:pt x="5001" y="4315"/>
                  </a:cubicBezTo>
                </a:path>
              </a:pathLst>
            </a:custGeom>
            <a:noFill/>
            <a:ln cap="rnd" cmpd="sng" w="13100">
              <a:solidFill>
                <a:srgbClr val="FEFEF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38"/>
            <p:cNvSpPr/>
            <p:nvPr/>
          </p:nvSpPr>
          <p:spPr>
            <a:xfrm>
              <a:off x="5162000" y="5523150"/>
              <a:ext cx="91775" cy="19200"/>
            </a:xfrm>
            <a:custGeom>
              <a:rect b="b" l="l" r="r" t="t"/>
              <a:pathLst>
                <a:path extrusionOk="0" fill="none" h="768" w="3671">
                  <a:moveTo>
                    <a:pt x="3671" y="1"/>
                  </a:moveTo>
                  <a:cubicBezTo>
                    <a:pt x="2340" y="1"/>
                    <a:pt x="1090" y="82"/>
                    <a:pt x="1" y="767"/>
                  </a:cubicBezTo>
                </a:path>
              </a:pathLst>
            </a:custGeom>
            <a:noFill/>
            <a:ln cap="rnd" cmpd="sng" w="13100">
              <a:solidFill>
                <a:srgbClr val="FEFEF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38"/>
            <p:cNvSpPr/>
            <p:nvPr/>
          </p:nvSpPr>
          <p:spPr>
            <a:xfrm>
              <a:off x="5521950" y="5524175"/>
              <a:ext cx="343825" cy="117975"/>
            </a:xfrm>
            <a:custGeom>
              <a:rect b="b" l="l" r="r" t="t"/>
              <a:pathLst>
                <a:path extrusionOk="0" h="4719" w="13753">
                  <a:moveTo>
                    <a:pt x="0" y="0"/>
                  </a:moveTo>
                  <a:lnTo>
                    <a:pt x="0" y="4719"/>
                  </a:lnTo>
                  <a:lnTo>
                    <a:pt x="13753" y="4719"/>
                  </a:lnTo>
                  <a:cubicBezTo>
                    <a:pt x="12744" y="807"/>
                    <a:pt x="7623" y="0"/>
                    <a:pt x="76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38"/>
            <p:cNvSpPr/>
            <p:nvPr/>
          </p:nvSpPr>
          <p:spPr>
            <a:xfrm>
              <a:off x="5521950" y="5611875"/>
              <a:ext cx="343825" cy="30275"/>
            </a:xfrm>
            <a:custGeom>
              <a:rect b="b" l="l" r="r" t="t"/>
              <a:pathLst>
                <a:path extrusionOk="0" h="1211" w="13753">
                  <a:moveTo>
                    <a:pt x="0" y="1"/>
                  </a:moveTo>
                  <a:lnTo>
                    <a:pt x="0" y="1211"/>
                  </a:lnTo>
                  <a:lnTo>
                    <a:pt x="13753" y="1211"/>
                  </a:lnTo>
                  <a:cubicBezTo>
                    <a:pt x="13632" y="767"/>
                    <a:pt x="13470" y="364"/>
                    <a:pt x="13228" y="1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8"/>
            <p:cNvSpPr/>
            <p:nvPr/>
          </p:nvSpPr>
          <p:spPr>
            <a:xfrm>
              <a:off x="5613700" y="5465700"/>
              <a:ext cx="177475" cy="108900"/>
            </a:xfrm>
            <a:custGeom>
              <a:rect b="b" l="l" r="r" t="t"/>
              <a:pathLst>
                <a:path extrusionOk="0" fill="none" h="4356" w="7099">
                  <a:moveTo>
                    <a:pt x="3832" y="2460"/>
                  </a:moveTo>
                  <a:cubicBezTo>
                    <a:pt x="4235" y="1008"/>
                    <a:pt x="5606" y="0"/>
                    <a:pt x="7098" y="81"/>
                  </a:cubicBezTo>
                  <a:cubicBezTo>
                    <a:pt x="6695" y="1089"/>
                    <a:pt x="5848" y="1896"/>
                    <a:pt x="4800" y="2178"/>
                  </a:cubicBezTo>
                  <a:cubicBezTo>
                    <a:pt x="3348" y="2622"/>
                    <a:pt x="3307" y="1533"/>
                    <a:pt x="2299" y="807"/>
                  </a:cubicBezTo>
                  <a:cubicBezTo>
                    <a:pt x="1291" y="121"/>
                    <a:pt x="0" y="1170"/>
                    <a:pt x="1291" y="1855"/>
                  </a:cubicBezTo>
                  <a:cubicBezTo>
                    <a:pt x="2098" y="2259"/>
                    <a:pt x="3025" y="2420"/>
                    <a:pt x="3912" y="2380"/>
                  </a:cubicBezTo>
                  <a:cubicBezTo>
                    <a:pt x="3146" y="2420"/>
                    <a:pt x="2138" y="3589"/>
                    <a:pt x="2138" y="4356"/>
                  </a:cubicBezTo>
                </a:path>
              </a:pathLst>
            </a:custGeom>
            <a:noFill/>
            <a:ln cap="rnd" cmpd="sng" w="13100">
              <a:solidFill>
                <a:srgbClr val="FEFEF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8"/>
            <p:cNvSpPr/>
            <p:nvPr/>
          </p:nvSpPr>
          <p:spPr>
            <a:xfrm>
              <a:off x="5709475" y="5523150"/>
              <a:ext cx="91775" cy="19200"/>
            </a:xfrm>
            <a:custGeom>
              <a:rect b="b" l="l" r="r" t="t"/>
              <a:pathLst>
                <a:path extrusionOk="0" fill="none" h="768" w="3671">
                  <a:moveTo>
                    <a:pt x="1" y="1"/>
                  </a:moveTo>
                  <a:cubicBezTo>
                    <a:pt x="1372" y="1"/>
                    <a:pt x="2622" y="82"/>
                    <a:pt x="3671" y="767"/>
                  </a:cubicBezTo>
                </a:path>
              </a:pathLst>
            </a:custGeom>
            <a:noFill/>
            <a:ln cap="rnd" cmpd="sng" w="13100">
              <a:solidFill>
                <a:srgbClr val="FEFEF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8"/>
            <p:cNvSpPr/>
            <p:nvPr/>
          </p:nvSpPr>
          <p:spPr>
            <a:xfrm>
              <a:off x="5251750" y="4627850"/>
              <a:ext cx="459775" cy="513225"/>
            </a:xfrm>
            <a:custGeom>
              <a:rect b="b" l="l" r="r" t="t"/>
              <a:pathLst>
                <a:path extrusionOk="0" h="20529" w="18391">
                  <a:moveTo>
                    <a:pt x="2259" y="1"/>
                  </a:moveTo>
                  <a:lnTo>
                    <a:pt x="2259" y="4800"/>
                  </a:lnTo>
                  <a:lnTo>
                    <a:pt x="162" y="4800"/>
                  </a:lnTo>
                  <a:lnTo>
                    <a:pt x="0" y="18794"/>
                  </a:lnTo>
                  <a:lnTo>
                    <a:pt x="0" y="20528"/>
                  </a:lnTo>
                  <a:lnTo>
                    <a:pt x="18390" y="20528"/>
                  </a:lnTo>
                  <a:lnTo>
                    <a:pt x="18390" y="18794"/>
                  </a:lnTo>
                  <a:lnTo>
                    <a:pt x="18310" y="4800"/>
                  </a:lnTo>
                  <a:lnTo>
                    <a:pt x="16293" y="4800"/>
                  </a:lnTo>
                  <a:lnTo>
                    <a:pt x="162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38"/>
            <p:cNvSpPr/>
            <p:nvPr/>
          </p:nvSpPr>
          <p:spPr>
            <a:xfrm>
              <a:off x="5279975" y="4442350"/>
              <a:ext cx="57500" cy="369275"/>
            </a:xfrm>
            <a:custGeom>
              <a:rect b="b" l="l" r="r" t="t"/>
              <a:pathLst>
                <a:path extrusionOk="0" h="14771" w="2300">
                  <a:moveTo>
                    <a:pt x="0" y="0"/>
                  </a:moveTo>
                  <a:lnTo>
                    <a:pt x="0" y="13712"/>
                  </a:lnTo>
                  <a:cubicBezTo>
                    <a:pt x="41" y="14418"/>
                    <a:pt x="585" y="14771"/>
                    <a:pt x="1135" y="14771"/>
                  </a:cubicBezTo>
                  <a:cubicBezTo>
                    <a:pt x="1684" y="14771"/>
                    <a:pt x="2239" y="14418"/>
                    <a:pt x="2299" y="13712"/>
                  </a:cubicBezTo>
                  <a:lnTo>
                    <a:pt x="22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38"/>
            <p:cNvSpPr/>
            <p:nvPr/>
          </p:nvSpPr>
          <p:spPr>
            <a:xfrm>
              <a:off x="5629825" y="4442350"/>
              <a:ext cx="57500" cy="369275"/>
            </a:xfrm>
            <a:custGeom>
              <a:rect b="b" l="l" r="r" t="t"/>
              <a:pathLst>
                <a:path extrusionOk="0" h="14771" w="2300">
                  <a:moveTo>
                    <a:pt x="1" y="0"/>
                  </a:moveTo>
                  <a:lnTo>
                    <a:pt x="1" y="13712"/>
                  </a:lnTo>
                  <a:cubicBezTo>
                    <a:pt x="61" y="14418"/>
                    <a:pt x="616" y="14771"/>
                    <a:pt x="1165" y="14771"/>
                  </a:cubicBezTo>
                  <a:cubicBezTo>
                    <a:pt x="1715" y="14771"/>
                    <a:pt x="2259" y="14418"/>
                    <a:pt x="2299" y="13712"/>
                  </a:cubicBezTo>
                  <a:lnTo>
                    <a:pt x="229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38"/>
            <p:cNvSpPr/>
            <p:nvPr/>
          </p:nvSpPr>
          <p:spPr>
            <a:xfrm>
              <a:off x="5283000" y="4755900"/>
              <a:ext cx="44375" cy="37850"/>
            </a:xfrm>
            <a:custGeom>
              <a:rect b="b" l="l" r="r" t="t"/>
              <a:pathLst>
                <a:path extrusionOk="0" h="1514" w="1775">
                  <a:moveTo>
                    <a:pt x="1009" y="1"/>
                  </a:moveTo>
                  <a:cubicBezTo>
                    <a:pt x="323" y="1"/>
                    <a:pt x="0" y="807"/>
                    <a:pt x="484" y="1291"/>
                  </a:cubicBezTo>
                  <a:cubicBezTo>
                    <a:pt x="639" y="1446"/>
                    <a:pt x="827" y="1514"/>
                    <a:pt x="1011" y="1514"/>
                  </a:cubicBezTo>
                  <a:cubicBezTo>
                    <a:pt x="1402" y="1514"/>
                    <a:pt x="1775" y="1206"/>
                    <a:pt x="1775" y="767"/>
                  </a:cubicBezTo>
                  <a:cubicBezTo>
                    <a:pt x="1775" y="323"/>
                    <a:pt x="1412" y="1"/>
                    <a:pt x="10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38"/>
            <p:cNvSpPr/>
            <p:nvPr/>
          </p:nvSpPr>
          <p:spPr>
            <a:xfrm>
              <a:off x="5632850" y="4755900"/>
              <a:ext cx="45075" cy="38075"/>
            </a:xfrm>
            <a:custGeom>
              <a:rect b="b" l="l" r="r" t="t"/>
              <a:pathLst>
                <a:path extrusionOk="0" h="1523" w="1803">
                  <a:moveTo>
                    <a:pt x="1049" y="1"/>
                  </a:moveTo>
                  <a:cubicBezTo>
                    <a:pt x="364" y="1"/>
                    <a:pt x="1" y="807"/>
                    <a:pt x="485" y="1291"/>
                  </a:cubicBezTo>
                  <a:cubicBezTo>
                    <a:pt x="644" y="1451"/>
                    <a:pt x="843" y="1523"/>
                    <a:pt x="1037" y="1523"/>
                  </a:cubicBezTo>
                  <a:cubicBezTo>
                    <a:pt x="1431" y="1523"/>
                    <a:pt x="1802" y="1226"/>
                    <a:pt x="1775" y="767"/>
                  </a:cubicBezTo>
                  <a:cubicBezTo>
                    <a:pt x="1775" y="323"/>
                    <a:pt x="1452" y="1"/>
                    <a:pt x="10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38"/>
            <p:cNvSpPr/>
            <p:nvPr/>
          </p:nvSpPr>
          <p:spPr>
            <a:xfrm>
              <a:off x="5361650" y="4756900"/>
              <a:ext cx="239975" cy="256125"/>
            </a:xfrm>
            <a:custGeom>
              <a:rect b="b" l="l" r="r" t="t"/>
              <a:pathLst>
                <a:path extrusionOk="0" h="10245" w="9599">
                  <a:moveTo>
                    <a:pt x="0" y="1"/>
                  </a:moveTo>
                  <a:lnTo>
                    <a:pt x="0" y="7825"/>
                  </a:lnTo>
                  <a:cubicBezTo>
                    <a:pt x="0" y="9156"/>
                    <a:pt x="1089" y="10244"/>
                    <a:pt x="2420" y="10244"/>
                  </a:cubicBezTo>
                  <a:lnTo>
                    <a:pt x="7179" y="10244"/>
                  </a:lnTo>
                  <a:cubicBezTo>
                    <a:pt x="8510" y="10244"/>
                    <a:pt x="9598" y="9156"/>
                    <a:pt x="9598" y="7825"/>
                  </a:cubicBezTo>
                  <a:lnTo>
                    <a:pt x="95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38"/>
            <p:cNvSpPr/>
            <p:nvPr/>
          </p:nvSpPr>
          <p:spPr>
            <a:xfrm>
              <a:off x="5361650" y="4756900"/>
              <a:ext cx="239975" cy="67575"/>
            </a:xfrm>
            <a:custGeom>
              <a:rect b="b" l="l" r="r" t="t"/>
              <a:pathLst>
                <a:path extrusionOk="0" h="2703" w="9599">
                  <a:moveTo>
                    <a:pt x="0" y="1"/>
                  </a:moveTo>
                  <a:lnTo>
                    <a:pt x="0" y="2703"/>
                  </a:lnTo>
                  <a:lnTo>
                    <a:pt x="9598" y="2703"/>
                  </a:lnTo>
                  <a:lnTo>
                    <a:pt x="95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38"/>
            <p:cNvSpPr/>
            <p:nvPr/>
          </p:nvSpPr>
          <p:spPr>
            <a:xfrm>
              <a:off x="5056150" y="3560150"/>
              <a:ext cx="855000" cy="378100"/>
            </a:xfrm>
            <a:custGeom>
              <a:rect b="b" l="l" r="r" t="t"/>
              <a:pathLst>
                <a:path extrusionOk="0" h="15124" w="34200">
                  <a:moveTo>
                    <a:pt x="17100" y="0"/>
                  </a:moveTo>
                  <a:cubicBezTo>
                    <a:pt x="8389" y="0"/>
                    <a:pt x="1089" y="6493"/>
                    <a:pt x="0" y="15124"/>
                  </a:cubicBezTo>
                  <a:cubicBezTo>
                    <a:pt x="1452" y="14357"/>
                    <a:pt x="2985" y="13752"/>
                    <a:pt x="4598" y="13268"/>
                  </a:cubicBezTo>
                  <a:lnTo>
                    <a:pt x="5646" y="8711"/>
                  </a:lnTo>
                  <a:lnTo>
                    <a:pt x="6534" y="12704"/>
                  </a:lnTo>
                  <a:cubicBezTo>
                    <a:pt x="7381" y="12502"/>
                    <a:pt x="8308" y="12301"/>
                    <a:pt x="9236" y="12139"/>
                  </a:cubicBezTo>
                  <a:lnTo>
                    <a:pt x="10083" y="7542"/>
                  </a:lnTo>
                  <a:lnTo>
                    <a:pt x="11010" y="11857"/>
                  </a:lnTo>
                  <a:cubicBezTo>
                    <a:pt x="12819" y="11640"/>
                    <a:pt x="14659" y="11488"/>
                    <a:pt x="16474" y="11488"/>
                  </a:cubicBezTo>
                  <a:cubicBezTo>
                    <a:pt x="16683" y="11488"/>
                    <a:pt x="16892" y="11490"/>
                    <a:pt x="17100" y="11494"/>
                  </a:cubicBezTo>
                  <a:cubicBezTo>
                    <a:pt x="17278" y="11491"/>
                    <a:pt x="17456" y="11490"/>
                    <a:pt x="17633" y="11490"/>
                  </a:cubicBezTo>
                  <a:cubicBezTo>
                    <a:pt x="20278" y="11490"/>
                    <a:pt x="22919" y="11769"/>
                    <a:pt x="25488" y="12260"/>
                  </a:cubicBezTo>
                  <a:lnTo>
                    <a:pt x="26335" y="9679"/>
                  </a:lnTo>
                  <a:lnTo>
                    <a:pt x="27142" y="12583"/>
                  </a:lnTo>
                  <a:cubicBezTo>
                    <a:pt x="27747" y="12704"/>
                    <a:pt x="28352" y="12865"/>
                    <a:pt x="28916" y="13027"/>
                  </a:cubicBezTo>
                  <a:lnTo>
                    <a:pt x="29804" y="10203"/>
                  </a:lnTo>
                  <a:lnTo>
                    <a:pt x="30691" y="13591"/>
                  </a:lnTo>
                  <a:cubicBezTo>
                    <a:pt x="31901" y="14035"/>
                    <a:pt x="33070" y="14519"/>
                    <a:pt x="34199" y="15124"/>
                  </a:cubicBezTo>
                  <a:cubicBezTo>
                    <a:pt x="33111" y="6493"/>
                    <a:pt x="25811" y="0"/>
                    <a:pt x="17100" y="0"/>
                  </a:cubicBezTo>
                  <a:close/>
                </a:path>
              </a:pathLst>
            </a:custGeom>
            <a:solidFill>
              <a:srgbClr val="983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8"/>
            <p:cNvSpPr/>
            <p:nvPr/>
          </p:nvSpPr>
          <p:spPr>
            <a:xfrm>
              <a:off x="5073275" y="3559125"/>
              <a:ext cx="820725" cy="300475"/>
            </a:xfrm>
            <a:custGeom>
              <a:rect b="b" l="l" r="r" t="t"/>
              <a:pathLst>
                <a:path extrusionOk="0" h="12019" w="32829">
                  <a:moveTo>
                    <a:pt x="16415" y="1"/>
                  </a:moveTo>
                  <a:cubicBezTo>
                    <a:pt x="8914" y="1"/>
                    <a:pt x="2259" y="4881"/>
                    <a:pt x="1" y="12019"/>
                  </a:cubicBezTo>
                  <a:cubicBezTo>
                    <a:pt x="3649" y="6607"/>
                    <a:pt x="9767" y="3307"/>
                    <a:pt x="16296" y="3307"/>
                  </a:cubicBezTo>
                  <a:cubicBezTo>
                    <a:pt x="16336" y="3307"/>
                    <a:pt x="16375" y="3308"/>
                    <a:pt x="16415" y="3308"/>
                  </a:cubicBezTo>
                  <a:cubicBezTo>
                    <a:pt x="16455" y="3308"/>
                    <a:pt x="16494" y="3307"/>
                    <a:pt x="16534" y="3307"/>
                  </a:cubicBezTo>
                  <a:cubicBezTo>
                    <a:pt x="23063" y="3307"/>
                    <a:pt x="29181" y="6607"/>
                    <a:pt x="32829" y="12019"/>
                  </a:cubicBezTo>
                  <a:cubicBezTo>
                    <a:pt x="30570" y="4881"/>
                    <a:pt x="23916" y="1"/>
                    <a:pt x="16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8"/>
            <p:cNvSpPr/>
            <p:nvPr/>
          </p:nvSpPr>
          <p:spPr>
            <a:xfrm>
              <a:off x="5052125" y="3909000"/>
              <a:ext cx="90750" cy="237950"/>
            </a:xfrm>
            <a:custGeom>
              <a:rect b="b" l="l" r="r" t="t"/>
              <a:pathLst>
                <a:path extrusionOk="0" h="9518" w="3630">
                  <a:moveTo>
                    <a:pt x="323" y="0"/>
                  </a:moveTo>
                  <a:cubicBezTo>
                    <a:pt x="121" y="1089"/>
                    <a:pt x="0" y="2178"/>
                    <a:pt x="0" y="3267"/>
                  </a:cubicBezTo>
                  <a:cubicBezTo>
                    <a:pt x="0" y="5404"/>
                    <a:pt x="403" y="7501"/>
                    <a:pt x="1170" y="9518"/>
                  </a:cubicBezTo>
                  <a:cubicBezTo>
                    <a:pt x="3630" y="6291"/>
                    <a:pt x="2299" y="161"/>
                    <a:pt x="2299" y="161"/>
                  </a:cubicBezTo>
                  <a:lnTo>
                    <a:pt x="323" y="0"/>
                  </a:lnTo>
                  <a:close/>
                </a:path>
              </a:pathLst>
            </a:custGeom>
            <a:solidFill>
              <a:srgbClr val="983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8"/>
            <p:cNvSpPr/>
            <p:nvPr/>
          </p:nvSpPr>
          <p:spPr>
            <a:xfrm>
              <a:off x="5824425" y="3909000"/>
              <a:ext cx="89750" cy="237950"/>
            </a:xfrm>
            <a:custGeom>
              <a:rect b="b" l="l" r="r" t="t"/>
              <a:pathLst>
                <a:path extrusionOk="0" h="9518" w="3590">
                  <a:moveTo>
                    <a:pt x="3267" y="0"/>
                  </a:moveTo>
                  <a:lnTo>
                    <a:pt x="1291" y="161"/>
                  </a:lnTo>
                  <a:cubicBezTo>
                    <a:pt x="1291" y="161"/>
                    <a:pt x="0" y="6291"/>
                    <a:pt x="2460" y="9518"/>
                  </a:cubicBezTo>
                  <a:cubicBezTo>
                    <a:pt x="3227" y="7501"/>
                    <a:pt x="3589" y="5404"/>
                    <a:pt x="3589" y="3267"/>
                  </a:cubicBezTo>
                  <a:cubicBezTo>
                    <a:pt x="3589" y="2178"/>
                    <a:pt x="3468" y="1089"/>
                    <a:pt x="3267" y="0"/>
                  </a:cubicBezTo>
                  <a:close/>
                </a:path>
              </a:pathLst>
            </a:custGeom>
            <a:solidFill>
              <a:srgbClr val="98382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72" name="Google Shape;372;p38"/>
          <p:cNvSpPr/>
          <p:nvPr/>
        </p:nvSpPr>
        <p:spPr>
          <a:xfrm rot="-5235847">
            <a:off x="7773721" y="481533"/>
            <a:ext cx="829733" cy="970982"/>
          </a:xfrm>
          <a:custGeom>
            <a:rect b="b" l="l" r="r" t="t"/>
            <a:pathLst>
              <a:path extrusionOk="0" h="17055" w="14574">
                <a:moveTo>
                  <a:pt x="3724" y="0"/>
                </a:moveTo>
                <a:lnTo>
                  <a:pt x="1" y="3632"/>
                </a:lnTo>
                <a:lnTo>
                  <a:pt x="5264" y="8596"/>
                </a:lnTo>
                <a:lnTo>
                  <a:pt x="277" y="14618"/>
                </a:lnTo>
                <a:lnTo>
                  <a:pt x="2851" y="17055"/>
                </a:lnTo>
                <a:lnTo>
                  <a:pt x="8000" y="11170"/>
                </a:lnTo>
                <a:lnTo>
                  <a:pt x="12527" y="15446"/>
                </a:lnTo>
                <a:lnTo>
                  <a:pt x="14573" y="11883"/>
                </a:lnTo>
                <a:lnTo>
                  <a:pt x="10896" y="7861"/>
                </a:lnTo>
                <a:lnTo>
                  <a:pt x="14366" y="3884"/>
                </a:lnTo>
                <a:lnTo>
                  <a:pt x="11654" y="896"/>
                </a:lnTo>
                <a:lnTo>
                  <a:pt x="8252" y="4988"/>
                </a:lnTo>
                <a:lnTo>
                  <a:pt x="37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Number and Operations in Base Ten - Maths for Elementary by Slidesgo">
  <a:themeElements>
    <a:clrScheme name="Simple Light">
      <a:dk1>
        <a:srgbClr val="FFFFFF"/>
      </a:dk1>
      <a:lt1>
        <a:srgbClr val="E06666"/>
      </a:lt1>
      <a:dk2>
        <a:srgbClr val="000000"/>
      </a:dk2>
      <a:lt2>
        <a:srgbClr val="F4B881"/>
      </a:lt2>
      <a:accent1>
        <a:srgbClr val="95D5EB"/>
      </a:accent1>
      <a:accent2>
        <a:srgbClr val="B76BD6"/>
      </a:accent2>
      <a:accent3>
        <a:srgbClr val="BFDA5F"/>
      </a:accent3>
      <a:accent4>
        <a:srgbClr val="FFBD7D"/>
      </a:accent4>
      <a:accent5>
        <a:srgbClr val="FFF2CC"/>
      </a:accent5>
      <a:accent6>
        <a:srgbClr val="F7DEC7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