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57c2754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57c275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57c2754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57c2754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657c2754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657c275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919b2fb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919b2f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4a31321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4a31321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657c2754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657c2754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1c9e2340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1c9e2340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3DxnjCbuips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Pobble Writing T4 Wk 3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104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Volcano </a:t>
            </a:r>
            <a:r>
              <a:rPr b="1" lang="en" sz="40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https://www.pobble365.com/</a:t>
            </a:r>
            <a:endParaRPr b="1" sz="401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0" y="0"/>
            <a:ext cx="8722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    </a:t>
            </a:r>
            <a:r>
              <a:rPr b="1" lang="en" sz="21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Take a good look at this weeks image: Volcano</a:t>
            </a:r>
            <a:endParaRPr b="1" sz="21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738" y="514200"/>
            <a:ext cx="3849385" cy="43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35200" y="863550"/>
            <a:ext cx="79182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was the moment they had been dreading for </a:t>
            </a:r>
            <a:r>
              <a:rPr i="1" lang="en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decades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the volcano had finally </a:t>
            </a:r>
            <a:r>
              <a:rPr i="1" lang="en" sz="1400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erupted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The earth shook, as </a:t>
            </a:r>
            <a:r>
              <a:rPr i="1" lang="en" sz="14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torrents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golden death </a:t>
            </a:r>
            <a:r>
              <a:rPr b="1" i="1" lang="en" sz="140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cascaded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over the helpless landscape. Clouds of ash swarmed over the countryside, enveloping everything in their path. </a:t>
            </a:r>
            <a:r>
              <a:rPr b="1" i="1" lang="en" sz="14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Chaos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1400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reigned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as the beast that had been sleeping for years, now awoken, </a:t>
            </a:r>
            <a:r>
              <a:rPr b="1"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inflicted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its </a:t>
            </a:r>
            <a:r>
              <a:rPr b="1" i="1" lang="en" sz="1400">
                <a:solidFill>
                  <a:srgbClr val="99999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fury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upon the world.</a:t>
            </a:r>
            <a:endParaRPr i="1"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sky glowed like molten iron. The world was on fire. It was natures turn to take its revenge.</a:t>
            </a:r>
            <a:endParaRPr i="1"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Clarifying words in the text (PAUSE AND READ EACH MEANING TWICE!)</a:t>
            </a:r>
            <a:endParaRPr b="1"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decades:</a:t>
            </a:r>
            <a:r>
              <a:rPr b="1" i="1" lang="en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period of ten years</a:t>
            </a:r>
            <a:r>
              <a:rPr lang="en" sz="14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erupted: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become active and eject lava, ash, and gases.</a:t>
            </a:r>
            <a:endParaRPr i="1"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torrents: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strong and fast-moving stream of water or other liquid.</a:t>
            </a:r>
            <a:endParaRPr i="1"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cascaded: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pour downwards rapidly and in large quantities.</a:t>
            </a:r>
            <a:endParaRPr sz="14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1" lang="en" sz="14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haos: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complete disorder and confusion.</a:t>
            </a:r>
            <a:endParaRPr b="1" i="1" sz="1400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Reigned: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dominant feature of a situation or place.</a:t>
            </a:r>
            <a:endParaRPr b="1" i="1" sz="1400">
              <a:solidFill>
                <a:srgbClr val="FF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inflicted: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cause (something unpleasant or painful) to be suffered by someone or something.</a:t>
            </a:r>
            <a:endParaRPr b="1" i="1" sz="1400"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99999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Fury: 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wild or violent anger.</a:t>
            </a:r>
            <a:endParaRPr b="1" i="1" sz="1400">
              <a:solidFill>
                <a:srgbClr val="99999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i="1" sz="1007"/>
          </a:p>
        </p:txBody>
      </p:sp>
      <p:sp>
        <p:nvSpPr>
          <p:cNvPr id="99" name="Google Shape;99;p15"/>
          <p:cNvSpPr txBox="1"/>
          <p:nvPr/>
        </p:nvSpPr>
        <p:spPr>
          <a:xfrm>
            <a:off x="0" y="0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Read the STORY STARTER BELOW about the photograph: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87525" y="889000"/>
            <a:ext cx="8548800" cy="4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Q1) 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do you think it means by ‘nature taking its revenge’?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Q2) 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do you think is the most dangerous part of a volcano?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 b="1"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Q3) 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 you know of any active volcanoes around the world?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i="1" sz="140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i="1"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i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007"/>
          </a:p>
        </p:txBody>
      </p:sp>
      <p:sp>
        <p:nvSpPr>
          <p:cNvPr id="105" name="Google Shape;105;p16"/>
          <p:cNvSpPr txBox="1"/>
          <p:nvPr/>
        </p:nvSpPr>
        <p:spPr>
          <a:xfrm>
            <a:off x="187625" y="0"/>
            <a:ext cx="85488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 TIME: </a:t>
            </a:r>
            <a:endParaRPr b="1" sz="2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Read each question carefully, there is space for you to answer each question underneath. </a:t>
            </a:r>
            <a:endParaRPr b="1"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HINT: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Try and write using </a:t>
            </a:r>
            <a:r>
              <a:rPr lang="en" sz="1236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full sentences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use </a:t>
            </a:r>
            <a:r>
              <a:rPr lang="en" sz="1236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conjunctions 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where possible to extend your answers.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269675" y="671850"/>
            <a:ext cx="7688700" cy="42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100"/>
              <a:buFont typeface="Arial"/>
              <a:buNone/>
            </a:pPr>
            <a:r>
              <a:rPr b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Q4) </a:t>
            </a:r>
            <a:r>
              <a:rPr lang="en" sz="2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 you know what causes a volcano to erupt?</a:t>
            </a:r>
            <a:endParaRPr b="1" i="1" sz="2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4100"/>
              <a:buFont typeface="Arial"/>
              <a:buNone/>
            </a:pPr>
            <a:r>
              <a:rPr b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i="1" sz="250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Q5)</a:t>
            </a:r>
            <a:r>
              <a:rPr b="1" i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 famous volcano called Vesuvius, which erupted in Roman times to destroy the citizens of Pompeii. How do you think people felt thousands of years ago when they saw a volcanic eruption? </a:t>
            </a:r>
            <a:endParaRPr b="1" i="1" sz="2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Q6) </a:t>
            </a:r>
            <a:r>
              <a:rPr lang="en" sz="2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do you think people explained where the lava came from? Remember, people used to think the Earth was flat!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 b="1" i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2625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1519"/>
              <a:buFont typeface="Arial"/>
              <a:buNone/>
            </a:pPr>
            <a:r>
              <a:t/>
            </a:r>
            <a:endParaRPr b="1" sz="16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150250" y="-57800"/>
            <a:ext cx="75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92475" y="50375"/>
            <a:ext cx="583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QUESTIONS CONTINUED..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29250" y="472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Grammar/punctuation challenge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27650" y="1366325"/>
            <a:ext cx="7688700" cy="32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Verbs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are action/doing words.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sentence(s) contains </a:t>
            </a:r>
            <a:r>
              <a:rPr i="1" lang="en" sz="140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two verbs?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Type/Write the correct answer below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volcano erupted an oozing, orange lava.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Lava exploded out of the volcano, bubbling over the landscape.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sky glowed.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ash-cloud shot over the land, rising high up into the sky.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A:  </a:t>
            </a:r>
            <a:endParaRPr b="1" sz="1450" u="sng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 u="sng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197050" y="704650"/>
            <a:ext cx="3689700" cy="4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sentences are </a:t>
            </a:r>
            <a:r>
              <a:rPr lang="en" sz="145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‘sick’</a:t>
            </a: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need help to get better. Please help!!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Lava went over the ground. The sky looked red. It was a scary sight.</a:t>
            </a:r>
            <a:endParaRPr b="1" i="1" sz="17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you think of a way to improve these sentences? Type your answers below: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0" y="0"/>
            <a:ext cx="69747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Sentence Challenge: Must Do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0" y="0"/>
            <a:ext cx="1283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058450" y="4318001"/>
            <a:ext cx="3212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572000" y="3023075"/>
            <a:ext cx="45603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350" y="1318650"/>
            <a:ext cx="3139724" cy="35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1960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Extension: (Optional)</a:t>
            </a:r>
            <a:endParaRPr sz="304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7650" y="19171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7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Draw your own volcanic eruption.</a:t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7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could label it with some adjectives or even </a:t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7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sentences to describe what is happening.</a:t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7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Photo courtesy of Reimund Bertrams from Pixabay.</a:t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7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 really good volcano drawing activity in Art for Kids Hub</a:t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57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How to draw a Volcano</a:t>
            </a:r>
            <a:endParaRPr sz="3957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350" y="1318650"/>
            <a:ext cx="3139724" cy="35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