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5B06"/>
    <a:srgbClr val="F86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F93FE6-0283-4677-8E5A-2091591E0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" y="155165"/>
            <a:ext cx="5857875" cy="837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4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3DEB0B-26E7-446A-A326-9F074ADC1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31" y="128723"/>
            <a:ext cx="5817066" cy="838465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146A294-73AD-4D8A-8F9C-E8406E1CB892}"/>
              </a:ext>
            </a:extLst>
          </p:cNvPr>
          <p:cNvSpPr/>
          <p:nvPr/>
        </p:nvSpPr>
        <p:spPr>
          <a:xfrm>
            <a:off x="4557631" y="5707185"/>
            <a:ext cx="949790" cy="409904"/>
          </a:xfrm>
          <a:prstGeom prst="ellipse">
            <a:avLst/>
          </a:prstGeom>
          <a:solidFill>
            <a:srgbClr val="F45B0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Click</a:t>
            </a:r>
            <a:endParaRPr lang="en-US" dirty="0"/>
          </a:p>
        </p:txBody>
      </p:sp>
      <p:pic>
        <p:nvPicPr>
          <p:cNvPr id="7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BB7B1A20-5260-4097-95B3-BAF114A12AB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43319" y="5759340"/>
            <a:ext cx="305593" cy="30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</Words>
  <Application>Microsoft Office PowerPoint</Application>
  <PresentationFormat>Custom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9</cp:revision>
  <dcterms:created xsi:type="dcterms:W3CDTF">2021-07-20T03:18:21Z</dcterms:created>
  <dcterms:modified xsi:type="dcterms:W3CDTF">2021-07-30T05:11:55Z</dcterms:modified>
</cp:coreProperties>
</file>