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</p:sldIdLst>
  <p:sldSz cx="6119813" cy="86756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4660"/>
  </p:normalViewPr>
  <p:slideViewPr>
    <p:cSldViewPr snapToGrid="0">
      <p:cViewPr varScale="1">
        <p:scale>
          <a:sx n="71" d="100"/>
          <a:sy n="71" d="100"/>
        </p:scale>
        <p:origin x="26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986" y="1419841"/>
            <a:ext cx="5201841" cy="3020425"/>
          </a:xfrm>
        </p:spPr>
        <p:txBody>
          <a:bodyPr anchor="b"/>
          <a:lstStyle>
            <a:lvl1pPr algn="ctr"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4977" y="4556745"/>
            <a:ext cx="4589860" cy="2094616"/>
          </a:xfrm>
        </p:spPr>
        <p:txBody>
          <a:bodyPr/>
          <a:lstStyle>
            <a:lvl1pPr marL="0" indent="0" algn="ctr">
              <a:buNone/>
              <a:defRPr sz="1606"/>
            </a:lvl1pPr>
            <a:lvl2pPr marL="306004" indent="0" algn="ctr">
              <a:buNone/>
              <a:defRPr sz="1339"/>
            </a:lvl2pPr>
            <a:lvl3pPr marL="612008" indent="0" algn="ctr">
              <a:buNone/>
              <a:defRPr sz="1205"/>
            </a:lvl3pPr>
            <a:lvl4pPr marL="918012" indent="0" algn="ctr">
              <a:buNone/>
              <a:defRPr sz="1071"/>
            </a:lvl4pPr>
            <a:lvl5pPr marL="1224016" indent="0" algn="ctr">
              <a:buNone/>
              <a:defRPr sz="1071"/>
            </a:lvl5pPr>
            <a:lvl6pPr marL="1530020" indent="0" algn="ctr">
              <a:buNone/>
              <a:defRPr sz="1071"/>
            </a:lvl6pPr>
            <a:lvl7pPr marL="1836024" indent="0" algn="ctr">
              <a:buNone/>
              <a:defRPr sz="1071"/>
            </a:lvl7pPr>
            <a:lvl8pPr marL="2142028" indent="0" algn="ctr">
              <a:buNone/>
              <a:defRPr sz="1071"/>
            </a:lvl8pPr>
            <a:lvl9pPr marL="2448032" indent="0" algn="ctr">
              <a:buNone/>
              <a:defRPr sz="10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5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8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379491" y="461900"/>
            <a:ext cx="1319585" cy="73522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0738" y="461900"/>
            <a:ext cx="3882256" cy="73522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0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0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50" y="2162900"/>
            <a:ext cx="5278339" cy="3608845"/>
          </a:xfrm>
        </p:spPr>
        <p:txBody>
          <a:bodyPr anchor="b"/>
          <a:lstStyle>
            <a:lvl1pPr>
              <a:defRPr sz="4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7550" y="5805885"/>
            <a:ext cx="5278339" cy="1897806"/>
          </a:xfrm>
        </p:spPr>
        <p:txBody>
          <a:bodyPr/>
          <a:lstStyle>
            <a:lvl1pPr marL="0" indent="0">
              <a:buNone/>
              <a:defRPr sz="1606">
                <a:solidFill>
                  <a:schemeClr val="tx1"/>
                </a:solidFill>
              </a:defRPr>
            </a:lvl1pPr>
            <a:lvl2pPr marL="306004" indent="0">
              <a:buNone/>
              <a:defRPr sz="1339">
                <a:solidFill>
                  <a:schemeClr val="tx1">
                    <a:tint val="75000"/>
                  </a:schemeClr>
                </a:solidFill>
              </a:defRPr>
            </a:lvl2pPr>
            <a:lvl3pPr marL="612008" indent="0">
              <a:buNone/>
              <a:defRPr sz="1205">
                <a:solidFill>
                  <a:schemeClr val="tx1">
                    <a:tint val="75000"/>
                  </a:schemeClr>
                </a:solidFill>
              </a:defRPr>
            </a:lvl3pPr>
            <a:lvl4pPr marL="91801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4pPr>
            <a:lvl5pPr marL="1224016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5pPr>
            <a:lvl6pPr marL="1530020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6pPr>
            <a:lvl7pPr marL="1836024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7pPr>
            <a:lvl8pPr marL="2142028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8pPr>
            <a:lvl9pPr marL="2448032" indent="0">
              <a:buNone/>
              <a:defRPr sz="10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316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0737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155" y="2309500"/>
            <a:ext cx="2600921" cy="550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0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461902"/>
            <a:ext cx="5278339" cy="16768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1535" y="2126749"/>
            <a:ext cx="2588967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1535" y="3169036"/>
            <a:ext cx="2588967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8155" y="2126749"/>
            <a:ext cx="2601718" cy="1042287"/>
          </a:xfrm>
        </p:spPr>
        <p:txBody>
          <a:bodyPr anchor="b"/>
          <a:lstStyle>
            <a:lvl1pPr marL="0" indent="0">
              <a:buNone/>
              <a:defRPr sz="1606" b="1"/>
            </a:lvl1pPr>
            <a:lvl2pPr marL="306004" indent="0">
              <a:buNone/>
              <a:defRPr sz="1339" b="1"/>
            </a:lvl2pPr>
            <a:lvl3pPr marL="612008" indent="0">
              <a:buNone/>
              <a:defRPr sz="1205" b="1"/>
            </a:lvl3pPr>
            <a:lvl4pPr marL="918012" indent="0">
              <a:buNone/>
              <a:defRPr sz="1071" b="1"/>
            </a:lvl4pPr>
            <a:lvl5pPr marL="1224016" indent="0">
              <a:buNone/>
              <a:defRPr sz="1071" b="1"/>
            </a:lvl5pPr>
            <a:lvl6pPr marL="1530020" indent="0">
              <a:buNone/>
              <a:defRPr sz="1071" b="1"/>
            </a:lvl6pPr>
            <a:lvl7pPr marL="1836024" indent="0">
              <a:buNone/>
              <a:defRPr sz="1071" b="1"/>
            </a:lvl7pPr>
            <a:lvl8pPr marL="2142028" indent="0">
              <a:buNone/>
              <a:defRPr sz="1071" b="1"/>
            </a:lvl8pPr>
            <a:lvl9pPr marL="2448032" indent="0">
              <a:buNone/>
              <a:defRPr sz="10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8155" y="3169036"/>
            <a:ext cx="2601718" cy="4661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0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6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768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1718" y="1249140"/>
            <a:ext cx="3098155" cy="6165362"/>
          </a:xfrm>
        </p:spPr>
        <p:txBody>
          <a:bodyPr/>
          <a:lstStyle>
            <a:lvl1pPr>
              <a:defRPr sz="2142"/>
            </a:lvl1pPr>
            <a:lvl2pPr>
              <a:defRPr sz="1874"/>
            </a:lvl2pPr>
            <a:lvl3pPr>
              <a:defRPr sz="1606"/>
            </a:lvl3pPr>
            <a:lvl4pPr>
              <a:defRPr sz="1339"/>
            </a:lvl4pPr>
            <a:lvl5pPr>
              <a:defRPr sz="1339"/>
            </a:lvl5pPr>
            <a:lvl6pPr>
              <a:defRPr sz="1339"/>
            </a:lvl6pPr>
            <a:lvl7pPr>
              <a:defRPr sz="1339"/>
            </a:lvl7pPr>
            <a:lvl8pPr>
              <a:defRPr sz="1339"/>
            </a:lvl8pPr>
            <a:lvl9pPr>
              <a:defRPr sz="1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0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534" y="578379"/>
            <a:ext cx="1973799" cy="2024327"/>
          </a:xfrm>
        </p:spPr>
        <p:txBody>
          <a:bodyPr anchor="b"/>
          <a:lstStyle>
            <a:lvl1pPr>
              <a:defRPr sz="21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01718" y="1249140"/>
            <a:ext cx="3098155" cy="6165362"/>
          </a:xfrm>
        </p:spPr>
        <p:txBody>
          <a:bodyPr anchor="t"/>
          <a:lstStyle>
            <a:lvl1pPr marL="0" indent="0">
              <a:buNone/>
              <a:defRPr sz="2142"/>
            </a:lvl1pPr>
            <a:lvl2pPr marL="306004" indent="0">
              <a:buNone/>
              <a:defRPr sz="1874"/>
            </a:lvl2pPr>
            <a:lvl3pPr marL="612008" indent="0">
              <a:buNone/>
              <a:defRPr sz="1606"/>
            </a:lvl3pPr>
            <a:lvl4pPr marL="918012" indent="0">
              <a:buNone/>
              <a:defRPr sz="1339"/>
            </a:lvl4pPr>
            <a:lvl5pPr marL="1224016" indent="0">
              <a:buNone/>
              <a:defRPr sz="1339"/>
            </a:lvl5pPr>
            <a:lvl6pPr marL="1530020" indent="0">
              <a:buNone/>
              <a:defRPr sz="1339"/>
            </a:lvl6pPr>
            <a:lvl7pPr marL="1836024" indent="0">
              <a:buNone/>
              <a:defRPr sz="1339"/>
            </a:lvl7pPr>
            <a:lvl8pPr marL="2142028" indent="0">
              <a:buNone/>
              <a:defRPr sz="1339"/>
            </a:lvl8pPr>
            <a:lvl9pPr marL="2448032" indent="0">
              <a:buNone/>
              <a:defRPr sz="1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1534" y="2602706"/>
            <a:ext cx="1973799" cy="4821836"/>
          </a:xfrm>
        </p:spPr>
        <p:txBody>
          <a:bodyPr/>
          <a:lstStyle>
            <a:lvl1pPr marL="0" indent="0">
              <a:buNone/>
              <a:defRPr sz="1071"/>
            </a:lvl1pPr>
            <a:lvl2pPr marL="306004" indent="0">
              <a:buNone/>
              <a:defRPr sz="937"/>
            </a:lvl2pPr>
            <a:lvl3pPr marL="612008" indent="0">
              <a:buNone/>
              <a:defRPr sz="803"/>
            </a:lvl3pPr>
            <a:lvl4pPr marL="918012" indent="0">
              <a:buNone/>
              <a:defRPr sz="669"/>
            </a:lvl4pPr>
            <a:lvl5pPr marL="1224016" indent="0">
              <a:buNone/>
              <a:defRPr sz="669"/>
            </a:lvl5pPr>
            <a:lvl6pPr marL="1530020" indent="0">
              <a:buNone/>
              <a:defRPr sz="669"/>
            </a:lvl6pPr>
            <a:lvl7pPr marL="1836024" indent="0">
              <a:buNone/>
              <a:defRPr sz="669"/>
            </a:lvl7pPr>
            <a:lvl8pPr marL="2142028" indent="0">
              <a:buNone/>
              <a:defRPr sz="669"/>
            </a:lvl8pPr>
            <a:lvl9pPr marL="2448032" indent="0">
              <a:buNone/>
              <a:defRPr sz="6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E7EAB-D5D6-4EC3-AE32-D153BF1CCEF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4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0737" y="461902"/>
            <a:ext cx="5278339" cy="16768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737" y="2309500"/>
            <a:ext cx="5278339" cy="550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0737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E7EAB-D5D6-4EC3-AE32-D153BF1CCEF1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27188" y="8041079"/>
            <a:ext cx="2065437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22118" y="8041079"/>
            <a:ext cx="1376958" cy="461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37424-DA07-447C-8CBE-728C343F9E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1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12008" rtl="0" eaLnBrk="1" latinLnBrk="0" hangingPunct="1">
        <a:lnSpc>
          <a:spcPct val="90000"/>
        </a:lnSpc>
        <a:spcBef>
          <a:spcPct val="0"/>
        </a:spcBef>
        <a:buNone/>
        <a:defRPr sz="29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002" indent="-153002" algn="l" defTabSz="612008" rtl="0" eaLnBrk="1" latinLnBrk="0" hangingPunct="1">
        <a:lnSpc>
          <a:spcPct val="90000"/>
        </a:lnSpc>
        <a:spcBef>
          <a:spcPts val="669"/>
        </a:spcBef>
        <a:buFont typeface="Arial" panose="020B0604020202020204" pitchFamily="34" charset="0"/>
        <a:buChar char="•"/>
        <a:defRPr sz="1874" kern="1200">
          <a:solidFill>
            <a:schemeClr val="tx1"/>
          </a:solidFill>
          <a:latin typeface="+mn-lt"/>
          <a:ea typeface="+mn-ea"/>
          <a:cs typeface="+mn-cs"/>
        </a:defRPr>
      </a:lvl1pPr>
      <a:lvl2pPr marL="45900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76501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339" kern="1200">
          <a:solidFill>
            <a:schemeClr val="tx1"/>
          </a:solidFill>
          <a:latin typeface="+mn-lt"/>
          <a:ea typeface="+mn-ea"/>
          <a:cs typeface="+mn-cs"/>
        </a:defRPr>
      </a:lvl3pPr>
      <a:lvl4pPr marL="107101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377018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683022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989026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295030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601034" indent="-153002" algn="l" defTabSz="612008" rtl="0" eaLnBrk="1" latinLnBrk="0" hangingPunct="1">
        <a:lnSpc>
          <a:spcPct val="90000"/>
        </a:lnSpc>
        <a:spcBef>
          <a:spcPts val="335"/>
        </a:spcBef>
        <a:buFont typeface="Arial" panose="020B0604020202020204" pitchFamily="34" charset="0"/>
        <a:buChar char="•"/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1pPr>
      <a:lvl2pPr marL="30600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2pPr>
      <a:lvl3pPr marL="61200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3pPr>
      <a:lvl4pPr marL="91801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4pPr>
      <a:lvl5pPr marL="1224016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5pPr>
      <a:lvl6pPr marL="1530020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6pPr>
      <a:lvl7pPr marL="1836024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7pPr>
      <a:lvl8pPr marL="2142028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8pPr>
      <a:lvl9pPr marL="2448032" algn="l" defTabSz="612008" rtl="0" eaLnBrk="1" latinLnBrk="0" hangingPunct="1">
        <a:defRPr sz="12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media4.m4a"/><Relationship Id="rId13" Type="http://schemas.microsoft.com/office/2007/relationships/media" Target="../media/media7.m4a"/><Relationship Id="rId3" Type="http://schemas.microsoft.com/office/2007/relationships/media" Target="../media/media2.m4a"/><Relationship Id="rId7" Type="http://schemas.microsoft.com/office/2007/relationships/media" Target="../media/media4.m4a"/><Relationship Id="rId12" Type="http://schemas.openxmlformats.org/officeDocument/2006/relationships/audio" Target="../media/media6.m4a"/><Relationship Id="rId17" Type="http://schemas.openxmlformats.org/officeDocument/2006/relationships/image" Target="../media/image3.png"/><Relationship Id="rId2" Type="http://schemas.openxmlformats.org/officeDocument/2006/relationships/audio" Target="../media/media1.m4a"/><Relationship Id="rId16" Type="http://schemas.openxmlformats.org/officeDocument/2006/relationships/image" Target="../media/image2.png"/><Relationship Id="rId1" Type="http://schemas.microsoft.com/office/2007/relationships/media" Target="../media/media1.m4a"/><Relationship Id="rId6" Type="http://schemas.openxmlformats.org/officeDocument/2006/relationships/audio" Target="../media/media3.m4a"/><Relationship Id="rId11" Type="http://schemas.microsoft.com/office/2007/relationships/media" Target="../media/media6.m4a"/><Relationship Id="rId5" Type="http://schemas.microsoft.com/office/2007/relationships/media" Target="../media/media3.m4a"/><Relationship Id="rId15" Type="http://schemas.openxmlformats.org/officeDocument/2006/relationships/slideLayout" Target="../slideLayouts/slideLayout2.xml"/><Relationship Id="rId10" Type="http://schemas.openxmlformats.org/officeDocument/2006/relationships/audio" Target="../media/media5.m4a"/><Relationship Id="rId4" Type="http://schemas.openxmlformats.org/officeDocument/2006/relationships/audio" Target="../media/media2.m4a"/><Relationship Id="rId9" Type="http://schemas.microsoft.com/office/2007/relationships/media" Target="../media/media5.m4a"/><Relationship Id="rId14" Type="http://schemas.openxmlformats.org/officeDocument/2006/relationships/audio" Target="../media/media7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CC529C52-C05D-457B-A8D8-4B22FB7CE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58" y="175699"/>
            <a:ext cx="5903997" cy="829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1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C59642D-B994-40E4-93E3-5ABAF85CF96A}"/>
              </a:ext>
            </a:extLst>
          </p:cNvPr>
          <p:cNvSpPr/>
          <p:nvPr/>
        </p:nvSpPr>
        <p:spPr>
          <a:xfrm>
            <a:off x="1797276" y="4494870"/>
            <a:ext cx="126124" cy="4031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88B9026-7B35-4905-A25B-AA4D6C228F36}"/>
              </a:ext>
            </a:extLst>
          </p:cNvPr>
          <p:cNvGrpSpPr/>
          <p:nvPr/>
        </p:nvGrpSpPr>
        <p:grpSpPr>
          <a:xfrm>
            <a:off x="139086" y="86911"/>
            <a:ext cx="5841639" cy="8501865"/>
            <a:chOff x="139087" y="86912"/>
            <a:chExt cx="5841639" cy="8501865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A34A03B-BA5B-4B36-8EC6-F3F1CE5EF5B8}"/>
                </a:ext>
              </a:extLst>
            </p:cNvPr>
            <p:cNvGrpSpPr/>
            <p:nvPr/>
          </p:nvGrpSpPr>
          <p:grpSpPr>
            <a:xfrm>
              <a:off x="139087" y="86912"/>
              <a:ext cx="5841639" cy="8501865"/>
              <a:chOff x="139086" y="69448"/>
              <a:chExt cx="5841639" cy="8501865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D2851C68-A7C4-4C10-AA0D-2278F474B4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39086" y="69448"/>
                <a:ext cx="5841639" cy="8501865"/>
              </a:xfrm>
              <a:prstGeom prst="rect">
                <a:avLst/>
              </a:prstGeom>
            </p:spPr>
          </p:pic>
          <p:pic>
            <p:nvPicPr>
              <p:cNvPr id="6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F8394763-75C8-496D-B343-4E62035249C9}"/>
                  </a:ext>
                </a:extLst>
              </p:cNvPr>
              <p:cNvPicPr>
                <a:picLocks noChangeAspect="1"/>
              </p:cNvPicPr>
              <p:nvPr>
                <a:audioFile r:link="rId2"/>
                <p:extLst>
                  <p:ext uri="{DAA4B4D4-6D71-4841-9C94-3DE7FCFB9230}">
                    <p14:media xmlns:p14="http://schemas.microsoft.com/office/powerpoint/2010/main" r:embed="rId1"/>
                  </p:ext>
                </p:extLst>
              </p:nvPr>
            </p:nvPicPr>
            <p:blipFill>
              <a:blip r:embed="rId17"/>
              <a:stretch>
                <a:fillRect/>
              </a:stretch>
            </p:blipFill>
            <p:spPr>
              <a:xfrm>
                <a:off x="1154062" y="1595211"/>
                <a:ext cx="384540" cy="384540"/>
              </a:xfrm>
              <a:prstGeom prst="rect">
                <a:avLst/>
              </a:prstGeom>
            </p:spPr>
          </p:pic>
          <p:pic>
            <p:nvPicPr>
              <p:cNvPr id="7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31E1583F-B03F-44ED-8E49-4C5C35169FA4}"/>
                  </a:ext>
                </a:extLst>
              </p:cNvPr>
              <p:cNvPicPr>
                <a:picLocks noChangeAspect="1"/>
              </p:cNvPicPr>
              <p:nvPr>
                <a:audioFile r:link="rId4"/>
                <p:extLst>
                  <p:ext uri="{DAA4B4D4-6D71-4841-9C94-3DE7FCFB9230}">
                    <p14:media xmlns:p14="http://schemas.microsoft.com/office/powerpoint/2010/main" r:embed="rId3"/>
                  </p:ext>
                </p:extLst>
              </p:nvPr>
            </p:nvPicPr>
            <p:blipFill>
              <a:blip r:embed="rId17"/>
              <a:stretch>
                <a:fillRect/>
              </a:stretch>
            </p:blipFill>
            <p:spPr>
              <a:xfrm>
                <a:off x="3176068" y="887420"/>
                <a:ext cx="356256" cy="356256"/>
              </a:xfrm>
              <a:prstGeom prst="rect">
                <a:avLst/>
              </a:prstGeom>
            </p:spPr>
          </p:pic>
          <p:pic>
            <p:nvPicPr>
              <p:cNvPr id="8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A5522153-47E4-4BD0-8C01-B03A257E3A19}"/>
                  </a:ext>
                </a:extLst>
              </p:cNvPr>
              <p:cNvPicPr>
                <a:picLocks noChangeAspect="1"/>
              </p:cNvPicPr>
              <p:nvPr>
                <a:audioFile r:link="rId6"/>
                <p:extLst>
                  <p:ext uri="{DAA4B4D4-6D71-4841-9C94-3DE7FCFB9230}">
                    <p14:media xmlns:p14="http://schemas.microsoft.com/office/powerpoint/2010/main" r:embed="rId5"/>
                  </p:ext>
                </p:extLst>
              </p:nvPr>
            </p:nvPicPr>
            <p:blipFill>
              <a:blip r:embed="rId17"/>
              <a:stretch>
                <a:fillRect/>
              </a:stretch>
            </p:blipFill>
            <p:spPr>
              <a:xfrm>
                <a:off x="5199495" y="1437423"/>
                <a:ext cx="384541" cy="384541"/>
              </a:xfrm>
              <a:prstGeom prst="rect">
                <a:avLst/>
              </a:prstGeom>
            </p:spPr>
          </p:pic>
          <p:pic>
            <p:nvPicPr>
              <p:cNvPr id="9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D137EF93-7B85-4109-B17F-63A17D7488CC}"/>
                  </a:ext>
                </a:extLst>
              </p:cNvPr>
              <p:cNvPicPr>
                <a:picLocks noChangeAspect="1"/>
              </p:cNvPicPr>
              <p:nvPr>
                <a:audioFile r:link="rId2"/>
                <p:extLst>
                  <p:ext uri="{DAA4B4D4-6D71-4841-9C94-3DE7FCFB9230}">
                    <p14:media xmlns:p14="http://schemas.microsoft.com/office/powerpoint/2010/main" r:embed="rId1"/>
                  </p:ext>
                </p:extLst>
              </p:nvPr>
            </p:nvPicPr>
            <p:blipFill>
              <a:blip r:embed="rId17"/>
              <a:stretch>
                <a:fillRect/>
              </a:stretch>
            </p:blipFill>
            <p:spPr>
              <a:xfrm>
                <a:off x="1325777" y="4796131"/>
                <a:ext cx="354499" cy="403154"/>
              </a:xfrm>
              <a:prstGeom prst="rect">
                <a:avLst/>
              </a:prstGeom>
            </p:spPr>
          </p:pic>
          <p:pic>
            <p:nvPicPr>
              <p:cNvPr id="10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A8713633-322C-40C2-90DD-5E74AF7BBFF6}"/>
                  </a:ext>
                </a:extLst>
              </p:cNvPr>
              <p:cNvPicPr>
                <a:picLocks noChangeAspect="1"/>
              </p:cNvPicPr>
              <p:nvPr>
                <a:audioFile r:link="rId8"/>
                <p:extLst>
                  <p:ext uri="{DAA4B4D4-6D71-4841-9C94-3DE7FCFB9230}">
                    <p14:media xmlns:p14="http://schemas.microsoft.com/office/powerpoint/2010/main" r:embed="rId7"/>
                  </p:ext>
                </p:extLst>
              </p:nvPr>
            </p:nvPicPr>
            <p:blipFill>
              <a:blip r:embed="rId17"/>
              <a:stretch>
                <a:fillRect/>
              </a:stretch>
            </p:blipFill>
            <p:spPr>
              <a:xfrm>
                <a:off x="1430968" y="5644030"/>
                <a:ext cx="356256" cy="356256"/>
              </a:xfrm>
              <a:prstGeom prst="rect">
                <a:avLst/>
              </a:prstGeom>
            </p:spPr>
          </p:pic>
          <p:pic>
            <p:nvPicPr>
              <p:cNvPr id="11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8394E7A4-C822-40C7-BF46-5488834BFCCE}"/>
                  </a:ext>
                </a:extLst>
              </p:cNvPr>
              <p:cNvPicPr>
                <a:picLocks noChangeAspect="1"/>
              </p:cNvPicPr>
              <p:nvPr>
                <a:audioFile r:link="rId10"/>
                <p:extLst>
                  <p:ext uri="{DAA4B4D4-6D71-4841-9C94-3DE7FCFB9230}">
                    <p14:media xmlns:p14="http://schemas.microsoft.com/office/powerpoint/2010/main" r:embed="rId9"/>
                  </p:ext>
                </p:extLst>
              </p:nvPr>
            </p:nvPicPr>
            <p:blipFill>
              <a:blip r:embed="rId17"/>
              <a:stretch>
                <a:fillRect/>
              </a:stretch>
            </p:blipFill>
            <p:spPr>
              <a:xfrm>
                <a:off x="3527718" y="5900969"/>
                <a:ext cx="356256" cy="356256"/>
              </a:xfrm>
              <a:prstGeom prst="rect">
                <a:avLst/>
              </a:prstGeom>
            </p:spPr>
          </p:pic>
          <p:pic>
            <p:nvPicPr>
              <p:cNvPr id="12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4DA2347C-E3AE-4987-B843-F82A511A29BD}"/>
                  </a:ext>
                </a:extLst>
              </p:cNvPr>
              <p:cNvPicPr>
                <a:picLocks noChangeAspect="1"/>
              </p:cNvPicPr>
              <p:nvPr>
                <a:audioFile r:link="rId12"/>
                <p:extLst>
                  <p:ext uri="{DAA4B4D4-6D71-4841-9C94-3DE7FCFB9230}">
                    <p14:media xmlns:p14="http://schemas.microsoft.com/office/powerpoint/2010/main" r:embed="rId11"/>
                  </p:ext>
                </p:extLst>
              </p:nvPr>
            </p:nvPicPr>
            <p:blipFill>
              <a:blip r:embed="rId17"/>
              <a:stretch>
                <a:fillRect/>
              </a:stretch>
            </p:blipFill>
            <p:spPr>
              <a:xfrm>
                <a:off x="5287921" y="4591907"/>
                <a:ext cx="403154" cy="403154"/>
              </a:xfrm>
              <a:prstGeom prst="rect">
                <a:avLst/>
              </a:prstGeom>
            </p:spPr>
          </p:pic>
          <p:pic>
            <p:nvPicPr>
              <p:cNvPr id="13" name="Recorded Sound">
                <a:hlinkClick r:id="" action="ppaction://media"/>
                <a:extLst>
                  <a:ext uri="{FF2B5EF4-FFF2-40B4-BE49-F238E27FC236}">
                    <a16:creationId xmlns:a16="http://schemas.microsoft.com/office/drawing/2014/main" id="{D8D45E94-695F-44E3-A511-2489A70B4F34}"/>
                  </a:ext>
                </a:extLst>
              </p:cNvPr>
              <p:cNvPicPr>
                <a:picLocks noChangeAspect="1"/>
              </p:cNvPicPr>
              <p:nvPr>
                <a:audioFile r:link="rId14"/>
                <p:extLst>
                  <p:ext uri="{DAA4B4D4-6D71-4841-9C94-3DE7FCFB9230}">
                    <p14:media xmlns:p14="http://schemas.microsoft.com/office/powerpoint/2010/main" r:embed="rId13"/>
                  </p:ext>
                </p:extLst>
              </p:nvPr>
            </p:nvPicPr>
            <p:blipFill>
              <a:blip r:embed="rId17"/>
              <a:stretch>
                <a:fillRect/>
              </a:stretch>
            </p:blipFill>
            <p:spPr>
              <a:xfrm>
                <a:off x="5382459" y="5307301"/>
                <a:ext cx="403153" cy="403153"/>
              </a:xfrm>
              <a:prstGeom prst="rect">
                <a:avLst/>
              </a:prstGeom>
            </p:spPr>
          </p:pic>
        </p:grp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32CB8FBF-D148-42A7-8B7B-2CEFEF8E5FCE}"/>
                </a:ext>
              </a:extLst>
            </p:cNvPr>
            <p:cNvSpPr/>
            <p:nvPr/>
          </p:nvSpPr>
          <p:spPr>
            <a:xfrm>
              <a:off x="2299447" y="1612675"/>
              <a:ext cx="1411941" cy="2267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AU" dirty="0">
                  <a:solidFill>
                    <a:schemeClr val="tx1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</a:rPr>
                <a:t>as in ‘</a:t>
              </a:r>
              <a:r>
                <a:rPr lang="en-AU" i="1" dirty="0">
                  <a:solidFill>
                    <a:srgbClr val="FF0000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</a:rPr>
                <a:t>tau</a:t>
              </a:r>
              <a:r>
                <a:rPr lang="en-AU" dirty="0">
                  <a:solidFill>
                    <a:schemeClr val="tx1"/>
                  </a:solidFill>
                  <a:effectLst>
                    <a:outerShdw blurRad="38100" dist="19050" dir="2700000" algn="tl">
                      <a:schemeClr val="dk1">
                        <a:alpha val="40000"/>
                      </a:schemeClr>
                    </a:outerShdw>
                  </a:effectLst>
                </a:rPr>
                <a:t>rus’</a:t>
              </a:r>
              <a:endParaRPr lang="en-AU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601933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vol="80000">
                <p:cTn id="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vol="80000">
                <p:cTn id="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 vol="80000">
                <p:cTn id="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80000">
                <p:cTn id="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audio>
              <p:cMediaNode vol="80000">
                <p:cTn id="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audio>
              <p:cMediaNode vol="80000">
                <p:cTn id="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</TotalTime>
  <Words>5</Words>
  <Application>Microsoft Office PowerPoint</Application>
  <PresentationFormat>Custom</PresentationFormat>
  <Paragraphs>1</Paragraphs>
  <Slides>2</Slides>
  <Notes>0</Notes>
  <HiddenSlides>0</HiddenSlides>
  <MMClips>8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Papas</dc:creator>
  <cp:lastModifiedBy>Maria Papas</cp:lastModifiedBy>
  <cp:revision>6</cp:revision>
  <dcterms:created xsi:type="dcterms:W3CDTF">2021-07-20T03:18:21Z</dcterms:created>
  <dcterms:modified xsi:type="dcterms:W3CDTF">2021-07-28T23:42:58Z</dcterms:modified>
</cp:coreProperties>
</file>