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76" r:id="rId3"/>
    <p:sldId id="277" r:id="rId4"/>
  </p:sldIdLst>
  <p:sldSz cx="611981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414125"/>
            <a:ext cx="5201841" cy="3008266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538401"/>
            <a:ext cx="4589860" cy="2086184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7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2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60041"/>
            <a:ext cx="1319585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60041"/>
            <a:ext cx="3882256" cy="7322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2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154193"/>
            <a:ext cx="5278339" cy="3594317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782513"/>
            <a:ext cx="5278339" cy="1890166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5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300203"/>
            <a:ext cx="2600921" cy="5482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300203"/>
            <a:ext cx="2600921" cy="5482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60043"/>
            <a:ext cx="5278339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118188"/>
            <a:ext cx="2588967" cy="1038091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156278"/>
            <a:ext cx="2588967" cy="4642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118188"/>
            <a:ext cx="2601718" cy="1038091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156278"/>
            <a:ext cx="2601718" cy="4642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2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1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6051"/>
            <a:ext cx="1973799" cy="2016178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244112"/>
            <a:ext cx="3098155" cy="6140542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592229"/>
            <a:ext cx="1973799" cy="4802425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2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6051"/>
            <a:ext cx="1973799" cy="2016178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244112"/>
            <a:ext cx="3098155" cy="6140542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592229"/>
            <a:ext cx="1973799" cy="4802425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8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60043"/>
            <a:ext cx="5278339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300203"/>
            <a:ext cx="5278339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8008709"/>
            <a:ext cx="13769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8008709"/>
            <a:ext cx="206543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8008709"/>
            <a:ext cx="13769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9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WO_DhWYwO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2.m4a"/><Relationship Id="rId7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2.m4a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6.m4a"/><Relationship Id="rId3" Type="http://schemas.microsoft.com/office/2007/relationships/media" Target="../media/media4.m4a"/><Relationship Id="rId7" Type="http://schemas.microsoft.com/office/2007/relationships/media" Target="../media/media6.m4a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audio" Target="../media/media5.m4a"/><Relationship Id="rId11" Type="http://schemas.openxmlformats.org/officeDocument/2006/relationships/image" Target="../media/image3.png"/><Relationship Id="rId5" Type="http://schemas.microsoft.com/office/2007/relationships/media" Target="../media/media5.m4a"/><Relationship Id="rId10" Type="http://schemas.openxmlformats.org/officeDocument/2006/relationships/image" Target="../media/image4.png"/><Relationship Id="rId4" Type="http://schemas.openxmlformats.org/officeDocument/2006/relationships/audio" Target="../media/media4.m4a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1068DF-36AF-4B8B-8CF4-9DA2D47EC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23" y="111569"/>
            <a:ext cx="5778765" cy="84176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324850-98FC-47B9-9294-DDC4D42A596B}"/>
              </a:ext>
            </a:extLst>
          </p:cNvPr>
          <p:cNvSpPr txBox="1"/>
          <p:nvPr/>
        </p:nvSpPr>
        <p:spPr>
          <a:xfrm>
            <a:off x="1106310" y="6500969"/>
            <a:ext cx="552026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https://www.youtube.com/watch?v=DWO_DhWYwOg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2014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FBCB029-7989-49E4-9A7E-282EC69E04FD}"/>
              </a:ext>
            </a:extLst>
          </p:cNvPr>
          <p:cNvGrpSpPr/>
          <p:nvPr/>
        </p:nvGrpSpPr>
        <p:grpSpPr>
          <a:xfrm>
            <a:off x="114872" y="84578"/>
            <a:ext cx="5890067" cy="8556185"/>
            <a:chOff x="114872" y="84578"/>
            <a:chExt cx="5890067" cy="855618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CD180B6-5DAA-4FE8-80B8-3B69EA2830C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4872" y="84578"/>
              <a:ext cx="5890067" cy="8556185"/>
            </a:xfrm>
            <a:prstGeom prst="rect">
              <a:avLst/>
            </a:prstGeom>
          </p:spPr>
        </p:pic>
        <p:pic>
          <p:nvPicPr>
            <p:cNvPr id="7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793799FF-6B41-483D-95A8-5C992C397359}"/>
                </a:ext>
              </a:extLst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7"/>
            <a:stretch>
              <a:fillRect/>
            </a:stretch>
          </p:blipFill>
          <p:spPr>
            <a:xfrm>
              <a:off x="631222" y="893379"/>
              <a:ext cx="409740" cy="409740"/>
            </a:xfrm>
            <a:prstGeom prst="rect">
              <a:avLst/>
            </a:prstGeom>
          </p:spPr>
        </p:pic>
        <p:pic>
          <p:nvPicPr>
            <p:cNvPr id="8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598DF0DC-E025-49F8-844A-638F08D9A11B}"/>
                </a:ext>
              </a:extLst>
            </p:cNvPr>
            <p:cNvPicPr>
              <a:picLocks noChangeAspect="1"/>
            </p:cNvPicPr>
            <p:nvPr>
              <a:audioFile r:link="rId4"/>
              <p:extLst>
                <p:ext uri="{DAA4B4D4-6D71-4841-9C94-3DE7FCFB9230}">
                  <p14:media xmlns:p14="http://schemas.microsoft.com/office/powerpoint/2010/main" r:embed="rId3"/>
                </p:ext>
              </p:extLst>
            </p:nvPr>
          </p:nvPicPr>
          <p:blipFill>
            <a:blip r:embed="rId7"/>
            <a:stretch>
              <a:fillRect/>
            </a:stretch>
          </p:blipFill>
          <p:spPr>
            <a:xfrm>
              <a:off x="5108631" y="1314505"/>
              <a:ext cx="609600" cy="609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579267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A5FA8BD-1B01-4FE8-9758-C79E04D89608}"/>
              </a:ext>
            </a:extLst>
          </p:cNvPr>
          <p:cNvGrpSpPr/>
          <p:nvPr/>
        </p:nvGrpSpPr>
        <p:grpSpPr>
          <a:xfrm>
            <a:off x="189750" y="158177"/>
            <a:ext cx="5740311" cy="8324408"/>
            <a:chOff x="220222" y="176125"/>
            <a:chExt cx="5740311" cy="832440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08EC4F9-40D4-4D03-89A6-4CBF884C5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20222" y="176125"/>
              <a:ext cx="5740311" cy="8324408"/>
            </a:xfrm>
            <a:prstGeom prst="rect">
              <a:avLst/>
            </a:prstGeom>
          </p:spPr>
        </p:pic>
        <p:pic>
          <p:nvPicPr>
            <p:cNvPr id="7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9B7EB995-76DF-463F-9938-B6ED563B0A93}"/>
                </a:ext>
              </a:extLst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4530561" y="987971"/>
              <a:ext cx="378209" cy="378209"/>
            </a:xfrm>
            <a:prstGeom prst="rect">
              <a:avLst/>
            </a:prstGeom>
          </p:spPr>
        </p:pic>
        <p:pic>
          <p:nvPicPr>
            <p:cNvPr id="8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BCC2F051-D850-4DED-8CBB-FCC6AB812E15}"/>
                </a:ext>
              </a:extLst>
            </p:cNvPr>
            <p:cNvPicPr>
              <a:picLocks noChangeAspect="1"/>
            </p:cNvPicPr>
            <p:nvPr>
              <a:audioFile r:link="rId4"/>
              <p:extLst>
                <p:ext uri="{DAA4B4D4-6D71-4841-9C94-3DE7FCFB9230}">
                  <p14:media xmlns:p14="http://schemas.microsoft.com/office/powerpoint/2010/main" r:embed="rId3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989888" y="6095999"/>
              <a:ext cx="378210" cy="378210"/>
            </a:xfrm>
            <a:prstGeom prst="rect">
              <a:avLst/>
            </a:prstGeom>
          </p:spPr>
        </p:pic>
        <p:pic>
          <p:nvPicPr>
            <p:cNvPr id="9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1E4002CF-44EE-4DC0-9697-FBC3DCA9A293}"/>
                </a:ext>
              </a:extLst>
            </p:cNvPr>
            <p:cNvPicPr>
              <a:picLocks noChangeAspect="1"/>
            </p:cNvPicPr>
            <p:nvPr>
              <a:audioFile r:link="rId6"/>
              <p:extLst>
                <p:ext uri="{DAA4B4D4-6D71-4841-9C94-3DE7FCFB9230}">
                  <p14:media xmlns:p14="http://schemas.microsoft.com/office/powerpoint/2010/main" r:embed="rId5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989888" y="6768662"/>
              <a:ext cx="420250" cy="420250"/>
            </a:xfrm>
            <a:prstGeom prst="rect">
              <a:avLst/>
            </a:prstGeom>
          </p:spPr>
        </p:pic>
        <p:pic>
          <p:nvPicPr>
            <p:cNvPr id="10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C2E3867C-739D-4C9B-B0C4-A4E931126496}"/>
                </a:ext>
              </a:extLst>
            </p:cNvPr>
            <p:cNvPicPr>
              <a:picLocks noChangeAspect="1"/>
            </p:cNvPicPr>
            <p:nvPr>
              <a:audioFile r:link="rId8"/>
              <p:extLst>
                <p:ext uri="{DAA4B4D4-6D71-4841-9C94-3DE7FCFB9230}">
                  <p14:media xmlns:p14="http://schemas.microsoft.com/office/powerpoint/2010/main" r:embed="rId7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989888" y="7424472"/>
              <a:ext cx="420250" cy="420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418829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15</Words>
  <Application>Microsoft Office PowerPoint</Application>
  <PresentationFormat>Custom</PresentationFormat>
  <Paragraphs>1</Paragraphs>
  <Slides>3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9</cp:revision>
  <dcterms:created xsi:type="dcterms:W3CDTF">2021-07-20T03:18:21Z</dcterms:created>
  <dcterms:modified xsi:type="dcterms:W3CDTF">2021-07-21T02:02:15Z</dcterms:modified>
</cp:coreProperties>
</file>