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O_DhWYwO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6.m4a"/><Relationship Id="rId3" Type="http://schemas.microsoft.com/office/2007/relationships/media" Target="../media/media4.m4a"/><Relationship Id="rId7" Type="http://schemas.microsoft.com/office/2007/relationships/media" Target="../media/media6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audio" Target="../media/media5.m4a"/><Relationship Id="rId11" Type="http://schemas.openxmlformats.org/officeDocument/2006/relationships/image" Target="../media/image3.png"/><Relationship Id="rId5" Type="http://schemas.microsoft.com/office/2007/relationships/media" Target="../media/media5.m4a"/><Relationship Id="rId10" Type="http://schemas.openxmlformats.org/officeDocument/2006/relationships/image" Target="../media/image4.png"/><Relationship Id="rId4" Type="http://schemas.openxmlformats.org/officeDocument/2006/relationships/audio" Target="../media/media4.m4a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DE42450-8356-49BA-B120-6D5CDE7A11FB}"/>
              </a:ext>
            </a:extLst>
          </p:cNvPr>
          <p:cNvGrpSpPr/>
          <p:nvPr/>
        </p:nvGrpSpPr>
        <p:grpSpPr>
          <a:xfrm>
            <a:off x="230037" y="189860"/>
            <a:ext cx="6417561" cy="8261041"/>
            <a:chOff x="230037" y="115613"/>
            <a:chExt cx="6417561" cy="826104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90D6EB1-248D-4A69-A429-E9D9260BD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037" y="115613"/>
              <a:ext cx="5659738" cy="826104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B5DAB1-05F1-489C-B1FD-82BAF5653F7C}"/>
                </a:ext>
              </a:extLst>
            </p:cNvPr>
            <p:cNvSpPr txBox="1"/>
            <p:nvPr/>
          </p:nvSpPr>
          <p:spPr>
            <a:xfrm>
              <a:off x="1127331" y="6532500"/>
              <a:ext cx="552026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hlinkClick r:id="rId3"/>
                </a:rPr>
                <a:t>https://www.youtube.com/watch?v=DWO_DhWYwOg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01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3061A7C-C326-4219-B736-2D709AEE68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831" y="206074"/>
            <a:ext cx="5775024" cy="8212712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B623B0D1-548F-4AE4-98A6-A33AFC7198E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650726" y="1030013"/>
            <a:ext cx="399229" cy="399229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0AF58E05-76D9-4C1C-8090-C0FF4C6373D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161182" y="1576551"/>
            <a:ext cx="388719" cy="3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807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EBB54B9-D480-4AAD-A5A0-1C23BFE9884C}"/>
              </a:ext>
            </a:extLst>
          </p:cNvPr>
          <p:cNvGrpSpPr/>
          <p:nvPr/>
        </p:nvGrpSpPr>
        <p:grpSpPr>
          <a:xfrm>
            <a:off x="239233" y="167221"/>
            <a:ext cx="5641345" cy="8306320"/>
            <a:chOff x="239233" y="240793"/>
            <a:chExt cx="5641345" cy="830632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35F940E-55C5-487D-9E3F-6720E02F7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9233" y="240793"/>
              <a:ext cx="5641345" cy="8306320"/>
            </a:xfrm>
            <a:prstGeom prst="rect">
              <a:avLst/>
            </a:prstGeom>
          </p:spPr>
        </p:pic>
        <p:pic>
          <p:nvPicPr>
            <p:cNvPr id="1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2F3E8014-D63B-48B7-906E-A77B3FBD278D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493295" y="1092118"/>
              <a:ext cx="305593" cy="305593"/>
            </a:xfrm>
            <a:prstGeom prst="rect">
              <a:avLst/>
            </a:prstGeom>
          </p:spPr>
        </p:pic>
        <p:pic>
          <p:nvPicPr>
            <p:cNvPr id="1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90026457-087A-4AA1-B5B1-CE1AA70235F2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47201" y="6005787"/>
              <a:ext cx="409740" cy="409740"/>
            </a:xfrm>
            <a:prstGeom prst="rect">
              <a:avLst/>
            </a:prstGeom>
          </p:spPr>
        </p:pic>
        <p:pic>
          <p:nvPicPr>
            <p:cNvPr id="1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92B3AA8-8FC7-446C-84B9-023D97691F61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47201" y="6653048"/>
              <a:ext cx="409740" cy="409740"/>
            </a:xfrm>
            <a:prstGeom prst="rect">
              <a:avLst/>
            </a:prstGeom>
          </p:spPr>
        </p:pic>
        <p:pic>
          <p:nvPicPr>
            <p:cNvPr id="1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E28A21A6-2D83-45E3-B0D2-792808FD8669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99274" y="7405721"/>
              <a:ext cx="399229" cy="3992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41882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15</Words>
  <Application>Microsoft Office PowerPoint</Application>
  <PresentationFormat>Custom</PresentationFormat>
  <Paragraphs>1</Paragraphs>
  <Slides>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10</cp:revision>
  <dcterms:created xsi:type="dcterms:W3CDTF">2021-07-20T03:18:21Z</dcterms:created>
  <dcterms:modified xsi:type="dcterms:W3CDTF">2021-07-30T05:44:15Z</dcterms:modified>
</cp:coreProperties>
</file>