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5" r:id="rId3"/>
    <p:sldId id="276" r:id="rId4"/>
    <p:sldId id="277" r:id="rId5"/>
  </p:sldIdLst>
  <p:sldSz cx="6119813" cy="86756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6" y="1419841"/>
            <a:ext cx="5201841" cy="3020425"/>
          </a:xfrm>
        </p:spPr>
        <p:txBody>
          <a:bodyPr anchor="b"/>
          <a:lstStyle>
            <a:lvl1pPr algn="ctr">
              <a:defRPr sz="4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7" y="4556745"/>
            <a:ext cx="4589860" cy="2094616"/>
          </a:xfrm>
        </p:spPr>
        <p:txBody>
          <a:bodyPr/>
          <a:lstStyle>
            <a:lvl1pPr marL="0" indent="0" algn="ctr">
              <a:buNone/>
              <a:defRPr sz="1606"/>
            </a:lvl1pPr>
            <a:lvl2pPr marL="306004" indent="0" algn="ctr">
              <a:buNone/>
              <a:defRPr sz="1339"/>
            </a:lvl2pPr>
            <a:lvl3pPr marL="612008" indent="0" algn="ctr">
              <a:buNone/>
              <a:defRPr sz="1205"/>
            </a:lvl3pPr>
            <a:lvl4pPr marL="918012" indent="0" algn="ctr">
              <a:buNone/>
              <a:defRPr sz="1071"/>
            </a:lvl4pPr>
            <a:lvl5pPr marL="1224016" indent="0" algn="ctr">
              <a:buNone/>
              <a:defRPr sz="1071"/>
            </a:lvl5pPr>
            <a:lvl6pPr marL="1530020" indent="0" algn="ctr">
              <a:buNone/>
              <a:defRPr sz="1071"/>
            </a:lvl6pPr>
            <a:lvl7pPr marL="1836024" indent="0" algn="ctr">
              <a:buNone/>
              <a:defRPr sz="1071"/>
            </a:lvl7pPr>
            <a:lvl8pPr marL="2142028" indent="0" algn="ctr">
              <a:buNone/>
              <a:defRPr sz="1071"/>
            </a:lvl8pPr>
            <a:lvl9pPr marL="2448032" indent="0" algn="ctr">
              <a:buNone/>
              <a:defRPr sz="10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5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8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1" y="461900"/>
            <a:ext cx="1319585" cy="73522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461900"/>
            <a:ext cx="3882256" cy="73522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0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0" y="2162900"/>
            <a:ext cx="5278339" cy="3608845"/>
          </a:xfrm>
        </p:spPr>
        <p:txBody>
          <a:bodyPr anchor="b"/>
          <a:lstStyle>
            <a:lvl1pPr>
              <a:defRPr sz="4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0" y="5805885"/>
            <a:ext cx="5278339" cy="1897806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/>
                </a:solidFill>
              </a:defRPr>
            </a:lvl1pPr>
            <a:lvl2pPr marL="306004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20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0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02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03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1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37" y="2309500"/>
            <a:ext cx="2600921" cy="5504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5" y="2309500"/>
            <a:ext cx="2600921" cy="5504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0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461902"/>
            <a:ext cx="5278339" cy="1676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5" y="2126749"/>
            <a:ext cx="2588967" cy="104228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5" y="3169036"/>
            <a:ext cx="2588967" cy="466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5" y="2126749"/>
            <a:ext cx="2601718" cy="104228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5" y="3169036"/>
            <a:ext cx="2601718" cy="466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6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78379"/>
            <a:ext cx="1973799" cy="2024327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18" y="1249140"/>
            <a:ext cx="3098155" cy="6165362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602706"/>
            <a:ext cx="1973799" cy="4821836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0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78379"/>
            <a:ext cx="1973799" cy="2024327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18" y="1249140"/>
            <a:ext cx="3098155" cy="6165362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602706"/>
            <a:ext cx="1973799" cy="4821836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EAB-D5D6-4EC3-AE32-D153BF1CCEF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4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37" y="461902"/>
            <a:ext cx="5278339" cy="167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37" y="2309500"/>
            <a:ext cx="5278339" cy="550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7" y="8041079"/>
            <a:ext cx="1376958" cy="461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7EAB-D5D6-4EC3-AE32-D153BF1CCEF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88" y="8041079"/>
            <a:ext cx="2065437" cy="461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8041079"/>
            <a:ext cx="1376958" cy="461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7424-DA07-447C-8CBE-728C343F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1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liJs2sbi8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vpmjazTkNY" TargetMode="External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hyperlink" Target="https://www.youtube.com/watch?v=2VxBidHBal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EF26468-2B11-47D5-934E-29CAED772AF7}"/>
              </a:ext>
            </a:extLst>
          </p:cNvPr>
          <p:cNvGrpSpPr/>
          <p:nvPr/>
        </p:nvGrpSpPr>
        <p:grpSpPr>
          <a:xfrm>
            <a:off x="134804" y="168055"/>
            <a:ext cx="5850203" cy="8339578"/>
            <a:chOff x="134804" y="168055"/>
            <a:chExt cx="5850203" cy="833957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7ADD97-5FAF-468E-AB9F-56A61003CA7B}"/>
                </a:ext>
              </a:extLst>
            </p:cNvPr>
            <p:cNvGrpSpPr/>
            <p:nvPr/>
          </p:nvGrpSpPr>
          <p:grpSpPr>
            <a:xfrm>
              <a:off x="134804" y="168055"/>
              <a:ext cx="5850203" cy="8339578"/>
              <a:chOff x="178063" y="160955"/>
              <a:chExt cx="5850203" cy="833957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26FEB57-A2E3-486C-BA81-DB518E6FF526}"/>
                  </a:ext>
                </a:extLst>
              </p:cNvPr>
              <p:cNvGrpSpPr/>
              <p:nvPr/>
            </p:nvGrpSpPr>
            <p:grpSpPr>
              <a:xfrm>
                <a:off x="178063" y="160955"/>
                <a:ext cx="5850203" cy="8339578"/>
                <a:chOff x="178063" y="160955"/>
                <a:chExt cx="5850203" cy="8339578"/>
              </a:xfrm>
              <a:solidFill>
                <a:schemeClr val="bg1"/>
              </a:solidFill>
            </p:grpSpPr>
            <p:pic>
              <p:nvPicPr>
                <p:cNvPr id="4" name="Picture 3" descr="Graphical user interface, text, application, email&#10;&#10;Description automatically generated">
                  <a:extLst>
                    <a:ext uri="{FF2B5EF4-FFF2-40B4-BE49-F238E27FC236}">
                      <a16:creationId xmlns:a16="http://schemas.microsoft.com/office/drawing/2014/main" id="{C77841C5-5471-4F67-B31F-CC4A31E37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8063" y="160955"/>
                  <a:ext cx="5850203" cy="833957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E12975F-2DC4-4341-B037-8B4B0AC455F5}"/>
                    </a:ext>
                  </a:extLst>
                </p:cNvPr>
                <p:cNvSpPr txBox="1"/>
                <p:nvPr/>
              </p:nvSpPr>
              <p:spPr>
                <a:xfrm>
                  <a:off x="1659467" y="5723466"/>
                  <a:ext cx="3172177" cy="36933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EB4E7C1-A55E-4350-BCC5-34B493ADEEFB}"/>
                  </a:ext>
                </a:extLst>
              </p:cNvPr>
              <p:cNvSpPr/>
              <p:nvPr/>
            </p:nvSpPr>
            <p:spPr>
              <a:xfrm>
                <a:off x="1806222" y="5779911"/>
                <a:ext cx="3567289" cy="3160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BF8630-3993-4FC7-A695-DD89E2F17D0F}"/>
                </a:ext>
              </a:extLst>
            </p:cNvPr>
            <p:cNvSpPr txBox="1"/>
            <p:nvPr/>
          </p:nvSpPr>
          <p:spPr>
            <a:xfrm>
              <a:off x="1616208" y="5761231"/>
              <a:ext cx="37140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400" u="sng" dirty="0">
                  <a:solidFill>
                    <a:srgbClr val="0563C1"/>
                  </a:solidFill>
                  <a:effectLst/>
                  <a:latin typeface="Alexis Marie"/>
                  <a:ea typeface="Calibri" panose="020F0502020204030204" pitchFamily="34" charset="0"/>
                  <a:cs typeface="Adobe Thai"/>
                  <a:hlinkClick r:id="rId3"/>
                </a:rPr>
                <a:t>https://www.youtube.com/watch?v=4liJs2sbi88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330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761D4CA-74AD-4C3E-B9B4-D8438CCB4DC9}"/>
              </a:ext>
            </a:extLst>
          </p:cNvPr>
          <p:cNvGrpSpPr/>
          <p:nvPr/>
        </p:nvGrpSpPr>
        <p:grpSpPr>
          <a:xfrm>
            <a:off x="51417" y="139723"/>
            <a:ext cx="6016978" cy="8396242"/>
            <a:chOff x="51417" y="139723"/>
            <a:chExt cx="6016978" cy="839624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B8BE16-8B69-473D-A95A-B00611BF3B8F}"/>
                </a:ext>
              </a:extLst>
            </p:cNvPr>
            <p:cNvGrpSpPr/>
            <p:nvPr/>
          </p:nvGrpSpPr>
          <p:grpSpPr>
            <a:xfrm>
              <a:off x="51417" y="139723"/>
              <a:ext cx="6016978" cy="8396242"/>
              <a:chOff x="0" y="139723"/>
              <a:chExt cx="6016978" cy="8396242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33F46E1-964C-4C54-9D62-CAA71CABA844}"/>
                  </a:ext>
                </a:extLst>
              </p:cNvPr>
              <p:cNvGrpSpPr/>
              <p:nvPr/>
            </p:nvGrpSpPr>
            <p:grpSpPr>
              <a:xfrm>
                <a:off x="0" y="139723"/>
                <a:ext cx="6016978" cy="8396242"/>
                <a:chOff x="0" y="139723"/>
                <a:chExt cx="6016978" cy="8396242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9E03D473-5CDA-46ED-9910-D960B77477E2}"/>
                    </a:ext>
                  </a:extLst>
                </p:cNvPr>
                <p:cNvGrpSpPr/>
                <p:nvPr/>
              </p:nvGrpSpPr>
              <p:grpSpPr>
                <a:xfrm>
                  <a:off x="0" y="139723"/>
                  <a:ext cx="6016978" cy="8396242"/>
                  <a:chOff x="0" y="139723"/>
                  <a:chExt cx="6016978" cy="8396242"/>
                </a:xfrm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62C6BE1B-DDA0-4EC6-9811-CE116B2ABC5D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139723"/>
                    <a:ext cx="6016978" cy="8396242"/>
                    <a:chOff x="-2134" y="139723"/>
                    <a:chExt cx="6016978" cy="8396242"/>
                  </a:xfrm>
                </p:grpSpPr>
                <p:grpSp>
                  <p:nvGrpSpPr>
                    <p:cNvPr id="12" name="Group 11">
                      <a:extLst>
                        <a:ext uri="{FF2B5EF4-FFF2-40B4-BE49-F238E27FC236}">
                          <a16:creationId xmlns:a16="http://schemas.microsoft.com/office/drawing/2014/main" id="{34703D5C-ED0E-4482-9F46-625BC8B143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134" y="139723"/>
                      <a:ext cx="6016978" cy="8396242"/>
                      <a:chOff x="-413" y="62622"/>
                      <a:chExt cx="5749879" cy="8396242"/>
                    </a:xfrm>
                  </p:grpSpPr>
                  <p:grpSp>
                    <p:nvGrpSpPr>
                      <p:cNvPr id="10" name="Group 9">
                        <a:extLst>
                          <a:ext uri="{FF2B5EF4-FFF2-40B4-BE49-F238E27FC236}">
                            <a16:creationId xmlns:a16="http://schemas.microsoft.com/office/drawing/2014/main" id="{94A47958-D994-4937-9E13-AFDA20118C9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413" y="62622"/>
                        <a:ext cx="5749879" cy="8396242"/>
                        <a:chOff x="-413" y="62622"/>
                        <a:chExt cx="5749879" cy="8396242"/>
                      </a:xfrm>
                    </p:grpSpPr>
                    <p:grpSp>
                      <p:nvGrpSpPr>
                        <p:cNvPr id="8" name="Group 7">
                          <a:extLst>
                            <a:ext uri="{FF2B5EF4-FFF2-40B4-BE49-F238E27FC236}">
                              <a16:creationId xmlns:a16="http://schemas.microsoft.com/office/drawing/2014/main" id="{D5D57B48-2C7D-476E-AE39-7B4FC603803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413" y="62622"/>
                          <a:ext cx="5749879" cy="8396242"/>
                          <a:chOff x="-5105" y="105881"/>
                          <a:chExt cx="5749879" cy="8396242"/>
                        </a:xfrm>
                      </p:grpSpPr>
                      <p:pic>
                        <p:nvPicPr>
                          <p:cNvPr id="2" name="Picture 1">
                            <a:extLst>
                              <a:ext uri="{FF2B5EF4-FFF2-40B4-BE49-F238E27FC236}">
                                <a16:creationId xmlns:a16="http://schemas.microsoft.com/office/drawing/2014/main" id="{385C7E40-081D-4132-9ECD-2F9C3DE5D22B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-5105" y="105881"/>
                            <a:ext cx="5749879" cy="8396242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7" name="Recorded Sound">
                            <a:hlinkClick r:id="" action="ppaction://media"/>
                            <a:extLst>
                              <a:ext uri="{FF2B5EF4-FFF2-40B4-BE49-F238E27FC236}">
                                <a16:creationId xmlns:a16="http://schemas.microsoft.com/office/drawing/2014/main" id="{9DEC7220-5D2F-400A-BAE0-D514FEF25258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>
                            <a:audioFile r:link="rId4"/>
                            <p:extLst>
                              <p:ext uri="{DAA4B4D4-6D71-4841-9C94-3DE7FCFB9230}">
                                <p14:media xmlns:p14="http://schemas.microsoft.com/office/powerpoint/2010/main" r:embed="rId3"/>
                              </p:ext>
                            </p:extLst>
                          </p:nvPr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71111" y="5317066"/>
                            <a:ext cx="419806" cy="419806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9" name="TextBox 8">
                          <a:extLst>
                            <a:ext uri="{FF2B5EF4-FFF2-40B4-BE49-F238E27FC236}">
                              <a16:creationId xmlns:a16="http://schemas.microsoft.com/office/drawing/2014/main" id="{2DF872AD-CEE7-44D9-8E6A-6B066C4B42A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411111" y="2133599"/>
                          <a:ext cx="3002845" cy="3693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1" name="Rectangle 10">
                        <a:extLst>
                          <a:ext uri="{FF2B5EF4-FFF2-40B4-BE49-F238E27FC236}">
                            <a16:creationId xmlns:a16="http://schemas.microsoft.com/office/drawing/2014/main" id="{C848238B-1FB4-4887-991F-8C493E624A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6506" y="2201333"/>
                        <a:ext cx="3134872" cy="2709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6D33096-8A72-4A78-A1CB-8C313A2A89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72733" y="2263314"/>
                      <a:ext cx="37743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AU" sz="12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Adobe Fangsong Std R"/>
                          <a:hlinkClick r:id="rId8"/>
                        </a:rPr>
                        <a:t>https://www.youtube.com/watch?v=fvpmjazTkNY</a:t>
                      </a:r>
                      <a:endParaRPr lang="en-US" sz="1200" dirty="0"/>
                    </a:p>
                  </p:txBody>
                </p:sp>
              </p:grp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950B62B-06C1-4631-9F91-DEE183346CB9}"/>
                      </a:ext>
                    </a:extLst>
                  </p:cNvPr>
                  <p:cNvSpPr txBox="1"/>
                  <p:nvPr/>
                </p:nvSpPr>
                <p:spPr>
                  <a:xfrm>
                    <a:off x="1102152" y="2557454"/>
                    <a:ext cx="3289225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85CA386-8DA4-440A-8787-DBDF8F26448B}"/>
                    </a:ext>
                  </a:extLst>
                </p:cNvPr>
                <p:cNvSpPr/>
                <p:nvPr/>
              </p:nvSpPr>
              <p:spPr>
                <a:xfrm>
                  <a:off x="1230489" y="2573867"/>
                  <a:ext cx="3115733" cy="2709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F91384-D8CD-4E11-9FB3-3C8FC8930610}"/>
                  </a:ext>
                </a:extLst>
              </p:cNvPr>
              <p:cNvSpPr txBox="1"/>
              <p:nvPr/>
            </p:nvSpPr>
            <p:spPr>
              <a:xfrm>
                <a:off x="1023537" y="2491881"/>
                <a:ext cx="352963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1200" u="sng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hlinkClick r:id="rId9"/>
                  </a:rPr>
                  <a:t>https://www.youtube.com/watch?v=2VxBidHBalQ</a:t>
                </a:r>
                <a:r>
                  <a:rPr lang="en-AU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1200" dirty="0"/>
              </a:p>
            </p:txBody>
          </p:sp>
        </p:grpSp>
        <p:pic>
          <p:nvPicPr>
            <p:cNvPr id="34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CA9397DA-66F8-425B-85D9-EE7FDBE24F73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375451" y="1032594"/>
              <a:ext cx="369332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8708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19AF0D-9886-485D-A926-CAD6BF9825D8}"/>
              </a:ext>
            </a:extLst>
          </p:cNvPr>
          <p:cNvGrpSpPr/>
          <p:nvPr/>
        </p:nvGrpSpPr>
        <p:grpSpPr>
          <a:xfrm>
            <a:off x="184546" y="267995"/>
            <a:ext cx="5750719" cy="8320320"/>
            <a:chOff x="206327" y="191668"/>
            <a:chExt cx="5750719" cy="83203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AFA89B3-6663-403D-9FDC-E82286E54334}"/>
                </a:ext>
              </a:extLst>
            </p:cNvPr>
            <p:cNvGrpSpPr/>
            <p:nvPr/>
          </p:nvGrpSpPr>
          <p:grpSpPr>
            <a:xfrm>
              <a:off x="206327" y="191668"/>
              <a:ext cx="5750719" cy="8320320"/>
              <a:chOff x="206327" y="191668"/>
              <a:chExt cx="5750719" cy="832032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FE6AFD2-C20E-44EE-8950-97ED087ADF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327" y="191668"/>
                <a:ext cx="5750719" cy="8320320"/>
              </a:xfrm>
              <a:prstGeom prst="rect">
                <a:avLst/>
              </a:prstGeom>
            </p:spPr>
          </p:pic>
          <p:pic>
            <p:nvPicPr>
              <p:cNvPr id="3" name="Recorded Sound">
                <a:hlinkClick r:id="" action="ppaction://media"/>
                <a:extLst>
                  <a:ext uri="{FF2B5EF4-FFF2-40B4-BE49-F238E27FC236}">
                    <a16:creationId xmlns:a16="http://schemas.microsoft.com/office/drawing/2014/main" id="{C7E8AAE3-1C19-4486-948C-ACB08AB351B1}"/>
                  </a:ext>
                </a:extLst>
              </p:cNvPr>
              <p:cNvPicPr>
                <a:picLocks noChangeAspect="1"/>
              </p:cNvPicPr>
              <p:nvPr>
                <a:audi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440091" y="3670211"/>
                <a:ext cx="305593" cy="305593"/>
              </a:xfrm>
              <a:prstGeom prst="rect">
                <a:avLst/>
              </a:prstGeom>
            </p:spPr>
          </p:pic>
        </p:grpSp>
        <p:pic>
          <p:nvPicPr>
            <p:cNvPr id="4" name="Recorded Sound">
              <a:hlinkClick r:id="" action="ppaction://media"/>
              <a:extLst>
                <a:ext uri="{FF2B5EF4-FFF2-40B4-BE49-F238E27FC236}">
                  <a16:creationId xmlns:a16="http://schemas.microsoft.com/office/drawing/2014/main" id="{B61DE63A-7B4D-4B08-9C86-C545FDD36B05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5237869" y="2901243"/>
              <a:ext cx="408517" cy="408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4117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3D1659-9F33-4DCF-AEB1-CBFD2416AA01}"/>
              </a:ext>
            </a:extLst>
          </p:cNvPr>
          <p:cNvSpPr/>
          <p:nvPr/>
        </p:nvSpPr>
        <p:spPr>
          <a:xfrm>
            <a:off x="111754" y="135716"/>
            <a:ext cx="5896304" cy="8404256"/>
          </a:xfrm>
          <a:custGeom>
            <a:avLst/>
            <a:gdLst>
              <a:gd name="connsiteX0" fmla="*/ 0 w 5896304"/>
              <a:gd name="connsiteY0" fmla="*/ 0 h 8404256"/>
              <a:gd name="connsiteX1" fmla="*/ 773071 w 5896304"/>
              <a:gd name="connsiteY1" fmla="*/ 0 h 8404256"/>
              <a:gd name="connsiteX2" fmla="*/ 1546142 w 5896304"/>
              <a:gd name="connsiteY2" fmla="*/ 0 h 8404256"/>
              <a:gd name="connsiteX3" fmla="*/ 2201287 w 5896304"/>
              <a:gd name="connsiteY3" fmla="*/ 0 h 8404256"/>
              <a:gd name="connsiteX4" fmla="*/ 2679543 w 5896304"/>
              <a:gd name="connsiteY4" fmla="*/ 0 h 8404256"/>
              <a:gd name="connsiteX5" fmla="*/ 3216761 w 5896304"/>
              <a:gd name="connsiteY5" fmla="*/ 0 h 8404256"/>
              <a:gd name="connsiteX6" fmla="*/ 3753980 w 5896304"/>
              <a:gd name="connsiteY6" fmla="*/ 0 h 8404256"/>
              <a:gd name="connsiteX7" fmla="*/ 4291199 w 5896304"/>
              <a:gd name="connsiteY7" fmla="*/ 0 h 8404256"/>
              <a:gd name="connsiteX8" fmla="*/ 4769455 w 5896304"/>
              <a:gd name="connsiteY8" fmla="*/ 0 h 8404256"/>
              <a:gd name="connsiteX9" fmla="*/ 5896304 w 5896304"/>
              <a:gd name="connsiteY9" fmla="*/ 0 h 8404256"/>
              <a:gd name="connsiteX10" fmla="*/ 5896304 w 5896304"/>
              <a:gd name="connsiteY10" fmla="*/ 394354 h 8404256"/>
              <a:gd name="connsiteX11" fmla="*/ 5896304 w 5896304"/>
              <a:gd name="connsiteY11" fmla="*/ 1208920 h 8404256"/>
              <a:gd name="connsiteX12" fmla="*/ 5896304 w 5896304"/>
              <a:gd name="connsiteY12" fmla="*/ 2023486 h 8404256"/>
              <a:gd name="connsiteX13" fmla="*/ 5896304 w 5896304"/>
              <a:gd name="connsiteY13" fmla="*/ 2417840 h 8404256"/>
              <a:gd name="connsiteX14" fmla="*/ 5896304 w 5896304"/>
              <a:gd name="connsiteY14" fmla="*/ 2980278 h 8404256"/>
              <a:gd name="connsiteX15" fmla="*/ 5896304 w 5896304"/>
              <a:gd name="connsiteY15" fmla="*/ 3626760 h 8404256"/>
              <a:gd name="connsiteX16" fmla="*/ 5896304 w 5896304"/>
              <a:gd name="connsiteY16" fmla="*/ 4441326 h 8404256"/>
              <a:gd name="connsiteX17" fmla="*/ 5896304 w 5896304"/>
              <a:gd name="connsiteY17" fmla="*/ 5171850 h 8404256"/>
              <a:gd name="connsiteX18" fmla="*/ 5896304 w 5896304"/>
              <a:gd name="connsiteY18" fmla="*/ 5566203 h 8404256"/>
              <a:gd name="connsiteX19" fmla="*/ 5896304 w 5896304"/>
              <a:gd name="connsiteY19" fmla="*/ 6128642 h 8404256"/>
              <a:gd name="connsiteX20" fmla="*/ 5896304 w 5896304"/>
              <a:gd name="connsiteY20" fmla="*/ 6691081 h 8404256"/>
              <a:gd name="connsiteX21" fmla="*/ 5896304 w 5896304"/>
              <a:gd name="connsiteY21" fmla="*/ 7253519 h 8404256"/>
              <a:gd name="connsiteX22" fmla="*/ 5896304 w 5896304"/>
              <a:gd name="connsiteY22" fmla="*/ 7731916 h 8404256"/>
              <a:gd name="connsiteX23" fmla="*/ 5896304 w 5896304"/>
              <a:gd name="connsiteY23" fmla="*/ 8404256 h 8404256"/>
              <a:gd name="connsiteX24" fmla="*/ 5418048 w 5896304"/>
              <a:gd name="connsiteY24" fmla="*/ 8404256 h 8404256"/>
              <a:gd name="connsiteX25" fmla="*/ 4762903 w 5896304"/>
              <a:gd name="connsiteY25" fmla="*/ 8404256 h 8404256"/>
              <a:gd name="connsiteX26" fmla="*/ 4284648 w 5896304"/>
              <a:gd name="connsiteY26" fmla="*/ 8404256 h 8404256"/>
              <a:gd name="connsiteX27" fmla="*/ 3806392 w 5896304"/>
              <a:gd name="connsiteY27" fmla="*/ 8404256 h 8404256"/>
              <a:gd name="connsiteX28" fmla="*/ 3328136 w 5896304"/>
              <a:gd name="connsiteY28" fmla="*/ 8404256 h 8404256"/>
              <a:gd name="connsiteX29" fmla="*/ 2849880 w 5896304"/>
              <a:gd name="connsiteY29" fmla="*/ 8404256 h 8404256"/>
              <a:gd name="connsiteX30" fmla="*/ 2371624 w 5896304"/>
              <a:gd name="connsiteY30" fmla="*/ 8404256 h 8404256"/>
              <a:gd name="connsiteX31" fmla="*/ 1598554 w 5896304"/>
              <a:gd name="connsiteY31" fmla="*/ 8404256 h 8404256"/>
              <a:gd name="connsiteX32" fmla="*/ 825483 w 5896304"/>
              <a:gd name="connsiteY32" fmla="*/ 8404256 h 8404256"/>
              <a:gd name="connsiteX33" fmla="*/ 0 w 5896304"/>
              <a:gd name="connsiteY33" fmla="*/ 8404256 h 8404256"/>
              <a:gd name="connsiteX34" fmla="*/ 0 w 5896304"/>
              <a:gd name="connsiteY34" fmla="*/ 8009902 h 8404256"/>
              <a:gd name="connsiteX35" fmla="*/ 0 w 5896304"/>
              <a:gd name="connsiteY35" fmla="*/ 7363421 h 8404256"/>
              <a:gd name="connsiteX36" fmla="*/ 0 w 5896304"/>
              <a:gd name="connsiteY36" fmla="*/ 6969068 h 8404256"/>
              <a:gd name="connsiteX37" fmla="*/ 0 w 5896304"/>
              <a:gd name="connsiteY37" fmla="*/ 6322586 h 8404256"/>
              <a:gd name="connsiteX38" fmla="*/ 0 w 5896304"/>
              <a:gd name="connsiteY38" fmla="*/ 5928233 h 8404256"/>
              <a:gd name="connsiteX39" fmla="*/ 0 w 5896304"/>
              <a:gd name="connsiteY39" fmla="*/ 5533879 h 8404256"/>
              <a:gd name="connsiteX40" fmla="*/ 0 w 5896304"/>
              <a:gd name="connsiteY40" fmla="*/ 4971441 h 8404256"/>
              <a:gd name="connsiteX41" fmla="*/ 0 w 5896304"/>
              <a:gd name="connsiteY41" fmla="*/ 4409002 h 8404256"/>
              <a:gd name="connsiteX42" fmla="*/ 0 w 5896304"/>
              <a:gd name="connsiteY42" fmla="*/ 3762521 h 8404256"/>
              <a:gd name="connsiteX43" fmla="*/ 0 w 5896304"/>
              <a:gd name="connsiteY43" fmla="*/ 3284125 h 8404256"/>
              <a:gd name="connsiteX44" fmla="*/ 0 w 5896304"/>
              <a:gd name="connsiteY44" fmla="*/ 2805729 h 8404256"/>
              <a:gd name="connsiteX45" fmla="*/ 0 w 5896304"/>
              <a:gd name="connsiteY45" fmla="*/ 2159247 h 8404256"/>
              <a:gd name="connsiteX46" fmla="*/ 0 w 5896304"/>
              <a:gd name="connsiteY46" fmla="*/ 1512766 h 8404256"/>
              <a:gd name="connsiteX47" fmla="*/ 0 w 5896304"/>
              <a:gd name="connsiteY47" fmla="*/ 698200 h 8404256"/>
              <a:gd name="connsiteX48" fmla="*/ 0 w 5896304"/>
              <a:gd name="connsiteY48" fmla="*/ 0 h 84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96304" h="8404256" fill="none" extrusionOk="0">
                <a:moveTo>
                  <a:pt x="0" y="0"/>
                </a:moveTo>
                <a:cubicBezTo>
                  <a:pt x="208876" y="-30553"/>
                  <a:pt x="541726" y="13858"/>
                  <a:pt x="773071" y="0"/>
                </a:cubicBezTo>
                <a:cubicBezTo>
                  <a:pt x="1004416" y="-13858"/>
                  <a:pt x="1358159" y="-13738"/>
                  <a:pt x="1546142" y="0"/>
                </a:cubicBezTo>
                <a:cubicBezTo>
                  <a:pt x="1734125" y="13738"/>
                  <a:pt x="2035871" y="15363"/>
                  <a:pt x="2201287" y="0"/>
                </a:cubicBezTo>
                <a:cubicBezTo>
                  <a:pt x="2366704" y="-15363"/>
                  <a:pt x="2562450" y="19775"/>
                  <a:pt x="2679543" y="0"/>
                </a:cubicBezTo>
                <a:cubicBezTo>
                  <a:pt x="2796636" y="-19775"/>
                  <a:pt x="3062713" y="24725"/>
                  <a:pt x="3216761" y="0"/>
                </a:cubicBezTo>
                <a:cubicBezTo>
                  <a:pt x="3370809" y="-24725"/>
                  <a:pt x="3558331" y="22635"/>
                  <a:pt x="3753980" y="0"/>
                </a:cubicBezTo>
                <a:cubicBezTo>
                  <a:pt x="3949629" y="-22635"/>
                  <a:pt x="4087157" y="-11986"/>
                  <a:pt x="4291199" y="0"/>
                </a:cubicBezTo>
                <a:cubicBezTo>
                  <a:pt x="4495241" y="11986"/>
                  <a:pt x="4667469" y="-7690"/>
                  <a:pt x="4769455" y="0"/>
                </a:cubicBezTo>
                <a:cubicBezTo>
                  <a:pt x="4871441" y="7690"/>
                  <a:pt x="5400943" y="31901"/>
                  <a:pt x="5896304" y="0"/>
                </a:cubicBezTo>
                <a:cubicBezTo>
                  <a:pt x="5876779" y="127529"/>
                  <a:pt x="5894267" y="266203"/>
                  <a:pt x="5896304" y="394354"/>
                </a:cubicBezTo>
                <a:cubicBezTo>
                  <a:pt x="5898341" y="522505"/>
                  <a:pt x="5868719" y="825882"/>
                  <a:pt x="5896304" y="1208920"/>
                </a:cubicBezTo>
                <a:cubicBezTo>
                  <a:pt x="5923889" y="1591958"/>
                  <a:pt x="5918294" y="1700480"/>
                  <a:pt x="5896304" y="2023486"/>
                </a:cubicBezTo>
                <a:cubicBezTo>
                  <a:pt x="5874314" y="2346492"/>
                  <a:pt x="5882643" y="2338167"/>
                  <a:pt x="5896304" y="2417840"/>
                </a:cubicBezTo>
                <a:cubicBezTo>
                  <a:pt x="5909965" y="2497513"/>
                  <a:pt x="5888765" y="2837075"/>
                  <a:pt x="5896304" y="2980278"/>
                </a:cubicBezTo>
                <a:cubicBezTo>
                  <a:pt x="5903843" y="3123481"/>
                  <a:pt x="5877567" y="3436111"/>
                  <a:pt x="5896304" y="3626760"/>
                </a:cubicBezTo>
                <a:cubicBezTo>
                  <a:pt x="5915041" y="3817409"/>
                  <a:pt x="5918853" y="4267077"/>
                  <a:pt x="5896304" y="4441326"/>
                </a:cubicBezTo>
                <a:cubicBezTo>
                  <a:pt x="5873755" y="4615575"/>
                  <a:pt x="5921319" y="4833495"/>
                  <a:pt x="5896304" y="5171850"/>
                </a:cubicBezTo>
                <a:cubicBezTo>
                  <a:pt x="5871289" y="5510205"/>
                  <a:pt x="5885512" y="5414618"/>
                  <a:pt x="5896304" y="5566203"/>
                </a:cubicBezTo>
                <a:cubicBezTo>
                  <a:pt x="5907096" y="5717788"/>
                  <a:pt x="5907551" y="5910510"/>
                  <a:pt x="5896304" y="6128642"/>
                </a:cubicBezTo>
                <a:cubicBezTo>
                  <a:pt x="5885057" y="6346774"/>
                  <a:pt x="5883124" y="6545868"/>
                  <a:pt x="5896304" y="6691081"/>
                </a:cubicBezTo>
                <a:cubicBezTo>
                  <a:pt x="5909484" y="6836294"/>
                  <a:pt x="5892037" y="6980261"/>
                  <a:pt x="5896304" y="7253519"/>
                </a:cubicBezTo>
                <a:cubicBezTo>
                  <a:pt x="5900571" y="7526777"/>
                  <a:pt x="5873529" y="7634107"/>
                  <a:pt x="5896304" y="7731916"/>
                </a:cubicBezTo>
                <a:cubicBezTo>
                  <a:pt x="5919079" y="7829725"/>
                  <a:pt x="5922311" y="8135493"/>
                  <a:pt x="5896304" y="8404256"/>
                </a:cubicBezTo>
                <a:cubicBezTo>
                  <a:pt x="5763505" y="8405739"/>
                  <a:pt x="5552235" y="8383861"/>
                  <a:pt x="5418048" y="8404256"/>
                </a:cubicBezTo>
                <a:cubicBezTo>
                  <a:pt x="5283861" y="8424651"/>
                  <a:pt x="5034070" y="8425494"/>
                  <a:pt x="4762903" y="8404256"/>
                </a:cubicBezTo>
                <a:cubicBezTo>
                  <a:pt x="4491736" y="8383018"/>
                  <a:pt x="4432866" y="8396253"/>
                  <a:pt x="4284648" y="8404256"/>
                </a:cubicBezTo>
                <a:cubicBezTo>
                  <a:pt x="4136431" y="8412259"/>
                  <a:pt x="3939129" y="8394213"/>
                  <a:pt x="3806392" y="8404256"/>
                </a:cubicBezTo>
                <a:cubicBezTo>
                  <a:pt x="3673655" y="8414299"/>
                  <a:pt x="3427381" y="8397051"/>
                  <a:pt x="3328136" y="8404256"/>
                </a:cubicBezTo>
                <a:cubicBezTo>
                  <a:pt x="3228891" y="8411461"/>
                  <a:pt x="3068021" y="8407559"/>
                  <a:pt x="2849880" y="8404256"/>
                </a:cubicBezTo>
                <a:cubicBezTo>
                  <a:pt x="2631739" y="8400953"/>
                  <a:pt x="2600653" y="8397064"/>
                  <a:pt x="2371624" y="8404256"/>
                </a:cubicBezTo>
                <a:cubicBezTo>
                  <a:pt x="2142595" y="8411448"/>
                  <a:pt x="1811375" y="8369713"/>
                  <a:pt x="1598554" y="8404256"/>
                </a:cubicBezTo>
                <a:cubicBezTo>
                  <a:pt x="1385733" y="8438800"/>
                  <a:pt x="1064560" y="8371411"/>
                  <a:pt x="825483" y="8404256"/>
                </a:cubicBezTo>
                <a:cubicBezTo>
                  <a:pt x="586406" y="8437101"/>
                  <a:pt x="260063" y="8375793"/>
                  <a:pt x="0" y="8404256"/>
                </a:cubicBezTo>
                <a:cubicBezTo>
                  <a:pt x="1568" y="8314782"/>
                  <a:pt x="-16725" y="8180443"/>
                  <a:pt x="0" y="8009902"/>
                </a:cubicBezTo>
                <a:cubicBezTo>
                  <a:pt x="16725" y="7839361"/>
                  <a:pt x="802" y="7511024"/>
                  <a:pt x="0" y="7363421"/>
                </a:cubicBezTo>
                <a:cubicBezTo>
                  <a:pt x="-802" y="7215818"/>
                  <a:pt x="-7471" y="7103722"/>
                  <a:pt x="0" y="6969068"/>
                </a:cubicBezTo>
                <a:cubicBezTo>
                  <a:pt x="7471" y="6834414"/>
                  <a:pt x="27065" y="6520795"/>
                  <a:pt x="0" y="6322586"/>
                </a:cubicBezTo>
                <a:cubicBezTo>
                  <a:pt x="-27065" y="6124377"/>
                  <a:pt x="9978" y="6120676"/>
                  <a:pt x="0" y="5928233"/>
                </a:cubicBezTo>
                <a:cubicBezTo>
                  <a:pt x="-9978" y="5735790"/>
                  <a:pt x="1756" y="5627271"/>
                  <a:pt x="0" y="5533879"/>
                </a:cubicBezTo>
                <a:cubicBezTo>
                  <a:pt x="-1756" y="5440487"/>
                  <a:pt x="-6745" y="5145178"/>
                  <a:pt x="0" y="4971441"/>
                </a:cubicBezTo>
                <a:cubicBezTo>
                  <a:pt x="6745" y="4797704"/>
                  <a:pt x="-10217" y="4559301"/>
                  <a:pt x="0" y="4409002"/>
                </a:cubicBezTo>
                <a:cubicBezTo>
                  <a:pt x="10217" y="4258703"/>
                  <a:pt x="13337" y="4062682"/>
                  <a:pt x="0" y="3762521"/>
                </a:cubicBezTo>
                <a:cubicBezTo>
                  <a:pt x="-13337" y="3462360"/>
                  <a:pt x="-9312" y="3488002"/>
                  <a:pt x="0" y="3284125"/>
                </a:cubicBezTo>
                <a:cubicBezTo>
                  <a:pt x="9312" y="3080248"/>
                  <a:pt x="23885" y="3007110"/>
                  <a:pt x="0" y="2805729"/>
                </a:cubicBezTo>
                <a:cubicBezTo>
                  <a:pt x="-23885" y="2604348"/>
                  <a:pt x="28915" y="2425465"/>
                  <a:pt x="0" y="2159247"/>
                </a:cubicBezTo>
                <a:cubicBezTo>
                  <a:pt x="-28915" y="1893029"/>
                  <a:pt x="-31850" y="1642879"/>
                  <a:pt x="0" y="1512766"/>
                </a:cubicBezTo>
                <a:cubicBezTo>
                  <a:pt x="31850" y="1382653"/>
                  <a:pt x="-27322" y="1087684"/>
                  <a:pt x="0" y="698200"/>
                </a:cubicBezTo>
                <a:cubicBezTo>
                  <a:pt x="27322" y="308716"/>
                  <a:pt x="-11951" y="285561"/>
                  <a:pt x="0" y="0"/>
                </a:cubicBezTo>
                <a:close/>
              </a:path>
              <a:path w="5896304" h="8404256" stroke="0" extrusionOk="0">
                <a:moveTo>
                  <a:pt x="0" y="0"/>
                </a:moveTo>
                <a:cubicBezTo>
                  <a:pt x="232648" y="18615"/>
                  <a:pt x="593004" y="23657"/>
                  <a:pt x="773071" y="0"/>
                </a:cubicBezTo>
                <a:cubicBezTo>
                  <a:pt x="953138" y="-23657"/>
                  <a:pt x="1049171" y="22476"/>
                  <a:pt x="1251327" y="0"/>
                </a:cubicBezTo>
                <a:cubicBezTo>
                  <a:pt x="1453483" y="-22476"/>
                  <a:pt x="1552678" y="-18528"/>
                  <a:pt x="1729583" y="0"/>
                </a:cubicBezTo>
                <a:cubicBezTo>
                  <a:pt x="1906488" y="18528"/>
                  <a:pt x="2119332" y="-17775"/>
                  <a:pt x="2266801" y="0"/>
                </a:cubicBezTo>
                <a:cubicBezTo>
                  <a:pt x="2414270" y="17775"/>
                  <a:pt x="2538649" y="-18159"/>
                  <a:pt x="2804020" y="0"/>
                </a:cubicBezTo>
                <a:cubicBezTo>
                  <a:pt x="3069391" y="18159"/>
                  <a:pt x="3201376" y="-28729"/>
                  <a:pt x="3518128" y="0"/>
                </a:cubicBezTo>
                <a:cubicBezTo>
                  <a:pt x="3834880" y="28729"/>
                  <a:pt x="3993361" y="5913"/>
                  <a:pt x="4291199" y="0"/>
                </a:cubicBezTo>
                <a:cubicBezTo>
                  <a:pt x="4589037" y="-5913"/>
                  <a:pt x="4728079" y="-1429"/>
                  <a:pt x="4887381" y="0"/>
                </a:cubicBezTo>
                <a:cubicBezTo>
                  <a:pt x="5046683" y="1429"/>
                  <a:pt x="5439281" y="-42810"/>
                  <a:pt x="5896304" y="0"/>
                </a:cubicBezTo>
                <a:cubicBezTo>
                  <a:pt x="5907470" y="320269"/>
                  <a:pt x="5909962" y="578851"/>
                  <a:pt x="5896304" y="814566"/>
                </a:cubicBezTo>
                <a:cubicBezTo>
                  <a:pt x="5882646" y="1050281"/>
                  <a:pt x="5875398" y="1113499"/>
                  <a:pt x="5896304" y="1292962"/>
                </a:cubicBezTo>
                <a:cubicBezTo>
                  <a:pt x="5917210" y="1472425"/>
                  <a:pt x="5886963" y="1623392"/>
                  <a:pt x="5896304" y="1771359"/>
                </a:cubicBezTo>
                <a:cubicBezTo>
                  <a:pt x="5905645" y="1919326"/>
                  <a:pt x="5908927" y="2076596"/>
                  <a:pt x="5896304" y="2165712"/>
                </a:cubicBezTo>
                <a:cubicBezTo>
                  <a:pt x="5883681" y="2254828"/>
                  <a:pt x="5903923" y="2626147"/>
                  <a:pt x="5896304" y="2896236"/>
                </a:cubicBezTo>
                <a:cubicBezTo>
                  <a:pt x="5888685" y="3166325"/>
                  <a:pt x="5900842" y="3366195"/>
                  <a:pt x="5896304" y="3710802"/>
                </a:cubicBezTo>
                <a:cubicBezTo>
                  <a:pt x="5891766" y="4055409"/>
                  <a:pt x="5895744" y="4151281"/>
                  <a:pt x="5896304" y="4441326"/>
                </a:cubicBezTo>
                <a:cubicBezTo>
                  <a:pt x="5896864" y="4731371"/>
                  <a:pt x="5879384" y="4855037"/>
                  <a:pt x="5896304" y="5003765"/>
                </a:cubicBezTo>
                <a:cubicBezTo>
                  <a:pt x="5913224" y="5152493"/>
                  <a:pt x="5891386" y="5378141"/>
                  <a:pt x="5896304" y="5482161"/>
                </a:cubicBezTo>
                <a:cubicBezTo>
                  <a:pt x="5901222" y="5586181"/>
                  <a:pt x="5890552" y="5904092"/>
                  <a:pt x="5896304" y="6212685"/>
                </a:cubicBezTo>
                <a:cubicBezTo>
                  <a:pt x="5902056" y="6521278"/>
                  <a:pt x="5887818" y="6616829"/>
                  <a:pt x="5896304" y="6859166"/>
                </a:cubicBezTo>
                <a:cubicBezTo>
                  <a:pt x="5904790" y="7101503"/>
                  <a:pt x="5925139" y="7223590"/>
                  <a:pt x="5896304" y="7505647"/>
                </a:cubicBezTo>
                <a:cubicBezTo>
                  <a:pt x="5867469" y="7787704"/>
                  <a:pt x="5931381" y="8220425"/>
                  <a:pt x="5896304" y="8404256"/>
                </a:cubicBezTo>
                <a:cubicBezTo>
                  <a:pt x="5711344" y="8388344"/>
                  <a:pt x="5525268" y="8422709"/>
                  <a:pt x="5182196" y="8404256"/>
                </a:cubicBezTo>
                <a:cubicBezTo>
                  <a:pt x="4839124" y="8385803"/>
                  <a:pt x="4716909" y="8397166"/>
                  <a:pt x="4527051" y="8404256"/>
                </a:cubicBezTo>
                <a:cubicBezTo>
                  <a:pt x="4337194" y="8411346"/>
                  <a:pt x="4199090" y="8394456"/>
                  <a:pt x="3871906" y="8404256"/>
                </a:cubicBezTo>
                <a:cubicBezTo>
                  <a:pt x="3544723" y="8414056"/>
                  <a:pt x="3489753" y="8401966"/>
                  <a:pt x="3393651" y="8404256"/>
                </a:cubicBezTo>
                <a:cubicBezTo>
                  <a:pt x="3297550" y="8406546"/>
                  <a:pt x="2882859" y="8397635"/>
                  <a:pt x="2679543" y="8404256"/>
                </a:cubicBezTo>
                <a:cubicBezTo>
                  <a:pt x="2476227" y="8410877"/>
                  <a:pt x="2390987" y="8411095"/>
                  <a:pt x="2201287" y="8404256"/>
                </a:cubicBezTo>
                <a:cubicBezTo>
                  <a:pt x="2011587" y="8397417"/>
                  <a:pt x="1873130" y="8397845"/>
                  <a:pt x="1664068" y="8404256"/>
                </a:cubicBezTo>
                <a:cubicBezTo>
                  <a:pt x="1455006" y="8410667"/>
                  <a:pt x="1304841" y="8402020"/>
                  <a:pt x="1126849" y="8404256"/>
                </a:cubicBezTo>
                <a:cubicBezTo>
                  <a:pt x="948857" y="8406492"/>
                  <a:pt x="532749" y="8432215"/>
                  <a:pt x="0" y="8404256"/>
                </a:cubicBezTo>
                <a:cubicBezTo>
                  <a:pt x="-31375" y="8128218"/>
                  <a:pt x="35144" y="7836340"/>
                  <a:pt x="0" y="7589690"/>
                </a:cubicBezTo>
                <a:cubicBezTo>
                  <a:pt x="-35144" y="7343040"/>
                  <a:pt x="-17717" y="7321345"/>
                  <a:pt x="0" y="7195336"/>
                </a:cubicBezTo>
                <a:cubicBezTo>
                  <a:pt x="17717" y="7069327"/>
                  <a:pt x="21777" y="6901721"/>
                  <a:pt x="0" y="6632897"/>
                </a:cubicBezTo>
                <a:cubicBezTo>
                  <a:pt x="-21777" y="6364073"/>
                  <a:pt x="15522" y="6343457"/>
                  <a:pt x="0" y="6070459"/>
                </a:cubicBezTo>
                <a:cubicBezTo>
                  <a:pt x="-15522" y="5797461"/>
                  <a:pt x="-14899" y="5803512"/>
                  <a:pt x="0" y="5592063"/>
                </a:cubicBezTo>
                <a:cubicBezTo>
                  <a:pt x="14899" y="5380614"/>
                  <a:pt x="-12707" y="5148267"/>
                  <a:pt x="0" y="4777496"/>
                </a:cubicBezTo>
                <a:cubicBezTo>
                  <a:pt x="12707" y="4406725"/>
                  <a:pt x="-6138" y="4414270"/>
                  <a:pt x="0" y="4215058"/>
                </a:cubicBezTo>
                <a:cubicBezTo>
                  <a:pt x="6138" y="4015846"/>
                  <a:pt x="-39104" y="3574835"/>
                  <a:pt x="0" y="3400491"/>
                </a:cubicBezTo>
                <a:cubicBezTo>
                  <a:pt x="39104" y="3226147"/>
                  <a:pt x="-8560" y="3126712"/>
                  <a:pt x="0" y="3006138"/>
                </a:cubicBezTo>
                <a:cubicBezTo>
                  <a:pt x="8560" y="2885564"/>
                  <a:pt x="-6070" y="2740833"/>
                  <a:pt x="0" y="2611784"/>
                </a:cubicBezTo>
                <a:cubicBezTo>
                  <a:pt x="6070" y="2482735"/>
                  <a:pt x="-10946" y="2212924"/>
                  <a:pt x="0" y="2049346"/>
                </a:cubicBezTo>
                <a:cubicBezTo>
                  <a:pt x="10946" y="1885768"/>
                  <a:pt x="25677" y="1689269"/>
                  <a:pt x="0" y="1486907"/>
                </a:cubicBezTo>
                <a:cubicBezTo>
                  <a:pt x="-25677" y="1284545"/>
                  <a:pt x="-1132" y="1110616"/>
                  <a:pt x="0" y="756383"/>
                </a:cubicBezTo>
                <a:cubicBezTo>
                  <a:pt x="1132" y="402150"/>
                  <a:pt x="-28922" y="24828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560276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00CAF-FB1E-4213-B6D3-D30C285A47BD}"/>
              </a:ext>
            </a:extLst>
          </p:cNvPr>
          <p:cNvSpPr txBox="1"/>
          <p:nvPr/>
        </p:nvSpPr>
        <p:spPr>
          <a:xfrm>
            <a:off x="643467" y="304800"/>
            <a:ext cx="49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0070C0"/>
                </a:solidFill>
                <a:latin typeface="Aka-AcidGR5yearsold" panose="02000603000000000000" pitchFamily="2" charset="-95"/>
                <a:ea typeface="Aka-AcidGR5yearsold" panose="02000603000000000000" pitchFamily="2" charset="-95"/>
              </a:rPr>
              <a:t>Letter of the day </a:t>
            </a:r>
            <a:r>
              <a:rPr lang="en-AU" dirty="0">
                <a:solidFill>
                  <a:schemeClr val="accent2">
                    <a:lumMod val="50000"/>
                  </a:schemeClr>
                </a:solidFill>
                <a:latin typeface="Adam Medium" panose="02000403000000000000" pitchFamily="2" charset="0"/>
                <a:ea typeface="Aka-AcidGR5yearsold" panose="02000603000000000000" pitchFamily="2" charset="-95"/>
              </a:rPr>
              <a:t>bracelet or bookmark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dam Medium" panose="02000403000000000000" pitchFamily="2" charset="0"/>
              <a:ea typeface="Aka-AcidGR5yearsold" panose="02000603000000000000" pitchFamily="2" charset="-95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9DAD4FC-1AE4-44AA-9F4B-FF79FBFD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844" y="766465"/>
            <a:ext cx="1783645" cy="772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0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46</Words>
  <Application>Microsoft Office PowerPoint</Application>
  <PresentationFormat>Custom</PresentationFormat>
  <Paragraphs>4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Adam Medium</vt:lpstr>
      <vt:lpstr>Aka-AcidGR5yearsold</vt:lpstr>
      <vt:lpstr>Alexis Marie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Papas</dc:creator>
  <cp:lastModifiedBy>Maria Papas</cp:lastModifiedBy>
  <cp:revision>17</cp:revision>
  <dcterms:created xsi:type="dcterms:W3CDTF">2021-07-20T03:18:21Z</dcterms:created>
  <dcterms:modified xsi:type="dcterms:W3CDTF">2021-08-10T03:54:50Z</dcterms:modified>
</cp:coreProperties>
</file>