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</p:sldIdLst>
  <p:sldSz cx="6119813" cy="86756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5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986" y="1419841"/>
            <a:ext cx="5201841" cy="3020425"/>
          </a:xfrm>
        </p:spPr>
        <p:txBody>
          <a:bodyPr anchor="b"/>
          <a:lstStyle>
            <a:lvl1pPr algn="ctr">
              <a:defRPr sz="4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4977" y="4556745"/>
            <a:ext cx="4589860" cy="2094616"/>
          </a:xfrm>
        </p:spPr>
        <p:txBody>
          <a:bodyPr/>
          <a:lstStyle>
            <a:lvl1pPr marL="0" indent="0" algn="ctr">
              <a:buNone/>
              <a:defRPr sz="1606"/>
            </a:lvl1pPr>
            <a:lvl2pPr marL="306004" indent="0" algn="ctr">
              <a:buNone/>
              <a:defRPr sz="1339"/>
            </a:lvl2pPr>
            <a:lvl3pPr marL="612008" indent="0" algn="ctr">
              <a:buNone/>
              <a:defRPr sz="1205"/>
            </a:lvl3pPr>
            <a:lvl4pPr marL="918012" indent="0" algn="ctr">
              <a:buNone/>
              <a:defRPr sz="1071"/>
            </a:lvl4pPr>
            <a:lvl5pPr marL="1224016" indent="0" algn="ctr">
              <a:buNone/>
              <a:defRPr sz="1071"/>
            </a:lvl5pPr>
            <a:lvl6pPr marL="1530020" indent="0" algn="ctr">
              <a:buNone/>
              <a:defRPr sz="1071"/>
            </a:lvl6pPr>
            <a:lvl7pPr marL="1836024" indent="0" algn="ctr">
              <a:buNone/>
              <a:defRPr sz="1071"/>
            </a:lvl7pPr>
            <a:lvl8pPr marL="2142028" indent="0" algn="ctr">
              <a:buNone/>
              <a:defRPr sz="1071"/>
            </a:lvl8pPr>
            <a:lvl9pPr marL="2448032" indent="0" algn="ctr">
              <a:buNone/>
              <a:defRPr sz="107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53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85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79491" y="461900"/>
            <a:ext cx="1319585" cy="73522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0738" y="461900"/>
            <a:ext cx="3882256" cy="735224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0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03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50" y="2162900"/>
            <a:ext cx="5278339" cy="3608845"/>
          </a:xfrm>
        </p:spPr>
        <p:txBody>
          <a:bodyPr anchor="b"/>
          <a:lstStyle>
            <a:lvl1pPr>
              <a:defRPr sz="4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7550" y="5805885"/>
            <a:ext cx="5278339" cy="1897806"/>
          </a:xfrm>
        </p:spPr>
        <p:txBody>
          <a:bodyPr/>
          <a:lstStyle>
            <a:lvl1pPr marL="0" indent="0">
              <a:buNone/>
              <a:defRPr sz="1606">
                <a:solidFill>
                  <a:schemeClr val="tx1"/>
                </a:solidFill>
              </a:defRPr>
            </a:lvl1pPr>
            <a:lvl2pPr marL="306004" indent="0">
              <a:buNone/>
              <a:defRPr sz="1339">
                <a:solidFill>
                  <a:schemeClr val="tx1">
                    <a:tint val="75000"/>
                  </a:schemeClr>
                </a:solidFill>
              </a:defRPr>
            </a:lvl2pPr>
            <a:lvl3pPr marL="612008" indent="0">
              <a:buNone/>
              <a:defRPr sz="1205">
                <a:solidFill>
                  <a:schemeClr val="tx1">
                    <a:tint val="75000"/>
                  </a:schemeClr>
                </a:solidFill>
              </a:defRPr>
            </a:lvl3pPr>
            <a:lvl4pPr marL="91801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4pPr>
            <a:lvl5pPr marL="1224016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5pPr>
            <a:lvl6pPr marL="1530020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6pPr>
            <a:lvl7pPr marL="1836024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7pPr>
            <a:lvl8pPr marL="2142028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8pPr>
            <a:lvl9pPr marL="244803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316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0737" y="2309500"/>
            <a:ext cx="2600921" cy="5504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155" y="2309500"/>
            <a:ext cx="2600921" cy="5504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02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461902"/>
            <a:ext cx="5278339" cy="16768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535" y="2126749"/>
            <a:ext cx="2588967" cy="1042287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535" y="3169036"/>
            <a:ext cx="2588967" cy="4661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8155" y="2126749"/>
            <a:ext cx="2601718" cy="1042287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8155" y="3169036"/>
            <a:ext cx="2601718" cy="4661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903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6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68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578379"/>
            <a:ext cx="1973799" cy="2024327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1718" y="1249140"/>
            <a:ext cx="3098155" cy="6165362"/>
          </a:xfrm>
        </p:spPr>
        <p:txBody>
          <a:bodyPr/>
          <a:lstStyle>
            <a:lvl1pPr>
              <a:defRPr sz="2142"/>
            </a:lvl1pPr>
            <a:lvl2pPr>
              <a:defRPr sz="1874"/>
            </a:lvl2pPr>
            <a:lvl3pPr>
              <a:defRPr sz="1606"/>
            </a:lvl3pPr>
            <a:lvl4pPr>
              <a:defRPr sz="1339"/>
            </a:lvl4pPr>
            <a:lvl5pPr>
              <a:defRPr sz="1339"/>
            </a:lvl5pPr>
            <a:lvl6pPr>
              <a:defRPr sz="1339"/>
            </a:lvl6pPr>
            <a:lvl7pPr>
              <a:defRPr sz="1339"/>
            </a:lvl7pPr>
            <a:lvl8pPr>
              <a:defRPr sz="1339"/>
            </a:lvl8pPr>
            <a:lvl9pPr>
              <a:defRPr sz="13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2602706"/>
            <a:ext cx="1973799" cy="4821836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0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578379"/>
            <a:ext cx="1973799" cy="2024327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01718" y="1249140"/>
            <a:ext cx="3098155" cy="6165362"/>
          </a:xfrm>
        </p:spPr>
        <p:txBody>
          <a:bodyPr anchor="t"/>
          <a:lstStyle>
            <a:lvl1pPr marL="0" indent="0">
              <a:buNone/>
              <a:defRPr sz="2142"/>
            </a:lvl1pPr>
            <a:lvl2pPr marL="306004" indent="0">
              <a:buNone/>
              <a:defRPr sz="1874"/>
            </a:lvl2pPr>
            <a:lvl3pPr marL="612008" indent="0">
              <a:buNone/>
              <a:defRPr sz="1606"/>
            </a:lvl3pPr>
            <a:lvl4pPr marL="918012" indent="0">
              <a:buNone/>
              <a:defRPr sz="1339"/>
            </a:lvl4pPr>
            <a:lvl5pPr marL="1224016" indent="0">
              <a:buNone/>
              <a:defRPr sz="1339"/>
            </a:lvl5pPr>
            <a:lvl6pPr marL="1530020" indent="0">
              <a:buNone/>
              <a:defRPr sz="1339"/>
            </a:lvl6pPr>
            <a:lvl7pPr marL="1836024" indent="0">
              <a:buNone/>
              <a:defRPr sz="1339"/>
            </a:lvl7pPr>
            <a:lvl8pPr marL="2142028" indent="0">
              <a:buNone/>
              <a:defRPr sz="1339"/>
            </a:lvl8pPr>
            <a:lvl9pPr marL="2448032" indent="0">
              <a:buNone/>
              <a:defRPr sz="133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2602706"/>
            <a:ext cx="1973799" cy="4821836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44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737" y="461902"/>
            <a:ext cx="5278339" cy="16768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737" y="2309500"/>
            <a:ext cx="5278339" cy="5504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0737" y="8041079"/>
            <a:ext cx="1376958" cy="461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E7EAB-D5D6-4EC3-AE32-D153BF1CCEF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27188" y="8041079"/>
            <a:ext cx="2065437" cy="461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2118" y="8041079"/>
            <a:ext cx="1376958" cy="461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1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12008" rtl="0" eaLnBrk="1" latinLnBrk="0" hangingPunct="1">
        <a:lnSpc>
          <a:spcPct val="90000"/>
        </a:lnSpc>
        <a:spcBef>
          <a:spcPct val="0"/>
        </a:spcBef>
        <a:buNone/>
        <a:defRPr sz="2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002" indent="-153002" algn="l" defTabSz="612008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1874" kern="1200">
          <a:solidFill>
            <a:schemeClr val="tx1"/>
          </a:solidFill>
          <a:latin typeface="+mn-lt"/>
          <a:ea typeface="+mn-ea"/>
          <a:cs typeface="+mn-cs"/>
        </a:defRPr>
      </a:lvl1pPr>
      <a:lvl2pPr marL="45900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76501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7101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377018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683022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98902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29503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60103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2pPr>
      <a:lvl3pPr marL="61200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1801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224016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53002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83602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14202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44803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tsW5cs1Dq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4a"/><Relationship Id="rId13" Type="http://schemas.openxmlformats.org/officeDocument/2006/relationships/slideLayout" Target="../slideLayouts/slideLayout2.xml"/><Relationship Id="rId3" Type="http://schemas.microsoft.com/office/2007/relationships/media" Target="../media/media2.m4a"/><Relationship Id="rId7" Type="http://schemas.microsoft.com/office/2007/relationships/media" Target="../media/media4.m4a"/><Relationship Id="rId12" Type="http://schemas.openxmlformats.org/officeDocument/2006/relationships/audio" Target="../media/media6.m4a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audio" Target="../media/media3.m4a"/><Relationship Id="rId11" Type="http://schemas.microsoft.com/office/2007/relationships/media" Target="../media/media6.m4a"/><Relationship Id="rId5" Type="http://schemas.microsoft.com/office/2007/relationships/media" Target="../media/media3.m4a"/><Relationship Id="rId15" Type="http://schemas.openxmlformats.org/officeDocument/2006/relationships/image" Target="../media/image3.png"/><Relationship Id="rId10" Type="http://schemas.openxmlformats.org/officeDocument/2006/relationships/audio" Target="../media/media5.m4a"/><Relationship Id="rId4" Type="http://schemas.openxmlformats.org/officeDocument/2006/relationships/audio" Target="../media/media2.m4a"/><Relationship Id="rId9" Type="http://schemas.microsoft.com/office/2007/relationships/media" Target="../media/media5.m4a"/><Relationship Id="rId1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D89756E7-1C56-4A9B-9E77-8290CDC0AECB}"/>
              </a:ext>
            </a:extLst>
          </p:cNvPr>
          <p:cNvGrpSpPr/>
          <p:nvPr/>
        </p:nvGrpSpPr>
        <p:grpSpPr>
          <a:xfrm>
            <a:off x="0" y="116804"/>
            <a:ext cx="6032515" cy="8442079"/>
            <a:chOff x="121443" y="116804"/>
            <a:chExt cx="6032515" cy="8442079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DD237B03-EE4E-420F-85BF-2A54530675C9}"/>
                </a:ext>
              </a:extLst>
            </p:cNvPr>
            <p:cNvGrpSpPr/>
            <p:nvPr/>
          </p:nvGrpSpPr>
          <p:grpSpPr>
            <a:xfrm>
              <a:off x="121443" y="116804"/>
              <a:ext cx="6032515" cy="8442079"/>
              <a:chOff x="121443" y="81810"/>
              <a:chExt cx="5876925" cy="8442079"/>
            </a:xfrm>
          </p:grpSpPr>
          <p:pic>
            <p:nvPicPr>
              <p:cNvPr id="3" name="Picture 2" descr="Graphical user interface, text, application&#10;&#10;Description automatically generated">
                <a:extLst>
                  <a:ext uri="{FF2B5EF4-FFF2-40B4-BE49-F238E27FC236}">
                    <a16:creationId xmlns:a16="http://schemas.microsoft.com/office/drawing/2014/main" id="{6F1E27B1-B4D6-45BB-89DF-A6B09225021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21443" y="81810"/>
                <a:ext cx="5876925" cy="8442079"/>
              </a:xfrm>
              <a:prstGeom prst="rect">
                <a:avLst/>
              </a:prstGeom>
            </p:spPr>
          </p:pic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A1A60B3-A83A-4DB2-9C1A-DF9A171A09F5}"/>
                  </a:ext>
                </a:extLst>
              </p:cNvPr>
              <p:cNvSpPr txBox="1"/>
              <p:nvPr/>
            </p:nvSpPr>
            <p:spPr>
              <a:xfrm>
                <a:off x="1103586" y="6999892"/>
                <a:ext cx="3584028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3ED153E-F237-4B9F-9336-77726D01A626}"/>
                </a:ext>
              </a:extLst>
            </p:cNvPr>
            <p:cNvSpPr/>
            <p:nvPr/>
          </p:nvSpPr>
          <p:spPr>
            <a:xfrm>
              <a:off x="1106378" y="7014600"/>
              <a:ext cx="4810945" cy="4099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14400" indent="-914400"/>
              <a:r>
                <a:rPr lang="en-AU" sz="1400" u="sng" dirty="0">
                  <a:solidFill>
                    <a:schemeClr val="accent1">
                      <a:lumMod val="75000"/>
                    </a:schemeClr>
                  </a:solidFill>
                  <a:effectLst/>
                  <a:latin typeface="Alexis Marie"/>
                  <a:ea typeface="Calibri" panose="020F0502020204030204" pitchFamily="34" charset="0"/>
                  <a:cs typeface="Adobe Thai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https://www.youtube.com/watch?v=mtsW5cs1Dqs</a:t>
              </a:r>
              <a:endParaRPr lang="en-US" sz="14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3919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C59642D-B994-40E4-93E3-5ABAF85CF96A}"/>
              </a:ext>
            </a:extLst>
          </p:cNvPr>
          <p:cNvSpPr/>
          <p:nvPr/>
        </p:nvSpPr>
        <p:spPr>
          <a:xfrm>
            <a:off x="1797276" y="4494870"/>
            <a:ext cx="126124" cy="4031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24CFFF7-C4C7-47EE-9E0A-366953FDD76A}"/>
              </a:ext>
            </a:extLst>
          </p:cNvPr>
          <p:cNvGrpSpPr/>
          <p:nvPr/>
        </p:nvGrpSpPr>
        <p:grpSpPr>
          <a:xfrm>
            <a:off x="153754" y="127068"/>
            <a:ext cx="5812303" cy="8421551"/>
            <a:chOff x="157573" y="154890"/>
            <a:chExt cx="5812303" cy="8421551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F1E9BCE3-4737-4E0E-9BD1-04BFFA923C29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157573" y="154890"/>
              <a:ext cx="5812303" cy="8421551"/>
            </a:xfrm>
            <a:prstGeom prst="rect">
              <a:avLst/>
            </a:prstGeom>
          </p:spPr>
        </p:pic>
        <p:pic>
          <p:nvPicPr>
            <p:cNvPr id="4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D9EDCC87-B171-411E-933E-E7D1C2AE55D0}"/>
                </a:ext>
              </a:extLst>
            </p:cNvPr>
            <p:cNvPicPr>
              <a:picLocks noChangeAspect="1"/>
            </p:cNvPicPr>
            <p:nvPr>
              <a:audioFile r:link="rId2"/>
              <p:extLst>
                <p:ext uri="{DAA4B4D4-6D71-4841-9C94-3DE7FCFB9230}">
                  <p14:media xmlns:p14="http://schemas.microsoft.com/office/powerpoint/2010/main" r:embed="rId1"/>
                </p:ext>
              </p:extLst>
            </p:nvPr>
          </p:nvPicPr>
          <p:blipFill>
            <a:blip r:embed="rId15"/>
            <a:stretch>
              <a:fillRect/>
            </a:stretch>
          </p:blipFill>
          <p:spPr>
            <a:xfrm>
              <a:off x="3680001" y="814741"/>
              <a:ext cx="395287" cy="395287"/>
            </a:xfrm>
            <a:prstGeom prst="rect">
              <a:avLst/>
            </a:prstGeom>
          </p:spPr>
        </p:pic>
        <p:pic>
          <p:nvPicPr>
            <p:cNvPr id="5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715EDB7C-88D2-4550-BB86-6401BE4F8A49}"/>
                </a:ext>
              </a:extLst>
            </p:cNvPr>
            <p:cNvPicPr>
              <a:picLocks noChangeAspect="1"/>
            </p:cNvPicPr>
            <p:nvPr>
              <a:audioFile r:link="rId4"/>
              <p:extLst>
                <p:ext uri="{DAA4B4D4-6D71-4841-9C94-3DE7FCFB9230}">
                  <p14:media xmlns:p14="http://schemas.microsoft.com/office/powerpoint/2010/main" r:embed="rId3"/>
                </p:ext>
              </p:extLst>
            </p:nvPr>
          </p:nvPicPr>
          <p:blipFill>
            <a:blip r:embed="rId15"/>
            <a:stretch>
              <a:fillRect/>
            </a:stretch>
          </p:blipFill>
          <p:spPr>
            <a:xfrm>
              <a:off x="1196446" y="1683367"/>
              <a:ext cx="305593" cy="305593"/>
            </a:xfrm>
            <a:prstGeom prst="rect">
              <a:avLst/>
            </a:prstGeom>
          </p:spPr>
        </p:pic>
        <p:pic>
          <p:nvPicPr>
            <p:cNvPr id="6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A08835B8-50F2-487A-9712-5EBD7FAA5ED3}"/>
                </a:ext>
              </a:extLst>
            </p:cNvPr>
            <p:cNvPicPr>
              <a:picLocks noChangeAspect="1"/>
            </p:cNvPicPr>
            <p:nvPr>
              <a:audioFile r:link="rId6"/>
              <p:extLst>
                <p:ext uri="{DAA4B4D4-6D71-4841-9C94-3DE7FCFB9230}">
                  <p14:media xmlns:p14="http://schemas.microsoft.com/office/powerpoint/2010/main" r:embed="rId5"/>
                </p:ext>
              </p:extLst>
            </p:nvPr>
          </p:nvPicPr>
          <p:blipFill>
            <a:blip r:embed="rId15"/>
            <a:stretch>
              <a:fillRect/>
            </a:stretch>
          </p:blipFill>
          <p:spPr>
            <a:xfrm>
              <a:off x="5294313" y="1732147"/>
              <a:ext cx="305593" cy="305593"/>
            </a:xfrm>
            <a:prstGeom prst="rect">
              <a:avLst/>
            </a:prstGeom>
          </p:spPr>
        </p:pic>
        <p:pic>
          <p:nvPicPr>
            <p:cNvPr id="7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68F630BB-6D76-4A2D-B1EE-6B8BB4DEBF6F}"/>
                </a:ext>
              </a:extLst>
            </p:cNvPr>
            <p:cNvPicPr>
              <a:picLocks noChangeAspect="1"/>
            </p:cNvPicPr>
            <p:nvPr>
              <a:audioFile r:link="rId8"/>
              <p:extLst>
                <p:ext uri="{DAA4B4D4-6D71-4841-9C94-3DE7FCFB9230}">
                  <p14:media xmlns:p14="http://schemas.microsoft.com/office/powerpoint/2010/main" r:embed="rId7"/>
                </p:ext>
              </p:extLst>
            </p:nvPr>
          </p:nvPicPr>
          <p:blipFill>
            <a:blip r:embed="rId15"/>
            <a:stretch>
              <a:fillRect/>
            </a:stretch>
          </p:blipFill>
          <p:spPr>
            <a:xfrm>
              <a:off x="1621164" y="5263533"/>
              <a:ext cx="304006" cy="304006"/>
            </a:xfrm>
            <a:prstGeom prst="rect">
              <a:avLst/>
            </a:prstGeom>
          </p:spPr>
        </p:pic>
        <p:pic>
          <p:nvPicPr>
            <p:cNvPr id="8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BC3C6D5A-9FE3-40B0-8E98-A361D108A615}"/>
                </a:ext>
              </a:extLst>
            </p:cNvPr>
            <p:cNvPicPr>
              <a:picLocks noChangeAspect="1"/>
            </p:cNvPicPr>
            <p:nvPr>
              <a:audioFile r:link="rId10"/>
              <p:extLst>
                <p:ext uri="{DAA4B4D4-6D71-4841-9C94-3DE7FCFB9230}">
                  <p14:media xmlns:p14="http://schemas.microsoft.com/office/powerpoint/2010/main" r:embed="rId9"/>
                </p:ext>
              </p:extLst>
            </p:nvPr>
          </p:nvPicPr>
          <p:blipFill>
            <a:blip r:embed="rId15"/>
            <a:stretch>
              <a:fillRect/>
            </a:stretch>
          </p:blipFill>
          <p:spPr>
            <a:xfrm>
              <a:off x="3680001" y="4745227"/>
              <a:ext cx="305593" cy="305593"/>
            </a:xfrm>
            <a:prstGeom prst="rect">
              <a:avLst/>
            </a:prstGeom>
          </p:spPr>
        </p:pic>
        <p:pic>
          <p:nvPicPr>
            <p:cNvPr id="10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4F6C5982-D88B-4D1E-9A68-3C37182B0AB4}"/>
                </a:ext>
              </a:extLst>
            </p:cNvPr>
            <p:cNvPicPr>
              <a:picLocks noChangeAspect="1"/>
            </p:cNvPicPr>
            <p:nvPr>
              <a:audioFile r:link="rId6"/>
              <p:extLst>
                <p:ext uri="{DAA4B4D4-6D71-4841-9C94-3DE7FCFB9230}">
                  <p14:media xmlns:p14="http://schemas.microsoft.com/office/powerpoint/2010/main" r:embed="rId5"/>
                </p:ext>
              </p:extLst>
            </p:nvPr>
          </p:nvPicPr>
          <p:blipFill>
            <a:blip r:embed="rId15"/>
            <a:stretch>
              <a:fillRect/>
            </a:stretch>
          </p:blipFill>
          <p:spPr>
            <a:xfrm>
              <a:off x="5294313" y="5824369"/>
              <a:ext cx="305593" cy="305593"/>
            </a:xfrm>
            <a:prstGeom prst="rect">
              <a:avLst/>
            </a:prstGeom>
          </p:spPr>
        </p:pic>
        <p:pic>
          <p:nvPicPr>
            <p:cNvPr id="11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171D5620-EC85-427E-B162-6995029B3B25}"/>
                </a:ext>
              </a:extLst>
            </p:cNvPr>
            <p:cNvPicPr>
              <a:picLocks noChangeAspect="1"/>
            </p:cNvPicPr>
            <p:nvPr>
              <a:audioFile r:link="rId4"/>
              <p:extLst>
                <p:ext uri="{DAA4B4D4-6D71-4841-9C94-3DE7FCFB9230}">
                  <p14:media xmlns:p14="http://schemas.microsoft.com/office/powerpoint/2010/main" r:embed="rId3"/>
                </p:ext>
              </p:extLst>
            </p:nvPr>
          </p:nvPicPr>
          <p:blipFill>
            <a:blip r:embed="rId15"/>
            <a:stretch>
              <a:fillRect/>
            </a:stretch>
          </p:blipFill>
          <p:spPr>
            <a:xfrm>
              <a:off x="1196446" y="6129962"/>
              <a:ext cx="305593" cy="305593"/>
            </a:xfrm>
            <a:prstGeom prst="rect">
              <a:avLst/>
            </a:prstGeom>
          </p:spPr>
        </p:pic>
        <p:pic>
          <p:nvPicPr>
            <p:cNvPr id="9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ABF8668F-0D79-43FA-9BAC-9CD579FA1C7D}"/>
                </a:ext>
              </a:extLst>
            </p:cNvPr>
            <p:cNvPicPr>
              <a:picLocks noChangeAspect="1"/>
            </p:cNvPicPr>
            <p:nvPr>
              <a:audioFile r:link="rId12"/>
              <p:extLst>
                <p:ext uri="{DAA4B4D4-6D71-4841-9C94-3DE7FCFB9230}">
                  <p14:media xmlns:p14="http://schemas.microsoft.com/office/powerpoint/2010/main" r:embed="rId11"/>
                </p:ext>
              </p:extLst>
            </p:nvPr>
          </p:nvPicPr>
          <p:blipFill>
            <a:blip r:embed="rId15"/>
            <a:stretch>
              <a:fillRect/>
            </a:stretch>
          </p:blipFill>
          <p:spPr>
            <a:xfrm>
              <a:off x="3298817" y="5824369"/>
              <a:ext cx="305593" cy="3055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46019331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8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8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8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80000">
                <p:cTn id="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vol="80000">
                <p:cTn id="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vol="80000">
                <p:cTn id="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</TotalTime>
  <Words>13</Words>
  <Application>Microsoft Office PowerPoint</Application>
  <PresentationFormat>Custom</PresentationFormat>
  <Paragraphs>1</Paragraphs>
  <Slides>2</Slides>
  <Notes>0</Notes>
  <HiddenSlides>0</HiddenSlides>
  <MMClips>8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Alexis Marie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Papas</dc:creator>
  <cp:lastModifiedBy>Maria Papas</cp:lastModifiedBy>
  <cp:revision>12</cp:revision>
  <dcterms:created xsi:type="dcterms:W3CDTF">2021-07-20T03:18:21Z</dcterms:created>
  <dcterms:modified xsi:type="dcterms:W3CDTF">2021-08-10T03:58:40Z</dcterms:modified>
</cp:coreProperties>
</file>