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6" r:id="rId3"/>
    <p:sldId id="277" r:id="rId4"/>
  </p:sldIdLst>
  <p:sldSz cx="611981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5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4125"/>
            <a:ext cx="5201841" cy="3008266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38401"/>
            <a:ext cx="4589860" cy="2086184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7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2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0041"/>
            <a:ext cx="1319585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0041"/>
            <a:ext cx="3882256" cy="7322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54193"/>
            <a:ext cx="5278339" cy="3594317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782513"/>
            <a:ext cx="5278339" cy="189016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5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0203"/>
            <a:ext cx="2600921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0203"/>
            <a:ext cx="2600921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0043"/>
            <a:ext cx="5278339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18188"/>
            <a:ext cx="2588967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56278"/>
            <a:ext cx="2588967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18188"/>
            <a:ext cx="2601718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56278"/>
            <a:ext cx="2601718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1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4112"/>
            <a:ext cx="3098155" cy="614054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4112"/>
            <a:ext cx="3098155" cy="614054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0043"/>
            <a:ext cx="5278339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0203"/>
            <a:ext cx="5278339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08709"/>
            <a:ext cx="206543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O_DhWYwO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4a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0A47C92-CD4C-465B-8379-8A8C4B54BA8A}"/>
              </a:ext>
            </a:extLst>
          </p:cNvPr>
          <p:cNvSpPr/>
          <p:nvPr/>
        </p:nvSpPr>
        <p:spPr>
          <a:xfrm>
            <a:off x="1156138" y="6653048"/>
            <a:ext cx="4056993" cy="36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DBC94A3-4192-4807-8A89-D0D26F88FE7A}"/>
              </a:ext>
            </a:extLst>
          </p:cNvPr>
          <p:cNvGrpSpPr/>
          <p:nvPr/>
        </p:nvGrpSpPr>
        <p:grpSpPr>
          <a:xfrm>
            <a:off x="128916" y="125604"/>
            <a:ext cx="5861981" cy="8440327"/>
            <a:chOff x="128916" y="125604"/>
            <a:chExt cx="5861981" cy="844032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31573C4-503A-4DBE-9A85-770D9F7D9B26}"/>
                </a:ext>
              </a:extLst>
            </p:cNvPr>
            <p:cNvGrpSpPr/>
            <p:nvPr/>
          </p:nvGrpSpPr>
          <p:grpSpPr>
            <a:xfrm>
              <a:off x="131461" y="125604"/>
              <a:ext cx="5859436" cy="8440327"/>
              <a:chOff x="131461" y="125604"/>
              <a:chExt cx="5859436" cy="8440327"/>
            </a:xfrm>
          </p:grpSpPr>
          <p:pic>
            <p:nvPicPr>
              <p:cNvPr id="3" name="Picture 2" descr="Graphical user interface, text, application&#10;&#10;Description automatically generated">
                <a:extLst>
                  <a:ext uri="{FF2B5EF4-FFF2-40B4-BE49-F238E27FC236}">
                    <a16:creationId xmlns:a16="http://schemas.microsoft.com/office/drawing/2014/main" id="{241F5AA6-8EF4-4CFD-82E0-87F51D584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461" y="125604"/>
                <a:ext cx="5859436" cy="8440327"/>
              </a:xfrm>
              <a:prstGeom prst="rect">
                <a:avLst/>
              </a:prstGeom>
            </p:spPr>
          </p:pic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EEBC472-0FE0-4110-BB8F-5707B6D72AE6}"/>
                  </a:ext>
                </a:extLst>
              </p:cNvPr>
              <p:cNvSpPr txBox="1"/>
              <p:nvPr/>
            </p:nvSpPr>
            <p:spPr>
              <a:xfrm>
                <a:off x="1135117" y="6594506"/>
                <a:ext cx="4025462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9CC2674-556F-4917-91E2-FE3FE9428702}"/>
                </a:ext>
              </a:extLst>
            </p:cNvPr>
            <p:cNvSpPr txBox="1"/>
            <p:nvPr/>
          </p:nvSpPr>
          <p:spPr>
            <a:xfrm>
              <a:off x="128916" y="6630643"/>
              <a:ext cx="5496910" cy="3806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457200">
                <a:lnSpc>
                  <a:spcPct val="150000"/>
                </a:lnSpc>
              </a:pPr>
              <a:r>
                <a:rPr lang="en-AU" sz="1400" u="sng" dirty="0">
                  <a:solidFill>
                    <a:srgbClr val="0563C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https://www.youtube.com/watch?v=DWO_DhWYwOg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014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3D295FB-67A4-4338-B59B-B464178ED288}"/>
              </a:ext>
            </a:extLst>
          </p:cNvPr>
          <p:cNvGrpSpPr/>
          <p:nvPr/>
        </p:nvGrpSpPr>
        <p:grpSpPr>
          <a:xfrm>
            <a:off x="200066" y="293388"/>
            <a:ext cx="5719680" cy="8347375"/>
            <a:chOff x="187134" y="102942"/>
            <a:chExt cx="5719680" cy="834737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3CE5678-D47C-4EE1-9532-72D713225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7134" y="102942"/>
              <a:ext cx="5719680" cy="8347375"/>
            </a:xfrm>
            <a:prstGeom prst="rect">
              <a:avLst/>
            </a:prstGeom>
          </p:spPr>
        </p:pic>
        <p:pic>
          <p:nvPicPr>
            <p:cNvPr id="4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E94C11AE-D209-4C91-AC71-2C172DDA40BF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677157" y="801510"/>
              <a:ext cx="391055" cy="391055"/>
            </a:xfrm>
            <a:prstGeom prst="rect">
              <a:avLst/>
            </a:prstGeom>
          </p:spPr>
        </p:pic>
        <p:pic>
          <p:nvPicPr>
            <p:cNvPr id="5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F706F6D5-C177-4442-9FB6-2261C4BC9FBC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4865335" y="1451416"/>
              <a:ext cx="305593" cy="3055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79267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EB14BC6-949A-4AE9-A70D-8C0EC52CC11D}"/>
              </a:ext>
            </a:extLst>
          </p:cNvPr>
          <p:cNvGrpSpPr/>
          <p:nvPr/>
        </p:nvGrpSpPr>
        <p:grpSpPr>
          <a:xfrm>
            <a:off x="242107" y="177239"/>
            <a:ext cx="5635597" cy="8286284"/>
            <a:chOff x="250196" y="216585"/>
            <a:chExt cx="5635597" cy="828628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D9F6322-72A2-49A0-BA45-A924A84949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0196" y="216585"/>
              <a:ext cx="5635597" cy="8286284"/>
            </a:xfrm>
            <a:prstGeom prst="rect">
              <a:avLst/>
            </a:prstGeom>
          </p:spPr>
        </p:pic>
        <p:pic>
          <p:nvPicPr>
            <p:cNvPr id="4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89EE570A-F78E-4248-B8CC-759A79782690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5"/>
            <a:stretch>
              <a:fillRect/>
            </a:stretch>
          </p:blipFill>
          <p:spPr>
            <a:xfrm>
              <a:off x="4300890" y="835377"/>
              <a:ext cx="391055" cy="3910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418829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15</Words>
  <Application>Microsoft Office PowerPoint</Application>
  <PresentationFormat>Custom</PresentationFormat>
  <Paragraphs>1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15</cp:revision>
  <dcterms:created xsi:type="dcterms:W3CDTF">2021-07-20T03:18:21Z</dcterms:created>
  <dcterms:modified xsi:type="dcterms:W3CDTF">2021-08-10T04:01:08Z</dcterms:modified>
</cp:coreProperties>
</file>