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</p:sldIdLst>
  <p:sldSz cx="6119813" cy="8675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19841"/>
            <a:ext cx="5201841" cy="3020425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556745"/>
            <a:ext cx="4589860" cy="2094616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61900"/>
            <a:ext cx="1319585" cy="73522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61900"/>
            <a:ext cx="3882256" cy="73522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162900"/>
            <a:ext cx="5278339" cy="360884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805885"/>
            <a:ext cx="5278339" cy="1897806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61902"/>
            <a:ext cx="5278339" cy="167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126749"/>
            <a:ext cx="2588967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169036"/>
            <a:ext cx="2588967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126749"/>
            <a:ext cx="2601718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169036"/>
            <a:ext cx="2601718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49140"/>
            <a:ext cx="3098155" cy="6165362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49140"/>
            <a:ext cx="3098155" cy="616536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61902"/>
            <a:ext cx="5278339" cy="167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09500"/>
            <a:ext cx="5278339" cy="550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041079"/>
            <a:ext cx="2065437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Js2sbi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hyperlink" Target="https://www.youtube.com/watch?v=2VxBidHBal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D63AD00-3B3D-48D5-9DA2-6BA90F36C354}"/>
              </a:ext>
            </a:extLst>
          </p:cNvPr>
          <p:cNvGrpSpPr/>
          <p:nvPr/>
        </p:nvGrpSpPr>
        <p:grpSpPr>
          <a:xfrm>
            <a:off x="179960" y="119900"/>
            <a:ext cx="5759891" cy="8435887"/>
            <a:chOff x="200641" y="121090"/>
            <a:chExt cx="5759891" cy="84358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E7CEF5-BFC0-428D-B052-856A6B91130F}"/>
                </a:ext>
              </a:extLst>
            </p:cNvPr>
            <p:cNvGrpSpPr/>
            <p:nvPr/>
          </p:nvGrpSpPr>
          <p:grpSpPr>
            <a:xfrm>
              <a:off x="200641" y="121090"/>
              <a:ext cx="5759891" cy="8435887"/>
              <a:chOff x="200641" y="121090"/>
              <a:chExt cx="5759891" cy="843588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13CEC3E-193A-4E6C-B48A-88DB7EA146A0}"/>
                  </a:ext>
                </a:extLst>
              </p:cNvPr>
              <p:cNvGrpSpPr/>
              <p:nvPr/>
            </p:nvGrpSpPr>
            <p:grpSpPr>
              <a:xfrm>
                <a:off x="200641" y="121090"/>
                <a:ext cx="5759891" cy="8435887"/>
                <a:chOff x="200641" y="121090"/>
                <a:chExt cx="5759891" cy="8435887"/>
              </a:xfrm>
            </p:grpSpPr>
            <p:pic>
              <p:nvPicPr>
                <p:cNvPr id="3" name="Picture 2" descr="Graphical user interface, text&#10;&#10;Description automatically generated">
                  <a:extLst>
                    <a:ext uri="{FF2B5EF4-FFF2-40B4-BE49-F238E27FC236}">
                      <a16:creationId xmlns:a16="http://schemas.microsoft.com/office/drawing/2014/main" id="{75595509-B737-4135-9B36-06EA92CE90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0641" y="121090"/>
                  <a:ext cx="5759891" cy="8435887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52750C-3266-4993-A0AE-073749842CBB}"/>
                    </a:ext>
                  </a:extLst>
                </p:cNvPr>
                <p:cNvSpPr txBox="1"/>
                <p:nvPr/>
              </p:nvSpPr>
              <p:spPr>
                <a:xfrm>
                  <a:off x="1682044" y="5892799"/>
                  <a:ext cx="31834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7FF8BC-EE1F-4862-B2D5-73D0A31FDD46}"/>
                  </a:ext>
                </a:extLst>
              </p:cNvPr>
              <p:cNvSpPr/>
              <p:nvPr/>
            </p:nvSpPr>
            <p:spPr>
              <a:xfrm>
                <a:off x="1682044" y="5949244"/>
                <a:ext cx="3262489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5BEAE5-B1D8-4B14-AF8F-F7265A8AC1F9}"/>
                </a:ext>
              </a:extLst>
            </p:cNvPr>
            <p:cNvSpPr txBox="1"/>
            <p:nvPr/>
          </p:nvSpPr>
          <p:spPr>
            <a:xfrm>
              <a:off x="1682044" y="5941156"/>
              <a:ext cx="38071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400" u="sng" dirty="0">
                  <a:solidFill>
                    <a:srgbClr val="0563C1"/>
                  </a:solidFill>
                  <a:effectLst/>
                  <a:latin typeface="Alexis Marie"/>
                  <a:ea typeface="Calibri" panose="020F0502020204030204" pitchFamily="34" charset="0"/>
                  <a:cs typeface="Adobe Thai"/>
                  <a:hlinkClick r:id="rId3"/>
                </a:rPr>
                <a:t>https://www.youtube.com/watch?v=4liJs2sbi88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159E0-60D7-45AD-A039-7709E2754416}"/>
              </a:ext>
            </a:extLst>
          </p:cNvPr>
          <p:cNvGrpSpPr/>
          <p:nvPr/>
        </p:nvGrpSpPr>
        <p:grpSpPr>
          <a:xfrm>
            <a:off x="249820" y="218445"/>
            <a:ext cx="5620171" cy="8238798"/>
            <a:chOff x="249820" y="105556"/>
            <a:chExt cx="5620171" cy="82387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28F552-1A89-4886-B910-258A9AA41724}"/>
                </a:ext>
              </a:extLst>
            </p:cNvPr>
            <p:cNvGrpSpPr/>
            <p:nvPr/>
          </p:nvGrpSpPr>
          <p:grpSpPr>
            <a:xfrm>
              <a:off x="249820" y="105556"/>
              <a:ext cx="5620171" cy="8238798"/>
              <a:chOff x="249820" y="218445"/>
              <a:chExt cx="5620171" cy="823879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FC3AE8-7BE3-47A8-8CEC-81D0B3CCC8FA}"/>
                  </a:ext>
                </a:extLst>
              </p:cNvPr>
              <p:cNvGrpSpPr/>
              <p:nvPr/>
            </p:nvGrpSpPr>
            <p:grpSpPr>
              <a:xfrm>
                <a:off x="249820" y="218445"/>
                <a:ext cx="5620171" cy="8238798"/>
                <a:chOff x="249820" y="218445"/>
                <a:chExt cx="5620171" cy="823879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22EA1426-C9AE-4A2C-B707-E93C4A298CE3}"/>
                    </a:ext>
                  </a:extLst>
                </p:cNvPr>
                <p:cNvGrpSpPr/>
                <p:nvPr/>
              </p:nvGrpSpPr>
              <p:grpSpPr>
                <a:xfrm>
                  <a:off x="249820" y="218445"/>
                  <a:ext cx="5620171" cy="8238798"/>
                  <a:chOff x="242746" y="246296"/>
                  <a:chExt cx="5620171" cy="8238798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6BF2D4C2-CEF9-435E-8533-6D1C50B051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42746" y="246296"/>
                    <a:ext cx="5620171" cy="8238798"/>
                  </a:xfrm>
                  <a:prstGeom prst="rect">
                    <a:avLst/>
                  </a:prstGeom>
                </p:spPr>
              </p:pic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2F48E374-3961-488D-85BA-CADE0C8042C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1111" y="2359376"/>
                    <a:ext cx="3025422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C7C4BEF-75CB-4FC4-9702-647611DE41A3}"/>
                    </a:ext>
                  </a:extLst>
                </p:cNvPr>
                <p:cNvSpPr/>
                <p:nvPr/>
              </p:nvSpPr>
              <p:spPr>
                <a:xfrm>
                  <a:off x="1501422" y="2381956"/>
                  <a:ext cx="2923822" cy="29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6CF3D9-4801-42B5-A447-9061A0139355}"/>
                  </a:ext>
                </a:extLst>
              </p:cNvPr>
              <p:cNvSpPr txBox="1"/>
              <p:nvPr/>
            </p:nvSpPr>
            <p:spPr>
              <a:xfrm>
                <a:off x="1322228" y="2413857"/>
                <a:ext cx="350740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1100" u="sng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hlinkClick r:id="rId7"/>
                  </a:rPr>
                  <a:t>https://www.youtube.com/watch?v=2VxBidHBalQ</a:t>
                </a:r>
                <a:endParaRPr lang="en-US" sz="1100" dirty="0"/>
              </a:p>
            </p:txBody>
          </p:sp>
        </p:grpSp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1B6318C2-06BD-4101-B891-122BF7E1EACD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620713" y="1122916"/>
              <a:ext cx="369333" cy="369333"/>
            </a:xfrm>
            <a:prstGeom prst="rect">
              <a:avLst/>
            </a:prstGeom>
          </p:spPr>
        </p:pic>
        <p:pic>
          <p:nvPicPr>
            <p:cNvPr id="11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C4261CCA-7211-4ACD-8098-E630E204B6C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99786" y="5284523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117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153F0-AB70-4AE7-8B52-E01BB57428EE}"/>
              </a:ext>
            </a:extLst>
          </p:cNvPr>
          <p:cNvGrpSpPr/>
          <p:nvPr/>
        </p:nvGrpSpPr>
        <p:grpSpPr>
          <a:xfrm>
            <a:off x="260886" y="193092"/>
            <a:ext cx="5598040" cy="8289504"/>
            <a:chOff x="260886" y="308706"/>
            <a:chExt cx="5598040" cy="8289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3D0CD0-BEC8-4E83-8421-FBE06BD6C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886" y="308706"/>
              <a:ext cx="5598040" cy="8289504"/>
            </a:xfrm>
            <a:prstGeom prst="rect">
              <a:avLst/>
            </a:prstGeom>
          </p:spPr>
        </p:pic>
        <p:pic>
          <p:nvPicPr>
            <p:cNvPr id="7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292491A0-A19F-4AAD-8D47-2355937EAB6C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440090" y="3421856"/>
              <a:ext cx="305593" cy="305593"/>
            </a:xfrm>
            <a:prstGeom prst="rect">
              <a:avLst/>
            </a:prstGeom>
          </p:spPr>
        </p:pic>
        <p:pic>
          <p:nvPicPr>
            <p:cNvPr id="9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3E347A0C-C388-4A45-BFD2-FA9800E5ED52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226579" y="3116263"/>
              <a:ext cx="305593" cy="305593"/>
            </a:xfrm>
            <a:prstGeom prst="rect">
              <a:avLst/>
            </a:prstGeom>
          </p:spPr>
        </p:pic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FE85225B-E747-453B-B399-84FAE0B58741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92886" y="5981071"/>
              <a:ext cx="434403" cy="452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38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CBC10C-A642-458C-A5C5-E198DA89E97C}"/>
              </a:ext>
            </a:extLst>
          </p:cNvPr>
          <p:cNvSpPr/>
          <p:nvPr/>
        </p:nvSpPr>
        <p:spPr>
          <a:xfrm>
            <a:off x="126124" y="145516"/>
            <a:ext cx="5896304" cy="8404256"/>
          </a:xfrm>
          <a:custGeom>
            <a:avLst/>
            <a:gdLst>
              <a:gd name="connsiteX0" fmla="*/ 0 w 5896304"/>
              <a:gd name="connsiteY0" fmla="*/ 0 h 8404256"/>
              <a:gd name="connsiteX1" fmla="*/ 773071 w 5896304"/>
              <a:gd name="connsiteY1" fmla="*/ 0 h 8404256"/>
              <a:gd name="connsiteX2" fmla="*/ 1546142 w 5896304"/>
              <a:gd name="connsiteY2" fmla="*/ 0 h 8404256"/>
              <a:gd name="connsiteX3" fmla="*/ 2201287 w 5896304"/>
              <a:gd name="connsiteY3" fmla="*/ 0 h 8404256"/>
              <a:gd name="connsiteX4" fmla="*/ 2679543 w 5896304"/>
              <a:gd name="connsiteY4" fmla="*/ 0 h 8404256"/>
              <a:gd name="connsiteX5" fmla="*/ 3216761 w 5896304"/>
              <a:gd name="connsiteY5" fmla="*/ 0 h 8404256"/>
              <a:gd name="connsiteX6" fmla="*/ 3753980 w 5896304"/>
              <a:gd name="connsiteY6" fmla="*/ 0 h 8404256"/>
              <a:gd name="connsiteX7" fmla="*/ 4291199 w 5896304"/>
              <a:gd name="connsiteY7" fmla="*/ 0 h 8404256"/>
              <a:gd name="connsiteX8" fmla="*/ 4769455 w 5896304"/>
              <a:gd name="connsiteY8" fmla="*/ 0 h 8404256"/>
              <a:gd name="connsiteX9" fmla="*/ 5896304 w 5896304"/>
              <a:gd name="connsiteY9" fmla="*/ 0 h 8404256"/>
              <a:gd name="connsiteX10" fmla="*/ 5896304 w 5896304"/>
              <a:gd name="connsiteY10" fmla="*/ 394354 h 8404256"/>
              <a:gd name="connsiteX11" fmla="*/ 5896304 w 5896304"/>
              <a:gd name="connsiteY11" fmla="*/ 1208920 h 8404256"/>
              <a:gd name="connsiteX12" fmla="*/ 5896304 w 5896304"/>
              <a:gd name="connsiteY12" fmla="*/ 2023486 h 8404256"/>
              <a:gd name="connsiteX13" fmla="*/ 5896304 w 5896304"/>
              <a:gd name="connsiteY13" fmla="*/ 2417840 h 8404256"/>
              <a:gd name="connsiteX14" fmla="*/ 5896304 w 5896304"/>
              <a:gd name="connsiteY14" fmla="*/ 2980278 h 8404256"/>
              <a:gd name="connsiteX15" fmla="*/ 5896304 w 5896304"/>
              <a:gd name="connsiteY15" fmla="*/ 3626760 h 8404256"/>
              <a:gd name="connsiteX16" fmla="*/ 5896304 w 5896304"/>
              <a:gd name="connsiteY16" fmla="*/ 4441326 h 8404256"/>
              <a:gd name="connsiteX17" fmla="*/ 5896304 w 5896304"/>
              <a:gd name="connsiteY17" fmla="*/ 5171850 h 8404256"/>
              <a:gd name="connsiteX18" fmla="*/ 5896304 w 5896304"/>
              <a:gd name="connsiteY18" fmla="*/ 5566203 h 8404256"/>
              <a:gd name="connsiteX19" fmla="*/ 5896304 w 5896304"/>
              <a:gd name="connsiteY19" fmla="*/ 6128642 h 8404256"/>
              <a:gd name="connsiteX20" fmla="*/ 5896304 w 5896304"/>
              <a:gd name="connsiteY20" fmla="*/ 6691081 h 8404256"/>
              <a:gd name="connsiteX21" fmla="*/ 5896304 w 5896304"/>
              <a:gd name="connsiteY21" fmla="*/ 7253519 h 8404256"/>
              <a:gd name="connsiteX22" fmla="*/ 5896304 w 5896304"/>
              <a:gd name="connsiteY22" fmla="*/ 7731916 h 8404256"/>
              <a:gd name="connsiteX23" fmla="*/ 5896304 w 5896304"/>
              <a:gd name="connsiteY23" fmla="*/ 8404256 h 8404256"/>
              <a:gd name="connsiteX24" fmla="*/ 5418048 w 5896304"/>
              <a:gd name="connsiteY24" fmla="*/ 8404256 h 8404256"/>
              <a:gd name="connsiteX25" fmla="*/ 4762903 w 5896304"/>
              <a:gd name="connsiteY25" fmla="*/ 8404256 h 8404256"/>
              <a:gd name="connsiteX26" fmla="*/ 4284648 w 5896304"/>
              <a:gd name="connsiteY26" fmla="*/ 8404256 h 8404256"/>
              <a:gd name="connsiteX27" fmla="*/ 3806392 w 5896304"/>
              <a:gd name="connsiteY27" fmla="*/ 8404256 h 8404256"/>
              <a:gd name="connsiteX28" fmla="*/ 3328136 w 5896304"/>
              <a:gd name="connsiteY28" fmla="*/ 8404256 h 8404256"/>
              <a:gd name="connsiteX29" fmla="*/ 2849880 w 5896304"/>
              <a:gd name="connsiteY29" fmla="*/ 8404256 h 8404256"/>
              <a:gd name="connsiteX30" fmla="*/ 2371624 w 5896304"/>
              <a:gd name="connsiteY30" fmla="*/ 8404256 h 8404256"/>
              <a:gd name="connsiteX31" fmla="*/ 1598554 w 5896304"/>
              <a:gd name="connsiteY31" fmla="*/ 8404256 h 8404256"/>
              <a:gd name="connsiteX32" fmla="*/ 825483 w 5896304"/>
              <a:gd name="connsiteY32" fmla="*/ 8404256 h 8404256"/>
              <a:gd name="connsiteX33" fmla="*/ 0 w 5896304"/>
              <a:gd name="connsiteY33" fmla="*/ 8404256 h 8404256"/>
              <a:gd name="connsiteX34" fmla="*/ 0 w 5896304"/>
              <a:gd name="connsiteY34" fmla="*/ 8009902 h 8404256"/>
              <a:gd name="connsiteX35" fmla="*/ 0 w 5896304"/>
              <a:gd name="connsiteY35" fmla="*/ 7363421 h 8404256"/>
              <a:gd name="connsiteX36" fmla="*/ 0 w 5896304"/>
              <a:gd name="connsiteY36" fmla="*/ 6969068 h 8404256"/>
              <a:gd name="connsiteX37" fmla="*/ 0 w 5896304"/>
              <a:gd name="connsiteY37" fmla="*/ 6322586 h 8404256"/>
              <a:gd name="connsiteX38" fmla="*/ 0 w 5896304"/>
              <a:gd name="connsiteY38" fmla="*/ 5928233 h 8404256"/>
              <a:gd name="connsiteX39" fmla="*/ 0 w 5896304"/>
              <a:gd name="connsiteY39" fmla="*/ 5533879 h 8404256"/>
              <a:gd name="connsiteX40" fmla="*/ 0 w 5896304"/>
              <a:gd name="connsiteY40" fmla="*/ 4971441 h 8404256"/>
              <a:gd name="connsiteX41" fmla="*/ 0 w 5896304"/>
              <a:gd name="connsiteY41" fmla="*/ 4409002 h 8404256"/>
              <a:gd name="connsiteX42" fmla="*/ 0 w 5896304"/>
              <a:gd name="connsiteY42" fmla="*/ 3762521 h 8404256"/>
              <a:gd name="connsiteX43" fmla="*/ 0 w 5896304"/>
              <a:gd name="connsiteY43" fmla="*/ 3284125 h 8404256"/>
              <a:gd name="connsiteX44" fmla="*/ 0 w 5896304"/>
              <a:gd name="connsiteY44" fmla="*/ 2805729 h 8404256"/>
              <a:gd name="connsiteX45" fmla="*/ 0 w 5896304"/>
              <a:gd name="connsiteY45" fmla="*/ 2159247 h 8404256"/>
              <a:gd name="connsiteX46" fmla="*/ 0 w 5896304"/>
              <a:gd name="connsiteY46" fmla="*/ 1512766 h 8404256"/>
              <a:gd name="connsiteX47" fmla="*/ 0 w 5896304"/>
              <a:gd name="connsiteY47" fmla="*/ 698200 h 8404256"/>
              <a:gd name="connsiteX48" fmla="*/ 0 w 5896304"/>
              <a:gd name="connsiteY48" fmla="*/ 0 h 84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96304" h="8404256" fill="none" extrusionOk="0">
                <a:moveTo>
                  <a:pt x="0" y="0"/>
                </a:moveTo>
                <a:cubicBezTo>
                  <a:pt x="208876" y="-30553"/>
                  <a:pt x="541726" y="13858"/>
                  <a:pt x="773071" y="0"/>
                </a:cubicBezTo>
                <a:cubicBezTo>
                  <a:pt x="1004416" y="-13858"/>
                  <a:pt x="1358159" y="-13738"/>
                  <a:pt x="1546142" y="0"/>
                </a:cubicBezTo>
                <a:cubicBezTo>
                  <a:pt x="1734125" y="13738"/>
                  <a:pt x="2035871" y="15363"/>
                  <a:pt x="2201287" y="0"/>
                </a:cubicBezTo>
                <a:cubicBezTo>
                  <a:pt x="2366704" y="-15363"/>
                  <a:pt x="2562450" y="19775"/>
                  <a:pt x="2679543" y="0"/>
                </a:cubicBezTo>
                <a:cubicBezTo>
                  <a:pt x="2796636" y="-19775"/>
                  <a:pt x="3062713" y="24725"/>
                  <a:pt x="3216761" y="0"/>
                </a:cubicBezTo>
                <a:cubicBezTo>
                  <a:pt x="3370809" y="-24725"/>
                  <a:pt x="3558331" y="22635"/>
                  <a:pt x="3753980" y="0"/>
                </a:cubicBezTo>
                <a:cubicBezTo>
                  <a:pt x="3949629" y="-22635"/>
                  <a:pt x="4087157" y="-11986"/>
                  <a:pt x="4291199" y="0"/>
                </a:cubicBezTo>
                <a:cubicBezTo>
                  <a:pt x="4495241" y="11986"/>
                  <a:pt x="4667469" y="-7690"/>
                  <a:pt x="4769455" y="0"/>
                </a:cubicBezTo>
                <a:cubicBezTo>
                  <a:pt x="4871441" y="7690"/>
                  <a:pt x="5400943" y="31901"/>
                  <a:pt x="5896304" y="0"/>
                </a:cubicBezTo>
                <a:cubicBezTo>
                  <a:pt x="5876779" y="127529"/>
                  <a:pt x="5894267" y="266203"/>
                  <a:pt x="5896304" y="394354"/>
                </a:cubicBezTo>
                <a:cubicBezTo>
                  <a:pt x="5898341" y="522505"/>
                  <a:pt x="5868719" y="825882"/>
                  <a:pt x="5896304" y="1208920"/>
                </a:cubicBezTo>
                <a:cubicBezTo>
                  <a:pt x="5923889" y="1591958"/>
                  <a:pt x="5918294" y="1700480"/>
                  <a:pt x="5896304" y="2023486"/>
                </a:cubicBezTo>
                <a:cubicBezTo>
                  <a:pt x="5874314" y="2346492"/>
                  <a:pt x="5882643" y="2338167"/>
                  <a:pt x="5896304" y="2417840"/>
                </a:cubicBezTo>
                <a:cubicBezTo>
                  <a:pt x="5909965" y="2497513"/>
                  <a:pt x="5888765" y="2837075"/>
                  <a:pt x="5896304" y="2980278"/>
                </a:cubicBezTo>
                <a:cubicBezTo>
                  <a:pt x="5903843" y="3123481"/>
                  <a:pt x="5877567" y="3436111"/>
                  <a:pt x="5896304" y="3626760"/>
                </a:cubicBezTo>
                <a:cubicBezTo>
                  <a:pt x="5915041" y="3817409"/>
                  <a:pt x="5918853" y="4267077"/>
                  <a:pt x="5896304" y="4441326"/>
                </a:cubicBezTo>
                <a:cubicBezTo>
                  <a:pt x="5873755" y="4615575"/>
                  <a:pt x="5921319" y="4833495"/>
                  <a:pt x="5896304" y="5171850"/>
                </a:cubicBezTo>
                <a:cubicBezTo>
                  <a:pt x="5871289" y="5510205"/>
                  <a:pt x="5885512" y="5414618"/>
                  <a:pt x="5896304" y="5566203"/>
                </a:cubicBezTo>
                <a:cubicBezTo>
                  <a:pt x="5907096" y="5717788"/>
                  <a:pt x="5907551" y="5910510"/>
                  <a:pt x="5896304" y="6128642"/>
                </a:cubicBezTo>
                <a:cubicBezTo>
                  <a:pt x="5885057" y="6346774"/>
                  <a:pt x="5883124" y="6545868"/>
                  <a:pt x="5896304" y="6691081"/>
                </a:cubicBezTo>
                <a:cubicBezTo>
                  <a:pt x="5909484" y="6836294"/>
                  <a:pt x="5892037" y="6980261"/>
                  <a:pt x="5896304" y="7253519"/>
                </a:cubicBezTo>
                <a:cubicBezTo>
                  <a:pt x="5900571" y="7526777"/>
                  <a:pt x="5873529" y="7634107"/>
                  <a:pt x="5896304" y="7731916"/>
                </a:cubicBezTo>
                <a:cubicBezTo>
                  <a:pt x="5919079" y="7829725"/>
                  <a:pt x="5922311" y="8135493"/>
                  <a:pt x="5896304" y="8404256"/>
                </a:cubicBezTo>
                <a:cubicBezTo>
                  <a:pt x="5763505" y="8405739"/>
                  <a:pt x="5552235" y="8383861"/>
                  <a:pt x="5418048" y="8404256"/>
                </a:cubicBezTo>
                <a:cubicBezTo>
                  <a:pt x="5283861" y="8424651"/>
                  <a:pt x="5034070" y="8425494"/>
                  <a:pt x="4762903" y="8404256"/>
                </a:cubicBezTo>
                <a:cubicBezTo>
                  <a:pt x="4491736" y="8383018"/>
                  <a:pt x="4432866" y="8396253"/>
                  <a:pt x="4284648" y="8404256"/>
                </a:cubicBezTo>
                <a:cubicBezTo>
                  <a:pt x="4136431" y="8412259"/>
                  <a:pt x="3939129" y="8394213"/>
                  <a:pt x="3806392" y="8404256"/>
                </a:cubicBezTo>
                <a:cubicBezTo>
                  <a:pt x="3673655" y="8414299"/>
                  <a:pt x="3427381" y="8397051"/>
                  <a:pt x="3328136" y="8404256"/>
                </a:cubicBezTo>
                <a:cubicBezTo>
                  <a:pt x="3228891" y="8411461"/>
                  <a:pt x="3068021" y="8407559"/>
                  <a:pt x="2849880" y="8404256"/>
                </a:cubicBezTo>
                <a:cubicBezTo>
                  <a:pt x="2631739" y="8400953"/>
                  <a:pt x="2600653" y="8397064"/>
                  <a:pt x="2371624" y="8404256"/>
                </a:cubicBezTo>
                <a:cubicBezTo>
                  <a:pt x="2142595" y="8411448"/>
                  <a:pt x="1811375" y="8369713"/>
                  <a:pt x="1598554" y="8404256"/>
                </a:cubicBezTo>
                <a:cubicBezTo>
                  <a:pt x="1385733" y="8438800"/>
                  <a:pt x="1064560" y="8371411"/>
                  <a:pt x="825483" y="8404256"/>
                </a:cubicBezTo>
                <a:cubicBezTo>
                  <a:pt x="586406" y="8437101"/>
                  <a:pt x="260063" y="8375793"/>
                  <a:pt x="0" y="8404256"/>
                </a:cubicBezTo>
                <a:cubicBezTo>
                  <a:pt x="1568" y="8314782"/>
                  <a:pt x="-16725" y="8180443"/>
                  <a:pt x="0" y="8009902"/>
                </a:cubicBezTo>
                <a:cubicBezTo>
                  <a:pt x="16725" y="7839361"/>
                  <a:pt x="802" y="7511024"/>
                  <a:pt x="0" y="7363421"/>
                </a:cubicBezTo>
                <a:cubicBezTo>
                  <a:pt x="-802" y="7215818"/>
                  <a:pt x="-7471" y="7103722"/>
                  <a:pt x="0" y="6969068"/>
                </a:cubicBezTo>
                <a:cubicBezTo>
                  <a:pt x="7471" y="6834414"/>
                  <a:pt x="27065" y="6520795"/>
                  <a:pt x="0" y="6322586"/>
                </a:cubicBezTo>
                <a:cubicBezTo>
                  <a:pt x="-27065" y="6124377"/>
                  <a:pt x="9978" y="6120676"/>
                  <a:pt x="0" y="5928233"/>
                </a:cubicBezTo>
                <a:cubicBezTo>
                  <a:pt x="-9978" y="5735790"/>
                  <a:pt x="1756" y="5627271"/>
                  <a:pt x="0" y="5533879"/>
                </a:cubicBezTo>
                <a:cubicBezTo>
                  <a:pt x="-1756" y="5440487"/>
                  <a:pt x="-6745" y="5145178"/>
                  <a:pt x="0" y="4971441"/>
                </a:cubicBezTo>
                <a:cubicBezTo>
                  <a:pt x="6745" y="4797704"/>
                  <a:pt x="-10217" y="4559301"/>
                  <a:pt x="0" y="4409002"/>
                </a:cubicBezTo>
                <a:cubicBezTo>
                  <a:pt x="10217" y="4258703"/>
                  <a:pt x="13337" y="4062682"/>
                  <a:pt x="0" y="3762521"/>
                </a:cubicBezTo>
                <a:cubicBezTo>
                  <a:pt x="-13337" y="3462360"/>
                  <a:pt x="-9312" y="3488002"/>
                  <a:pt x="0" y="3284125"/>
                </a:cubicBezTo>
                <a:cubicBezTo>
                  <a:pt x="9312" y="3080248"/>
                  <a:pt x="23885" y="3007110"/>
                  <a:pt x="0" y="2805729"/>
                </a:cubicBezTo>
                <a:cubicBezTo>
                  <a:pt x="-23885" y="2604348"/>
                  <a:pt x="28915" y="2425465"/>
                  <a:pt x="0" y="2159247"/>
                </a:cubicBezTo>
                <a:cubicBezTo>
                  <a:pt x="-28915" y="1893029"/>
                  <a:pt x="-31850" y="1642879"/>
                  <a:pt x="0" y="1512766"/>
                </a:cubicBezTo>
                <a:cubicBezTo>
                  <a:pt x="31850" y="1382653"/>
                  <a:pt x="-27322" y="1087684"/>
                  <a:pt x="0" y="698200"/>
                </a:cubicBezTo>
                <a:cubicBezTo>
                  <a:pt x="27322" y="308716"/>
                  <a:pt x="-11951" y="285561"/>
                  <a:pt x="0" y="0"/>
                </a:cubicBezTo>
                <a:close/>
              </a:path>
              <a:path w="5896304" h="8404256" stroke="0" extrusionOk="0">
                <a:moveTo>
                  <a:pt x="0" y="0"/>
                </a:moveTo>
                <a:cubicBezTo>
                  <a:pt x="232648" y="18615"/>
                  <a:pt x="593004" y="23657"/>
                  <a:pt x="773071" y="0"/>
                </a:cubicBezTo>
                <a:cubicBezTo>
                  <a:pt x="953138" y="-23657"/>
                  <a:pt x="1049171" y="22476"/>
                  <a:pt x="1251327" y="0"/>
                </a:cubicBezTo>
                <a:cubicBezTo>
                  <a:pt x="1453483" y="-22476"/>
                  <a:pt x="1552678" y="-18528"/>
                  <a:pt x="1729583" y="0"/>
                </a:cubicBezTo>
                <a:cubicBezTo>
                  <a:pt x="1906488" y="18528"/>
                  <a:pt x="2119332" y="-17775"/>
                  <a:pt x="2266801" y="0"/>
                </a:cubicBezTo>
                <a:cubicBezTo>
                  <a:pt x="2414270" y="17775"/>
                  <a:pt x="2538649" y="-18159"/>
                  <a:pt x="2804020" y="0"/>
                </a:cubicBezTo>
                <a:cubicBezTo>
                  <a:pt x="3069391" y="18159"/>
                  <a:pt x="3201376" y="-28729"/>
                  <a:pt x="3518128" y="0"/>
                </a:cubicBezTo>
                <a:cubicBezTo>
                  <a:pt x="3834880" y="28729"/>
                  <a:pt x="3993361" y="5913"/>
                  <a:pt x="4291199" y="0"/>
                </a:cubicBezTo>
                <a:cubicBezTo>
                  <a:pt x="4589037" y="-5913"/>
                  <a:pt x="4728079" y="-1429"/>
                  <a:pt x="4887381" y="0"/>
                </a:cubicBezTo>
                <a:cubicBezTo>
                  <a:pt x="5046683" y="1429"/>
                  <a:pt x="5439281" y="-42810"/>
                  <a:pt x="5896304" y="0"/>
                </a:cubicBezTo>
                <a:cubicBezTo>
                  <a:pt x="5907470" y="320269"/>
                  <a:pt x="5909962" y="578851"/>
                  <a:pt x="5896304" y="814566"/>
                </a:cubicBezTo>
                <a:cubicBezTo>
                  <a:pt x="5882646" y="1050281"/>
                  <a:pt x="5875398" y="1113499"/>
                  <a:pt x="5896304" y="1292962"/>
                </a:cubicBezTo>
                <a:cubicBezTo>
                  <a:pt x="5917210" y="1472425"/>
                  <a:pt x="5886963" y="1623392"/>
                  <a:pt x="5896304" y="1771359"/>
                </a:cubicBezTo>
                <a:cubicBezTo>
                  <a:pt x="5905645" y="1919326"/>
                  <a:pt x="5908927" y="2076596"/>
                  <a:pt x="5896304" y="2165712"/>
                </a:cubicBezTo>
                <a:cubicBezTo>
                  <a:pt x="5883681" y="2254828"/>
                  <a:pt x="5903923" y="2626147"/>
                  <a:pt x="5896304" y="2896236"/>
                </a:cubicBezTo>
                <a:cubicBezTo>
                  <a:pt x="5888685" y="3166325"/>
                  <a:pt x="5900842" y="3366195"/>
                  <a:pt x="5896304" y="3710802"/>
                </a:cubicBezTo>
                <a:cubicBezTo>
                  <a:pt x="5891766" y="4055409"/>
                  <a:pt x="5895744" y="4151281"/>
                  <a:pt x="5896304" y="4441326"/>
                </a:cubicBezTo>
                <a:cubicBezTo>
                  <a:pt x="5896864" y="4731371"/>
                  <a:pt x="5879384" y="4855037"/>
                  <a:pt x="5896304" y="5003765"/>
                </a:cubicBezTo>
                <a:cubicBezTo>
                  <a:pt x="5913224" y="5152493"/>
                  <a:pt x="5891386" y="5378141"/>
                  <a:pt x="5896304" y="5482161"/>
                </a:cubicBezTo>
                <a:cubicBezTo>
                  <a:pt x="5901222" y="5586181"/>
                  <a:pt x="5890552" y="5904092"/>
                  <a:pt x="5896304" y="6212685"/>
                </a:cubicBezTo>
                <a:cubicBezTo>
                  <a:pt x="5902056" y="6521278"/>
                  <a:pt x="5887818" y="6616829"/>
                  <a:pt x="5896304" y="6859166"/>
                </a:cubicBezTo>
                <a:cubicBezTo>
                  <a:pt x="5904790" y="7101503"/>
                  <a:pt x="5925139" y="7223590"/>
                  <a:pt x="5896304" y="7505647"/>
                </a:cubicBezTo>
                <a:cubicBezTo>
                  <a:pt x="5867469" y="7787704"/>
                  <a:pt x="5931381" y="8220425"/>
                  <a:pt x="5896304" y="8404256"/>
                </a:cubicBezTo>
                <a:cubicBezTo>
                  <a:pt x="5711344" y="8388344"/>
                  <a:pt x="5525268" y="8422709"/>
                  <a:pt x="5182196" y="8404256"/>
                </a:cubicBezTo>
                <a:cubicBezTo>
                  <a:pt x="4839124" y="8385803"/>
                  <a:pt x="4716909" y="8397166"/>
                  <a:pt x="4527051" y="8404256"/>
                </a:cubicBezTo>
                <a:cubicBezTo>
                  <a:pt x="4337194" y="8411346"/>
                  <a:pt x="4199090" y="8394456"/>
                  <a:pt x="3871906" y="8404256"/>
                </a:cubicBezTo>
                <a:cubicBezTo>
                  <a:pt x="3544723" y="8414056"/>
                  <a:pt x="3489753" y="8401966"/>
                  <a:pt x="3393651" y="8404256"/>
                </a:cubicBezTo>
                <a:cubicBezTo>
                  <a:pt x="3297550" y="8406546"/>
                  <a:pt x="2882859" y="8397635"/>
                  <a:pt x="2679543" y="8404256"/>
                </a:cubicBezTo>
                <a:cubicBezTo>
                  <a:pt x="2476227" y="8410877"/>
                  <a:pt x="2390987" y="8411095"/>
                  <a:pt x="2201287" y="8404256"/>
                </a:cubicBezTo>
                <a:cubicBezTo>
                  <a:pt x="2011587" y="8397417"/>
                  <a:pt x="1873130" y="8397845"/>
                  <a:pt x="1664068" y="8404256"/>
                </a:cubicBezTo>
                <a:cubicBezTo>
                  <a:pt x="1455006" y="8410667"/>
                  <a:pt x="1304841" y="8402020"/>
                  <a:pt x="1126849" y="8404256"/>
                </a:cubicBezTo>
                <a:cubicBezTo>
                  <a:pt x="948857" y="8406492"/>
                  <a:pt x="532749" y="8432215"/>
                  <a:pt x="0" y="8404256"/>
                </a:cubicBezTo>
                <a:cubicBezTo>
                  <a:pt x="-31375" y="8128218"/>
                  <a:pt x="35144" y="7836340"/>
                  <a:pt x="0" y="7589690"/>
                </a:cubicBezTo>
                <a:cubicBezTo>
                  <a:pt x="-35144" y="7343040"/>
                  <a:pt x="-17717" y="7321345"/>
                  <a:pt x="0" y="7195336"/>
                </a:cubicBezTo>
                <a:cubicBezTo>
                  <a:pt x="17717" y="7069327"/>
                  <a:pt x="21777" y="6901721"/>
                  <a:pt x="0" y="6632897"/>
                </a:cubicBezTo>
                <a:cubicBezTo>
                  <a:pt x="-21777" y="6364073"/>
                  <a:pt x="15522" y="6343457"/>
                  <a:pt x="0" y="6070459"/>
                </a:cubicBezTo>
                <a:cubicBezTo>
                  <a:pt x="-15522" y="5797461"/>
                  <a:pt x="-14899" y="5803512"/>
                  <a:pt x="0" y="5592063"/>
                </a:cubicBezTo>
                <a:cubicBezTo>
                  <a:pt x="14899" y="5380614"/>
                  <a:pt x="-12707" y="5148267"/>
                  <a:pt x="0" y="4777496"/>
                </a:cubicBezTo>
                <a:cubicBezTo>
                  <a:pt x="12707" y="4406725"/>
                  <a:pt x="-6138" y="4414270"/>
                  <a:pt x="0" y="4215058"/>
                </a:cubicBezTo>
                <a:cubicBezTo>
                  <a:pt x="6138" y="4015846"/>
                  <a:pt x="-39104" y="3574835"/>
                  <a:pt x="0" y="3400491"/>
                </a:cubicBezTo>
                <a:cubicBezTo>
                  <a:pt x="39104" y="3226147"/>
                  <a:pt x="-8560" y="3126712"/>
                  <a:pt x="0" y="3006138"/>
                </a:cubicBezTo>
                <a:cubicBezTo>
                  <a:pt x="8560" y="2885564"/>
                  <a:pt x="-6070" y="2740833"/>
                  <a:pt x="0" y="2611784"/>
                </a:cubicBezTo>
                <a:cubicBezTo>
                  <a:pt x="6070" y="2482735"/>
                  <a:pt x="-10946" y="2212924"/>
                  <a:pt x="0" y="2049346"/>
                </a:cubicBezTo>
                <a:cubicBezTo>
                  <a:pt x="10946" y="1885768"/>
                  <a:pt x="25677" y="1689269"/>
                  <a:pt x="0" y="1486907"/>
                </a:cubicBezTo>
                <a:cubicBezTo>
                  <a:pt x="-25677" y="1284545"/>
                  <a:pt x="-1132" y="1110616"/>
                  <a:pt x="0" y="756383"/>
                </a:cubicBezTo>
                <a:cubicBezTo>
                  <a:pt x="1132" y="402150"/>
                  <a:pt x="-28922" y="24828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60276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8D05C-0B38-4B12-8388-7A7E9A1270E1}"/>
              </a:ext>
            </a:extLst>
          </p:cNvPr>
          <p:cNvSpPr txBox="1"/>
          <p:nvPr/>
        </p:nvSpPr>
        <p:spPr>
          <a:xfrm>
            <a:off x="836613" y="361244"/>
            <a:ext cx="444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>
                <a:solidFill>
                  <a:srgbClr val="0070C0"/>
                </a:solidFill>
                <a:latin typeface="Aka-AcidGR5yearsold" panose="02000603000000000000" pitchFamily="2" charset="-95"/>
                <a:ea typeface="Aka-AcidGR5yearsold" panose="02000603000000000000" pitchFamily="2" charset="-95"/>
              </a:rPr>
              <a:t>Letter of the day </a:t>
            </a:r>
            <a:r>
              <a:rPr lang="en-AU">
                <a:solidFill>
                  <a:schemeClr val="accent2">
                    <a:lumMod val="50000"/>
                  </a:schemeClr>
                </a:solidFill>
                <a:latin typeface="Adam Medium" panose="02000403000000000000" pitchFamily="2" charset="0"/>
                <a:ea typeface="Aka-AcidGR5yearsold" panose="02000603000000000000" pitchFamily="2" charset="-95"/>
              </a:rPr>
              <a:t>bracelet or bookmark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dam Medium" panose="02000403000000000000" pitchFamily="2" charset="0"/>
              <a:ea typeface="Aka-AcidGR5yearsold" panose="02000603000000000000" pitchFamily="2" charset="-95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64D3771-9414-42A8-9238-17C41815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822909"/>
            <a:ext cx="1769622" cy="77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33</Words>
  <Application>Microsoft Office PowerPoint</Application>
  <PresentationFormat>Custom</PresentationFormat>
  <Paragraphs>3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Adam Medium</vt:lpstr>
      <vt:lpstr>Aka-AcidGR5yearsold</vt:lpstr>
      <vt:lpstr>Alexis Marie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17</cp:revision>
  <dcterms:created xsi:type="dcterms:W3CDTF">2021-07-20T03:18:21Z</dcterms:created>
  <dcterms:modified xsi:type="dcterms:W3CDTF">2021-08-20T05:19:02Z</dcterms:modified>
</cp:coreProperties>
</file>