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</p:sldIdLst>
  <p:sldSz cx="6119813" cy="86756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1419841"/>
            <a:ext cx="5201841" cy="3020425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4556745"/>
            <a:ext cx="4589860" cy="2094616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5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8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461900"/>
            <a:ext cx="1319585" cy="73522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461900"/>
            <a:ext cx="3882256" cy="73522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0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0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2162900"/>
            <a:ext cx="5278339" cy="3608845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5805885"/>
            <a:ext cx="5278339" cy="1897806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1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2309500"/>
            <a:ext cx="2600921" cy="550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2309500"/>
            <a:ext cx="2600921" cy="550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0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61902"/>
            <a:ext cx="5278339" cy="16768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2126749"/>
            <a:ext cx="2588967" cy="104228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3169036"/>
            <a:ext cx="2588967" cy="4661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2126749"/>
            <a:ext cx="2601718" cy="104228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3169036"/>
            <a:ext cx="2601718" cy="4661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0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6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6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8379"/>
            <a:ext cx="1973799" cy="2024327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1249140"/>
            <a:ext cx="3098155" cy="6165362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602706"/>
            <a:ext cx="1973799" cy="4821836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0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8379"/>
            <a:ext cx="1973799" cy="2024327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1249140"/>
            <a:ext cx="3098155" cy="6165362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602706"/>
            <a:ext cx="1973799" cy="4821836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4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461902"/>
            <a:ext cx="5278339" cy="1676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2309500"/>
            <a:ext cx="5278339" cy="5504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8041079"/>
            <a:ext cx="1376958" cy="461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7EAB-D5D6-4EC3-AE32-D153BF1CCEF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8041079"/>
            <a:ext cx="2065437" cy="461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8041079"/>
            <a:ext cx="1376958" cy="461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1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tsW5cs1Dq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openxmlformats.org/officeDocument/2006/relationships/image" Target="../media/image3.png"/><Relationship Id="rId3" Type="http://schemas.microsoft.com/office/2007/relationships/media" Target="../media/media2.m4a"/><Relationship Id="rId7" Type="http://schemas.microsoft.com/office/2007/relationships/media" Target="../media/media4.m4a"/><Relationship Id="rId12" Type="http://schemas.openxmlformats.org/officeDocument/2006/relationships/image" Target="../media/image2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openxmlformats.org/officeDocument/2006/relationships/slideLayout" Target="../slideLayouts/slideLayout2.xml"/><Relationship Id="rId5" Type="http://schemas.microsoft.com/office/2007/relationships/media" Target="../media/media3.m4a"/><Relationship Id="rId10" Type="http://schemas.openxmlformats.org/officeDocument/2006/relationships/audio" Target="../media/media5.m4a"/><Relationship Id="rId4" Type="http://schemas.openxmlformats.org/officeDocument/2006/relationships/audio" Target="../media/media2.m4a"/><Relationship Id="rId9" Type="http://schemas.microsoft.com/office/2007/relationships/media" Target="../media/media5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048AE12-C7DF-4A5D-9046-D6CEF47B7760}"/>
              </a:ext>
            </a:extLst>
          </p:cNvPr>
          <p:cNvGrpSpPr/>
          <p:nvPr/>
        </p:nvGrpSpPr>
        <p:grpSpPr>
          <a:xfrm>
            <a:off x="116681" y="117297"/>
            <a:ext cx="5886450" cy="8441093"/>
            <a:chOff x="116681" y="93306"/>
            <a:chExt cx="5886450" cy="8441093"/>
          </a:xfrm>
        </p:grpSpPr>
        <p:pic>
          <p:nvPicPr>
            <p:cNvPr id="4" name="Picture 3" descr="Graphical user interface, text, application&#10;&#10;Description automatically generated">
              <a:extLst>
                <a:ext uri="{FF2B5EF4-FFF2-40B4-BE49-F238E27FC236}">
                  <a16:creationId xmlns:a16="http://schemas.microsoft.com/office/drawing/2014/main" id="{59EAEBF5-D69D-4BAD-9046-BC5E4DCF21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6681" y="93306"/>
              <a:ext cx="5886450" cy="8441093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B645DDE-2482-46BF-83DE-2D14D3B763E2}"/>
                </a:ext>
              </a:extLst>
            </p:cNvPr>
            <p:cNvSpPr/>
            <p:nvPr/>
          </p:nvSpPr>
          <p:spPr>
            <a:xfrm>
              <a:off x="1051034" y="6674069"/>
              <a:ext cx="4277711" cy="3888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14400" indent="-914400"/>
              <a:r>
                <a:rPr lang="en-AU" sz="1400" u="sng" dirty="0">
                  <a:solidFill>
                    <a:schemeClr val="accent1">
                      <a:lumMod val="75000"/>
                    </a:schemeClr>
                  </a:solidFill>
                  <a:effectLst/>
                  <a:latin typeface="Alexis Marie"/>
                  <a:ea typeface="Calibri" panose="020F0502020204030204" pitchFamily="34" charset="0"/>
                  <a:cs typeface="Adobe Tha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https://www.youtube.com/watch?v=mtsW5cs1Dqs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391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4E38748-EDC3-457B-8B06-138F0B71C77E}"/>
              </a:ext>
            </a:extLst>
          </p:cNvPr>
          <p:cNvGrpSpPr/>
          <p:nvPr/>
        </p:nvGrpSpPr>
        <p:grpSpPr>
          <a:xfrm>
            <a:off x="137004" y="115080"/>
            <a:ext cx="5845804" cy="8445528"/>
            <a:chOff x="134582" y="120403"/>
            <a:chExt cx="5845804" cy="8445528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D13FA06D-0E91-44B0-96C8-192995F3C7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34582" y="120403"/>
              <a:ext cx="5845804" cy="8445528"/>
            </a:xfrm>
            <a:prstGeom prst="rect">
              <a:avLst/>
            </a:prstGeom>
          </p:spPr>
        </p:pic>
        <p:pic>
          <p:nvPicPr>
            <p:cNvPr id="6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589B9DB8-6D01-4CA0-9A03-FE1BD01B0CAE}"/>
                </a:ext>
              </a:extLst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13"/>
            <a:stretch>
              <a:fillRect/>
            </a:stretch>
          </p:blipFill>
          <p:spPr>
            <a:xfrm>
              <a:off x="1153460" y="1999056"/>
              <a:ext cx="305593" cy="305593"/>
            </a:xfrm>
            <a:prstGeom prst="rect">
              <a:avLst/>
            </a:prstGeom>
          </p:spPr>
        </p:pic>
        <p:pic>
          <p:nvPicPr>
            <p:cNvPr id="7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C0E495A0-F519-4930-B8E0-5C314B6E26E0}"/>
                </a:ext>
              </a:extLst>
            </p:cNvPr>
            <p:cNvPicPr>
              <a:picLocks noChangeAspect="1"/>
            </p:cNvPicPr>
            <p:nvPr>
              <a:audioFile r:link="rId4"/>
              <p:extLst>
                <p:ext uri="{DAA4B4D4-6D71-4841-9C94-3DE7FCFB9230}">
                  <p14:media xmlns:p14="http://schemas.microsoft.com/office/powerpoint/2010/main" r:embed="rId3"/>
                </p:ext>
              </p:extLst>
            </p:nvPr>
          </p:nvPicPr>
          <p:blipFill>
            <a:blip r:embed="rId13"/>
            <a:stretch>
              <a:fillRect/>
            </a:stretch>
          </p:blipFill>
          <p:spPr>
            <a:xfrm>
              <a:off x="2170656" y="1989659"/>
              <a:ext cx="305593" cy="305593"/>
            </a:xfrm>
            <a:prstGeom prst="rect">
              <a:avLst/>
            </a:prstGeom>
          </p:spPr>
        </p:pic>
        <p:pic>
          <p:nvPicPr>
            <p:cNvPr id="8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AAAFEA99-FD0B-405B-B24C-4B68889EF498}"/>
                </a:ext>
              </a:extLst>
            </p:cNvPr>
            <p:cNvPicPr>
              <a:picLocks noChangeAspect="1"/>
            </p:cNvPicPr>
            <p:nvPr>
              <a:audioFile r:link="rId6"/>
              <p:extLst>
                <p:ext uri="{DAA4B4D4-6D71-4841-9C94-3DE7FCFB9230}">
                  <p14:media xmlns:p14="http://schemas.microsoft.com/office/powerpoint/2010/main" r:embed="rId5"/>
                </p:ext>
              </p:extLst>
            </p:nvPr>
          </p:nvPicPr>
          <p:blipFill>
            <a:blip r:embed="rId13"/>
            <a:stretch>
              <a:fillRect/>
            </a:stretch>
          </p:blipFill>
          <p:spPr>
            <a:xfrm>
              <a:off x="3283227" y="2012237"/>
              <a:ext cx="304006" cy="304006"/>
            </a:xfrm>
            <a:prstGeom prst="rect">
              <a:avLst/>
            </a:prstGeom>
          </p:spPr>
        </p:pic>
        <p:pic>
          <p:nvPicPr>
            <p:cNvPr id="9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DD531304-79B3-48C9-9899-4271803A9883}"/>
                </a:ext>
              </a:extLst>
            </p:cNvPr>
            <p:cNvPicPr>
              <a:picLocks noChangeAspect="1"/>
            </p:cNvPicPr>
            <p:nvPr>
              <a:audioFile r:link="rId8"/>
              <p:extLst>
                <p:ext uri="{DAA4B4D4-6D71-4841-9C94-3DE7FCFB9230}">
                  <p14:media xmlns:p14="http://schemas.microsoft.com/office/powerpoint/2010/main" r:embed="rId7"/>
                </p:ext>
              </p:extLst>
            </p:nvPr>
          </p:nvPicPr>
          <p:blipFill>
            <a:blip r:embed="rId13"/>
            <a:stretch>
              <a:fillRect/>
            </a:stretch>
          </p:blipFill>
          <p:spPr>
            <a:xfrm>
              <a:off x="4296005" y="2004267"/>
              <a:ext cx="304006" cy="304006"/>
            </a:xfrm>
            <a:prstGeom prst="rect">
              <a:avLst/>
            </a:prstGeom>
          </p:spPr>
        </p:pic>
        <p:pic>
          <p:nvPicPr>
            <p:cNvPr id="10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DD9A0BE4-E17A-4EBF-AD55-BFD4637F3D77}"/>
                </a:ext>
              </a:extLst>
            </p:cNvPr>
            <p:cNvPicPr>
              <a:picLocks noChangeAspect="1"/>
            </p:cNvPicPr>
            <p:nvPr>
              <a:audioFile r:link="rId10"/>
              <p:extLst>
                <p:ext uri="{DAA4B4D4-6D71-4841-9C94-3DE7FCFB9230}">
                  <p14:media xmlns:p14="http://schemas.microsoft.com/office/powerpoint/2010/main" r:embed="rId9"/>
                </p:ext>
              </p:extLst>
            </p:nvPr>
          </p:nvPicPr>
          <p:blipFill>
            <a:blip r:embed="rId13"/>
            <a:stretch>
              <a:fillRect/>
            </a:stretch>
          </p:blipFill>
          <p:spPr>
            <a:xfrm>
              <a:off x="5374892" y="2000948"/>
              <a:ext cx="304006" cy="3040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6193349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6364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13</Words>
  <Application>Microsoft Office PowerPoint</Application>
  <PresentationFormat>Custom</PresentationFormat>
  <Paragraphs>1</Paragraphs>
  <Slides>2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Alexis Marie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Papas</dc:creator>
  <cp:lastModifiedBy>Maria Papas</cp:lastModifiedBy>
  <cp:revision>15</cp:revision>
  <dcterms:created xsi:type="dcterms:W3CDTF">2021-07-20T03:18:21Z</dcterms:created>
  <dcterms:modified xsi:type="dcterms:W3CDTF">2021-08-13T01:10:31Z</dcterms:modified>
</cp:coreProperties>
</file>