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</p:sldIdLst>
  <p:sldSz cx="611981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4125"/>
            <a:ext cx="5201841" cy="300826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38401"/>
            <a:ext cx="4589860" cy="2086184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2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0041"/>
            <a:ext cx="1319585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0041"/>
            <a:ext cx="388225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54193"/>
            <a:ext cx="5278339" cy="3594317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782513"/>
            <a:ext cx="5278339" cy="189016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0203"/>
            <a:ext cx="2600921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0043"/>
            <a:ext cx="5278339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18188"/>
            <a:ext cx="2588967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56278"/>
            <a:ext cx="258896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18188"/>
            <a:ext cx="2601718" cy="1038091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56278"/>
            <a:ext cx="26017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1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4112"/>
            <a:ext cx="3098155" cy="614054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6051"/>
            <a:ext cx="1973799" cy="2016178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4112"/>
            <a:ext cx="3098155" cy="614054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592229"/>
            <a:ext cx="1973799" cy="4802425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0043"/>
            <a:ext cx="5278339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0203"/>
            <a:ext cx="5278339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08709"/>
            <a:ext cx="206543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08709"/>
            <a:ext cx="13769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O_DhWYwO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6.m4a"/><Relationship Id="rId3" Type="http://schemas.microsoft.com/office/2007/relationships/media" Target="../media/media4.m4a"/><Relationship Id="rId7" Type="http://schemas.microsoft.com/office/2007/relationships/media" Target="../media/media6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audio" Target="../media/media5.m4a"/><Relationship Id="rId11" Type="http://schemas.openxmlformats.org/officeDocument/2006/relationships/image" Target="../media/image3.png"/><Relationship Id="rId5" Type="http://schemas.microsoft.com/office/2007/relationships/media" Target="../media/media5.m4a"/><Relationship Id="rId10" Type="http://schemas.openxmlformats.org/officeDocument/2006/relationships/image" Target="../media/image4.png"/><Relationship Id="rId4" Type="http://schemas.openxmlformats.org/officeDocument/2006/relationships/audio" Target="../media/media4.m4a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D4B389E-E16D-4DDC-B720-65106AAE5A17}"/>
              </a:ext>
            </a:extLst>
          </p:cNvPr>
          <p:cNvGrpSpPr/>
          <p:nvPr/>
        </p:nvGrpSpPr>
        <p:grpSpPr>
          <a:xfrm>
            <a:off x="115900" y="152769"/>
            <a:ext cx="5888011" cy="8335223"/>
            <a:chOff x="231802" y="152769"/>
            <a:chExt cx="5888011" cy="833522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8C4217A-DC01-45B6-AB35-83F590560551}"/>
                </a:ext>
              </a:extLst>
            </p:cNvPr>
            <p:cNvGrpSpPr/>
            <p:nvPr/>
          </p:nvGrpSpPr>
          <p:grpSpPr>
            <a:xfrm>
              <a:off x="231802" y="152769"/>
              <a:ext cx="5888011" cy="8335223"/>
              <a:chOff x="134416" y="146625"/>
              <a:chExt cx="5888011" cy="8335223"/>
            </a:xfrm>
          </p:grpSpPr>
          <p:pic>
            <p:nvPicPr>
              <p:cNvPr id="5" name="Picture 4" descr="Graphical user interface, text, application&#10;&#10;Description automatically generated">
                <a:extLst>
                  <a:ext uri="{FF2B5EF4-FFF2-40B4-BE49-F238E27FC236}">
                    <a16:creationId xmlns:a16="http://schemas.microsoft.com/office/drawing/2014/main" id="{2A0C6A0E-99A0-4A90-9100-19A3CB8B87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4416" y="146625"/>
                <a:ext cx="5888011" cy="83352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85B2D38-7C06-451E-9B1E-346795A28003}"/>
                  </a:ext>
                </a:extLst>
              </p:cNvPr>
              <p:cNvSpPr txBox="1"/>
              <p:nvPr/>
            </p:nvSpPr>
            <p:spPr>
              <a:xfrm>
                <a:off x="1114097" y="6589986"/>
                <a:ext cx="3993931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4BAC76-EC22-4D95-906D-CCE226C41D85}"/>
                </a:ext>
              </a:extLst>
            </p:cNvPr>
            <p:cNvSpPr/>
            <p:nvPr/>
          </p:nvSpPr>
          <p:spPr>
            <a:xfrm>
              <a:off x="364002" y="6702857"/>
              <a:ext cx="539180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457200">
                <a:lnSpc>
                  <a:spcPct val="150000"/>
                </a:lnSpc>
              </a:pPr>
              <a:r>
                <a:rPr lang="en-AU" sz="1400" u="sng" dirty="0">
                  <a:solidFill>
                    <a:srgbClr val="0563C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  <a:hlinkClick r:id="rId3"/>
                </a:rPr>
                <a:t>https://www.youtube.com/watch?v=DWO_DhWYwOg</a:t>
              </a:r>
              <a:endPara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457200" indent="457200">
                <a:lnSpc>
                  <a:spcPct val="150000"/>
                </a:lnSpc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1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B77C579-EB15-4F56-B29C-8BD3C07326E7}"/>
              </a:ext>
            </a:extLst>
          </p:cNvPr>
          <p:cNvGrpSpPr/>
          <p:nvPr/>
        </p:nvGrpSpPr>
        <p:grpSpPr>
          <a:xfrm>
            <a:off x="260747" y="189227"/>
            <a:ext cx="5598318" cy="8262307"/>
            <a:chOff x="260747" y="114437"/>
            <a:chExt cx="5598318" cy="826230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36511F9-2860-4D2C-9AE5-A817BF628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747" y="114437"/>
              <a:ext cx="5598318" cy="8262307"/>
            </a:xfrm>
            <a:prstGeom prst="rect">
              <a:avLst/>
            </a:prstGeom>
          </p:spPr>
        </p:pic>
        <p:pic>
          <p:nvPicPr>
            <p:cNvPr id="2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74A0144F-4E05-47FC-8335-3A0E858D2C26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2528535" y="1022439"/>
              <a:ext cx="305593" cy="305593"/>
            </a:xfrm>
            <a:prstGeom prst="rect">
              <a:avLst/>
            </a:prstGeom>
          </p:spPr>
        </p:pic>
        <p:pic>
          <p:nvPicPr>
            <p:cNvPr id="3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C4049BDE-68B0-41E1-9C15-C84BD10F93CC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7"/>
            <a:stretch>
              <a:fillRect/>
            </a:stretch>
          </p:blipFill>
          <p:spPr>
            <a:xfrm>
              <a:off x="5068535" y="1541727"/>
              <a:ext cx="305594" cy="3055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79267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2C46385-095E-4BE7-82B2-505996E78703}"/>
              </a:ext>
            </a:extLst>
          </p:cNvPr>
          <p:cNvGrpSpPr/>
          <p:nvPr/>
        </p:nvGrpSpPr>
        <p:grpSpPr>
          <a:xfrm>
            <a:off x="173790" y="145708"/>
            <a:ext cx="5772231" cy="8349346"/>
            <a:chOff x="155603" y="132502"/>
            <a:chExt cx="5772231" cy="83493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405F1C0-7A84-4CBB-8571-84BA422E0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5603" y="132502"/>
              <a:ext cx="5772231" cy="8349346"/>
            </a:xfrm>
            <a:prstGeom prst="rect">
              <a:avLst/>
            </a:prstGeom>
          </p:spPr>
        </p:pic>
        <p:pic>
          <p:nvPicPr>
            <p:cNvPr id="2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CC62237C-BA36-438B-941B-AEA87F43378F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289602" y="841816"/>
              <a:ext cx="305593" cy="305593"/>
            </a:xfrm>
            <a:prstGeom prst="rect">
              <a:avLst/>
            </a:prstGeom>
          </p:spPr>
        </p:pic>
        <p:pic>
          <p:nvPicPr>
            <p:cNvPr id="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093700FD-0B64-4DE5-86BA-9389EC3D2EE9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95195" y="5887950"/>
              <a:ext cx="305593" cy="305593"/>
            </a:xfrm>
            <a:prstGeom prst="rect">
              <a:avLst/>
            </a:prstGeom>
          </p:spPr>
        </p:pic>
        <p:pic>
          <p:nvPicPr>
            <p:cNvPr id="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01D168B8-1C5C-4135-9BF2-861C2C6AF323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95195" y="6597264"/>
              <a:ext cx="305593" cy="305593"/>
            </a:xfrm>
            <a:prstGeom prst="rect">
              <a:avLst/>
            </a:prstGeom>
          </p:spPr>
        </p:pic>
        <p:pic>
          <p:nvPicPr>
            <p:cNvPr id="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3CDD48D6-3FEF-431D-AF49-B5CE474AA665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11"/>
            <a:stretch>
              <a:fillRect/>
            </a:stretch>
          </p:blipFill>
          <p:spPr>
            <a:xfrm>
              <a:off x="4595194" y="7306578"/>
              <a:ext cx="305593" cy="305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41882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15</Words>
  <Application>Microsoft Office PowerPoint</Application>
  <PresentationFormat>Custom</PresentationFormat>
  <Paragraphs>1</Paragraphs>
  <Slides>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15</cp:revision>
  <dcterms:created xsi:type="dcterms:W3CDTF">2021-07-20T03:18:21Z</dcterms:created>
  <dcterms:modified xsi:type="dcterms:W3CDTF">2021-08-13T01:11:03Z</dcterms:modified>
</cp:coreProperties>
</file>