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5" r:id="rId2"/>
    <p:sldId id="282" r:id="rId3"/>
  </p:sldIdLst>
  <p:sldSz cx="7380288" cy="1026001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2A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4660"/>
  </p:normalViewPr>
  <p:slideViewPr>
    <p:cSldViewPr snapToGrid="0">
      <p:cViewPr varScale="1">
        <p:scale>
          <a:sx n="77" d="100"/>
          <a:sy n="77" d="100"/>
        </p:scale>
        <p:origin x="30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522" y="1679128"/>
            <a:ext cx="6273245" cy="3572005"/>
          </a:xfrm>
        </p:spPr>
        <p:txBody>
          <a:bodyPr anchor="b"/>
          <a:lstStyle>
            <a:lvl1pPr algn="ctr">
              <a:defRPr sz="484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2536" y="5388883"/>
            <a:ext cx="5535216" cy="2477127"/>
          </a:xfrm>
        </p:spPr>
        <p:txBody>
          <a:bodyPr/>
          <a:lstStyle>
            <a:lvl1pPr marL="0" indent="0" algn="ctr">
              <a:buNone/>
              <a:defRPr sz="1937"/>
            </a:lvl1pPr>
            <a:lvl2pPr marL="369006" indent="0" algn="ctr">
              <a:buNone/>
              <a:defRPr sz="1614"/>
            </a:lvl2pPr>
            <a:lvl3pPr marL="738012" indent="0" algn="ctr">
              <a:buNone/>
              <a:defRPr sz="1453"/>
            </a:lvl3pPr>
            <a:lvl4pPr marL="1107018" indent="0" algn="ctr">
              <a:buNone/>
              <a:defRPr sz="1291"/>
            </a:lvl4pPr>
            <a:lvl5pPr marL="1476024" indent="0" algn="ctr">
              <a:buNone/>
              <a:defRPr sz="1291"/>
            </a:lvl5pPr>
            <a:lvl6pPr marL="1845031" indent="0" algn="ctr">
              <a:buNone/>
              <a:defRPr sz="1291"/>
            </a:lvl6pPr>
            <a:lvl7pPr marL="2214037" indent="0" algn="ctr">
              <a:buNone/>
              <a:defRPr sz="1291"/>
            </a:lvl7pPr>
            <a:lvl8pPr marL="2583043" indent="0" algn="ctr">
              <a:buNone/>
              <a:defRPr sz="1291"/>
            </a:lvl8pPr>
            <a:lvl9pPr marL="2952049" indent="0" algn="ctr">
              <a:buNone/>
              <a:defRPr sz="129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41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7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81519" y="546251"/>
            <a:ext cx="1591375" cy="8694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7395" y="546251"/>
            <a:ext cx="4681870" cy="8694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79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18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552" y="2557881"/>
            <a:ext cx="6365498" cy="4267880"/>
          </a:xfrm>
        </p:spPr>
        <p:txBody>
          <a:bodyPr anchor="b"/>
          <a:lstStyle>
            <a:lvl1pPr>
              <a:defRPr sz="484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552" y="6866137"/>
            <a:ext cx="6365498" cy="2244377"/>
          </a:xfrm>
        </p:spPr>
        <p:txBody>
          <a:bodyPr/>
          <a:lstStyle>
            <a:lvl1pPr marL="0" indent="0">
              <a:buNone/>
              <a:defRPr sz="1937">
                <a:solidFill>
                  <a:schemeClr val="tx1"/>
                </a:solidFill>
              </a:defRPr>
            </a:lvl1pPr>
            <a:lvl2pPr marL="369006" indent="0">
              <a:buNone/>
              <a:defRPr sz="1614">
                <a:solidFill>
                  <a:schemeClr val="tx1">
                    <a:tint val="75000"/>
                  </a:schemeClr>
                </a:solidFill>
              </a:defRPr>
            </a:lvl2pPr>
            <a:lvl3pPr marL="738012" indent="0">
              <a:buNone/>
              <a:defRPr sz="1453">
                <a:solidFill>
                  <a:schemeClr val="tx1">
                    <a:tint val="75000"/>
                  </a:schemeClr>
                </a:solidFill>
              </a:defRPr>
            </a:lvl3pPr>
            <a:lvl4pPr marL="1107018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4pPr>
            <a:lvl5pPr marL="1476024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5pPr>
            <a:lvl6pPr marL="1845031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6pPr>
            <a:lvl7pPr marL="2214037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7pPr>
            <a:lvl8pPr marL="2583043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8pPr>
            <a:lvl9pPr marL="2952049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6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395" y="2731253"/>
            <a:ext cx="3136622" cy="65098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6271" y="2731253"/>
            <a:ext cx="3136622" cy="65098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15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546253"/>
            <a:ext cx="6365498" cy="19831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357" y="2515129"/>
            <a:ext cx="3122207" cy="1232626"/>
          </a:xfrm>
        </p:spPr>
        <p:txBody>
          <a:bodyPr anchor="b"/>
          <a:lstStyle>
            <a:lvl1pPr marL="0" indent="0">
              <a:buNone/>
              <a:defRPr sz="1937" b="1"/>
            </a:lvl1pPr>
            <a:lvl2pPr marL="369006" indent="0">
              <a:buNone/>
              <a:defRPr sz="1614" b="1"/>
            </a:lvl2pPr>
            <a:lvl3pPr marL="738012" indent="0">
              <a:buNone/>
              <a:defRPr sz="1453" b="1"/>
            </a:lvl3pPr>
            <a:lvl4pPr marL="1107018" indent="0">
              <a:buNone/>
              <a:defRPr sz="1291" b="1"/>
            </a:lvl4pPr>
            <a:lvl5pPr marL="1476024" indent="0">
              <a:buNone/>
              <a:defRPr sz="1291" b="1"/>
            </a:lvl5pPr>
            <a:lvl6pPr marL="1845031" indent="0">
              <a:buNone/>
              <a:defRPr sz="1291" b="1"/>
            </a:lvl6pPr>
            <a:lvl7pPr marL="2214037" indent="0">
              <a:buNone/>
              <a:defRPr sz="1291" b="1"/>
            </a:lvl7pPr>
            <a:lvl8pPr marL="2583043" indent="0">
              <a:buNone/>
              <a:defRPr sz="1291" b="1"/>
            </a:lvl8pPr>
            <a:lvl9pPr marL="2952049" indent="0">
              <a:buNone/>
              <a:defRPr sz="129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357" y="3747755"/>
            <a:ext cx="3122207" cy="5512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36271" y="2515129"/>
            <a:ext cx="3137584" cy="1232626"/>
          </a:xfrm>
        </p:spPr>
        <p:txBody>
          <a:bodyPr anchor="b"/>
          <a:lstStyle>
            <a:lvl1pPr marL="0" indent="0">
              <a:buNone/>
              <a:defRPr sz="1937" b="1"/>
            </a:lvl1pPr>
            <a:lvl2pPr marL="369006" indent="0">
              <a:buNone/>
              <a:defRPr sz="1614" b="1"/>
            </a:lvl2pPr>
            <a:lvl3pPr marL="738012" indent="0">
              <a:buNone/>
              <a:defRPr sz="1453" b="1"/>
            </a:lvl3pPr>
            <a:lvl4pPr marL="1107018" indent="0">
              <a:buNone/>
              <a:defRPr sz="1291" b="1"/>
            </a:lvl4pPr>
            <a:lvl5pPr marL="1476024" indent="0">
              <a:buNone/>
              <a:defRPr sz="1291" b="1"/>
            </a:lvl5pPr>
            <a:lvl6pPr marL="1845031" indent="0">
              <a:buNone/>
              <a:defRPr sz="1291" b="1"/>
            </a:lvl6pPr>
            <a:lvl7pPr marL="2214037" indent="0">
              <a:buNone/>
              <a:defRPr sz="1291" b="1"/>
            </a:lvl7pPr>
            <a:lvl8pPr marL="2583043" indent="0">
              <a:buNone/>
              <a:defRPr sz="1291" b="1"/>
            </a:lvl8pPr>
            <a:lvl9pPr marL="2952049" indent="0">
              <a:buNone/>
              <a:defRPr sz="129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36271" y="3747755"/>
            <a:ext cx="3137584" cy="5512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50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1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1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684001"/>
            <a:ext cx="2380335" cy="2394003"/>
          </a:xfrm>
        </p:spPr>
        <p:txBody>
          <a:bodyPr anchor="b"/>
          <a:lstStyle>
            <a:lvl1pPr>
              <a:defRPr sz="25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584" y="1477254"/>
            <a:ext cx="3736271" cy="7291259"/>
          </a:xfrm>
        </p:spPr>
        <p:txBody>
          <a:bodyPr/>
          <a:lstStyle>
            <a:lvl1pPr>
              <a:defRPr sz="2583"/>
            </a:lvl1pPr>
            <a:lvl2pPr>
              <a:defRPr sz="2260"/>
            </a:lvl2pPr>
            <a:lvl3pPr>
              <a:defRPr sz="1937"/>
            </a:lvl3pPr>
            <a:lvl4pPr>
              <a:defRPr sz="1614"/>
            </a:lvl4pPr>
            <a:lvl5pPr>
              <a:defRPr sz="1614"/>
            </a:lvl5pPr>
            <a:lvl6pPr>
              <a:defRPr sz="1614"/>
            </a:lvl6pPr>
            <a:lvl7pPr>
              <a:defRPr sz="1614"/>
            </a:lvl7pPr>
            <a:lvl8pPr>
              <a:defRPr sz="1614"/>
            </a:lvl8pPr>
            <a:lvl9pPr>
              <a:defRPr sz="161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356" y="3078004"/>
            <a:ext cx="2380335" cy="5702383"/>
          </a:xfrm>
        </p:spPr>
        <p:txBody>
          <a:bodyPr/>
          <a:lstStyle>
            <a:lvl1pPr marL="0" indent="0">
              <a:buNone/>
              <a:defRPr sz="1291"/>
            </a:lvl1pPr>
            <a:lvl2pPr marL="369006" indent="0">
              <a:buNone/>
              <a:defRPr sz="1130"/>
            </a:lvl2pPr>
            <a:lvl3pPr marL="738012" indent="0">
              <a:buNone/>
              <a:defRPr sz="969"/>
            </a:lvl3pPr>
            <a:lvl4pPr marL="1107018" indent="0">
              <a:buNone/>
              <a:defRPr sz="807"/>
            </a:lvl4pPr>
            <a:lvl5pPr marL="1476024" indent="0">
              <a:buNone/>
              <a:defRPr sz="807"/>
            </a:lvl5pPr>
            <a:lvl6pPr marL="1845031" indent="0">
              <a:buNone/>
              <a:defRPr sz="807"/>
            </a:lvl6pPr>
            <a:lvl7pPr marL="2214037" indent="0">
              <a:buNone/>
              <a:defRPr sz="807"/>
            </a:lvl7pPr>
            <a:lvl8pPr marL="2583043" indent="0">
              <a:buNone/>
              <a:defRPr sz="807"/>
            </a:lvl8pPr>
            <a:lvl9pPr marL="2952049" indent="0">
              <a:buNone/>
              <a:defRPr sz="8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85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684001"/>
            <a:ext cx="2380335" cy="2394003"/>
          </a:xfrm>
        </p:spPr>
        <p:txBody>
          <a:bodyPr anchor="b"/>
          <a:lstStyle>
            <a:lvl1pPr>
              <a:defRPr sz="25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37584" y="1477254"/>
            <a:ext cx="3736271" cy="7291259"/>
          </a:xfrm>
        </p:spPr>
        <p:txBody>
          <a:bodyPr anchor="t"/>
          <a:lstStyle>
            <a:lvl1pPr marL="0" indent="0">
              <a:buNone/>
              <a:defRPr sz="2583"/>
            </a:lvl1pPr>
            <a:lvl2pPr marL="369006" indent="0">
              <a:buNone/>
              <a:defRPr sz="2260"/>
            </a:lvl2pPr>
            <a:lvl3pPr marL="738012" indent="0">
              <a:buNone/>
              <a:defRPr sz="1937"/>
            </a:lvl3pPr>
            <a:lvl4pPr marL="1107018" indent="0">
              <a:buNone/>
              <a:defRPr sz="1614"/>
            </a:lvl4pPr>
            <a:lvl5pPr marL="1476024" indent="0">
              <a:buNone/>
              <a:defRPr sz="1614"/>
            </a:lvl5pPr>
            <a:lvl6pPr marL="1845031" indent="0">
              <a:buNone/>
              <a:defRPr sz="1614"/>
            </a:lvl6pPr>
            <a:lvl7pPr marL="2214037" indent="0">
              <a:buNone/>
              <a:defRPr sz="1614"/>
            </a:lvl7pPr>
            <a:lvl8pPr marL="2583043" indent="0">
              <a:buNone/>
              <a:defRPr sz="1614"/>
            </a:lvl8pPr>
            <a:lvl9pPr marL="2952049" indent="0">
              <a:buNone/>
              <a:defRPr sz="161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356" y="3078004"/>
            <a:ext cx="2380335" cy="5702383"/>
          </a:xfrm>
        </p:spPr>
        <p:txBody>
          <a:bodyPr/>
          <a:lstStyle>
            <a:lvl1pPr marL="0" indent="0">
              <a:buNone/>
              <a:defRPr sz="1291"/>
            </a:lvl1pPr>
            <a:lvl2pPr marL="369006" indent="0">
              <a:buNone/>
              <a:defRPr sz="1130"/>
            </a:lvl2pPr>
            <a:lvl3pPr marL="738012" indent="0">
              <a:buNone/>
              <a:defRPr sz="969"/>
            </a:lvl3pPr>
            <a:lvl4pPr marL="1107018" indent="0">
              <a:buNone/>
              <a:defRPr sz="807"/>
            </a:lvl4pPr>
            <a:lvl5pPr marL="1476024" indent="0">
              <a:buNone/>
              <a:defRPr sz="807"/>
            </a:lvl5pPr>
            <a:lvl6pPr marL="1845031" indent="0">
              <a:buNone/>
              <a:defRPr sz="807"/>
            </a:lvl6pPr>
            <a:lvl7pPr marL="2214037" indent="0">
              <a:buNone/>
              <a:defRPr sz="807"/>
            </a:lvl7pPr>
            <a:lvl8pPr marL="2583043" indent="0">
              <a:buNone/>
              <a:defRPr sz="807"/>
            </a:lvl8pPr>
            <a:lvl9pPr marL="2952049" indent="0">
              <a:buNone/>
              <a:defRPr sz="8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91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7395" y="546253"/>
            <a:ext cx="6365498" cy="1983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395" y="2731253"/>
            <a:ext cx="6365498" cy="6509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7395" y="9509514"/>
            <a:ext cx="1660565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44721" y="9509514"/>
            <a:ext cx="2490847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12328" y="9509514"/>
            <a:ext cx="1660565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0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8012" rtl="0" eaLnBrk="1" latinLnBrk="0" hangingPunct="1">
        <a:lnSpc>
          <a:spcPct val="90000"/>
        </a:lnSpc>
        <a:spcBef>
          <a:spcPct val="0"/>
        </a:spcBef>
        <a:buNone/>
        <a:defRPr sz="3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4503" indent="-184503" algn="l" defTabSz="738012" rtl="0" eaLnBrk="1" latinLnBrk="0" hangingPunct="1">
        <a:lnSpc>
          <a:spcPct val="90000"/>
        </a:lnSpc>
        <a:spcBef>
          <a:spcPts val="807"/>
        </a:spcBef>
        <a:buFont typeface="Arial" panose="020B0604020202020204" pitchFamily="34" charset="0"/>
        <a:buChar char="•"/>
        <a:defRPr sz="2260" kern="1200">
          <a:solidFill>
            <a:schemeClr val="tx1"/>
          </a:solidFill>
          <a:latin typeface="+mn-lt"/>
          <a:ea typeface="+mn-ea"/>
          <a:cs typeface="+mn-cs"/>
        </a:defRPr>
      </a:lvl1pPr>
      <a:lvl2pPr marL="553509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937" kern="1200">
          <a:solidFill>
            <a:schemeClr val="tx1"/>
          </a:solidFill>
          <a:latin typeface="+mn-lt"/>
          <a:ea typeface="+mn-ea"/>
          <a:cs typeface="+mn-cs"/>
        </a:defRPr>
      </a:lvl2pPr>
      <a:lvl3pPr marL="922515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614" kern="1200">
          <a:solidFill>
            <a:schemeClr val="tx1"/>
          </a:solidFill>
          <a:latin typeface="+mn-lt"/>
          <a:ea typeface="+mn-ea"/>
          <a:cs typeface="+mn-cs"/>
        </a:defRPr>
      </a:lvl3pPr>
      <a:lvl4pPr marL="1291521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4pPr>
      <a:lvl5pPr marL="1660528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5pPr>
      <a:lvl6pPr marL="2029534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6pPr>
      <a:lvl7pPr marL="2398540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7pPr>
      <a:lvl8pPr marL="2767546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8pPr>
      <a:lvl9pPr marL="3136552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1pPr>
      <a:lvl2pPr marL="369006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2pPr>
      <a:lvl3pPr marL="738012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3pPr>
      <a:lvl4pPr marL="1107018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4pPr>
      <a:lvl5pPr marL="1476024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5pPr>
      <a:lvl6pPr marL="1845031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6pPr>
      <a:lvl7pPr marL="2214037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7pPr>
      <a:lvl8pPr marL="2583043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8pPr>
      <a:lvl9pPr marL="2952049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boUuw4_YL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AF180F4D-0524-410B-99C8-394C82BE1AA5}"/>
              </a:ext>
            </a:extLst>
          </p:cNvPr>
          <p:cNvGrpSpPr/>
          <p:nvPr/>
        </p:nvGrpSpPr>
        <p:grpSpPr>
          <a:xfrm>
            <a:off x="226985" y="120089"/>
            <a:ext cx="6926317" cy="10019833"/>
            <a:chOff x="226985" y="120089"/>
            <a:chExt cx="6926317" cy="10019833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9E736E62-8839-4FC4-AFDB-8EC93ACA40B7}"/>
                </a:ext>
              </a:extLst>
            </p:cNvPr>
            <p:cNvGrpSpPr/>
            <p:nvPr/>
          </p:nvGrpSpPr>
          <p:grpSpPr>
            <a:xfrm>
              <a:off x="226985" y="120089"/>
              <a:ext cx="6926317" cy="10019833"/>
              <a:chOff x="226985" y="120089"/>
              <a:chExt cx="6926317" cy="10019833"/>
            </a:xfrm>
          </p:grpSpPr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B93BAD55-1F43-45FE-A58F-0720C3FA3636}"/>
                  </a:ext>
                </a:extLst>
              </p:cNvPr>
              <p:cNvGrpSpPr/>
              <p:nvPr/>
            </p:nvGrpSpPr>
            <p:grpSpPr>
              <a:xfrm>
                <a:off x="226985" y="120089"/>
                <a:ext cx="6926317" cy="10019833"/>
                <a:chOff x="226985" y="120089"/>
                <a:chExt cx="6926317" cy="10019833"/>
              </a:xfrm>
              <a:solidFill>
                <a:schemeClr val="bg1"/>
              </a:solidFill>
            </p:grpSpPr>
            <p:grpSp>
              <p:nvGrpSpPr>
                <p:cNvPr id="9" name="Group 8">
                  <a:extLst>
                    <a:ext uri="{FF2B5EF4-FFF2-40B4-BE49-F238E27FC236}">
                      <a16:creationId xmlns:a16="http://schemas.microsoft.com/office/drawing/2014/main" id="{38DD66BF-C630-45D1-9828-E856115BBD46}"/>
                    </a:ext>
                  </a:extLst>
                </p:cNvPr>
                <p:cNvGrpSpPr/>
                <p:nvPr/>
              </p:nvGrpSpPr>
              <p:grpSpPr>
                <a:xfrm>
                  <a:off x="226985" y="120089"/>
                  <a:ext cx="6926317" cy="10019833"/>
                  <a:chOff x="226985" y="120089"/>
                  <a:chExt cx="6926317" cy="10019833"/>
                </a:xfrm>
                <a:grpFill/>
              </p:grpSpPr>
              <p:grpSp>
                <p:nvGrpSpPr>
                  <p:cNvPr id="7" name="Group 6">
                    <a:extLst>
                      <a:ext uri="{FF2B5EF4-FFF2-40B4-BE49-F238E27FC236}">
                        <a16:creationId xmlns:a16="http://schemas.microsoft.com/office/drawing/2014/main" id="{2369EEE6-BB39-49E0-B976-41F9CFA2E0A1}"/>
                      </a:ext>
                    </a:extLst>
                  </p:cNvPr>
                  <p:cNvGrpSpPr/>
                  <p:nvPr/>
                </p:nvGrpSpPr>
                <p:grpSpPr>
                  <a:xfrm>
                    <a:off x="226985" y="120089"/>
                    <a:ext cx="6926317" cy="10019833"/>
                    <a:chOff x="226985" y="120089"/>
                    <a:chExt cx="6926317" cy="10019833"/>
                  </a:xfrm>
                  <a:grpFill/>
                </p:grpSpPr>
                <p:grpSp>
                  <p:nvGrpSpPr>
                    <p:cNvPr id="5" name="Group 4">
                      <a:extLst>
                        <a:ext uri="{FF2B5EF4-FFF2-40B4-BE49-F238E27FC236}">
                          <a16:creationId xmlns:a16="http://schemas.microsoft.com/office/drawing/2014/main" id="{857EFC30-3917-4244-A63B-2B4E7814645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26985" y="120089"/>
                      <a:ext cx="6926317" cy="10019833"/>
                      <a:chOff x="226985" y="120089"/>
                      <a:chExt cx="6926317" cy="10019833"/>
                    </a:xfrm>
                    <a:grpFill/>
                  </p:grpSpPr>
                  <p:grpSp>
                    <p:nvGrpSpPr>
                      <p:cNvPr id="3" name="Group 2">
                        <a:extLst>
                          <a:ext uri="{FF2B5EF4-FFF2-40B4-BE49-F238E27FC236}">
                            <a16:creationId xmlns:a16="http://schemas.microsoft.com/office/drawing/2014/main" id="{9751BCA2-D694-4624-BF33-11EA2183E7AD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26985" y="120089"/>
                        <a:ext cx="6926317" cy="10019833"/>
                        <a:chOff x="226985" y="120089"/>
                        <a:chExt cx="6926317" cy="10019833"/>
                      </a:xfrm>
                      <a:grpFill/>
                    </p:grpSpPr>
                    <p:grpSp>
                      <p:nvGrpSpPr>
                        <p:cNvPr id="35" name="Group 34">
                          <a:extLst>
                            <a:ext uri="{FF2B5EF4-FFF2-40B4-BE49-F238E27FC236}">
                              <a16:creationId xmlns:a16="http://schemas.microsoft.com/office/drawing/2014/main" id="{4F80DF2D-D439-4DE7-A83F-B0005EE3A8D7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226985" y="120089"/>
                          <a:ext cx="6926317" cy="10019833"/>
                          <a:chOff x="226044" y="151300"/>
                          <a:chExt cx="6926317" cy="10019833"/>
                        </a:xfrm>
                        <a:grpFill/>
                      </p:grpSpPr>
                      <p:grpSp>
                        <p:nvGrpSpPr>
                          <p:cNvPr id="33" name="Group 32">
                            <a:extLst>
                              <a:ext uri="{FF2B5EF4-FFF2-40B4-BE49-F238E27FC236}">
                                <a16:creationId xmlns:a16="http://schemas.microsoft.com/office/drawing/2014/main" id="{3CD94D36-5AC8-4E34-AA65-C8EAE1D2A9D2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226044" y="151300"/>
                            <a:ext cx="6926317" cy="10019833"/>
                            <a:chOff x="226044" y="151300"/>
                            <a:chExt cx="6926317" cy="10019833"/>
                          </a:xfrm>
                          <a:grpFill/>
                        </p:grpSpPr>
                        <p:pic>
                          <p:nvPicPr>
                            <p:cNvPr id="31" name="Picture 30" descr="Text, letter&#10;&#10;Description automatically generated">
                              <a:extLst>
                                <a:ext uri="{FF2B5EF4-FFF2-40B4-BE49-F238E27FC236}">
                                  <a16:creationId xmlns:a16="http://schemas.microsoft.com/office/drawing/2014/main" id="{6A79188C-9784-43B6-A755-1BEA448FAC7F}"/>
                                </a:ext>
                              </a:extLst>
                            </p:cNvPr>
                            <p:cNvPicPr>
                              <a:picLocks noChangeAspect="1"/>
                            </p:cNvPicPr>
                            <p:nvPr/>
                          </p:nvPicPr>
                          <p:blipFill>
                            <a:blip r:embed="rId2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26044" y="151300"/>
                              <a:ext cx="6926317" cy="10019833"/>
                            </a:xfrm>
                            <a:prstGeom prst="rect">
                              <a:avLst/>
                            </a:prstGeom>
                            <a:grpFill/>
                            <a:ln>
                              <a:solidFill>
                                <a:schemeClr val="bg1"/>
                              </a:solidFill>
                            </a:ln>
                          </p:spPr>
                        </p:pic>
                        <p:sp>
                          <p:nvSpPr>
                            <p:cNvPr id="32" name="TextBox 31">
                              <a:extLst>
                                <a:ext uri="{FF2B5EF4-FFF2-40B4-BE49-F238E27FC236}">
                                  <a16:creationId xmlns:a16="http://schemas.microsoft.com/office/drawing/2014/main" id="{C96FDA41-C570-4B5B-836D-816A49BD0B56}"/>
                                </a:ext>
                              </a:extLst>
                            </p:cNvPr>
                            <p:cNvSpPr txBox="1"/>
                            <p:nvPr/>
                          </p:nvSpPr>
                          <p:spPr>
                            <a:xfrm>
                              <a:off x="2091847" y="6325644"/>
                              <a:ext cx="3770334" cy="369332"/>
                            </a:xfrm>
                            <a:prstGeom prst="rect">
                              <a:avLst/>
                            </a:prstGeom>
                            <a:grpFill/>
                            <a:ln>
                              <a:solidFill>
                                <a:schemeClr val="bg1"/>
                              </a:solidFill>
                            </a:ln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endParaRPr lang="en-US" dirty="0"/>
                            </a:p>
                          </p:txBody>
                        </p:sp>
                      </p:grpSp>
                      <p:sp>
                        <p:nvSpPr>
                          <p:cNvPr id="34" name="Rectangle 33">
                            <a:extLst>
                              <a:ext uri="{FF2B5EF4-FFF2-40B4-BE49-F238E27FC236}">
                                <a16:creationId xmlns:a16="http://schemas.microsoft.com/office/drawing/2014/main" id="{6783EFBE-A358-48DB-AC6D-0A244932938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941534" y="6300592"/>
                            <a:ext cx="4346531" cy="350728"/>
                          </a:xfrm>
                          <a:prstGeom prst="rect">
                            <a:avLst/>
                          </a:prstGeom>
                          <a:grpFill/>
                          <a:ln>
                            <a:solidFill>
                              <a:schemeClr val="bg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AU" sz="1400" u="sng" dirty="0">
                                <a:solidFill>
                                  <a:srgbClr val="0563C1"/>
                                </a:solidFill>
                                <a:effectLst/>
                                <a:latin typeface="Arial" panose="020B0604020202020204" pitchFamily="34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  <a:hlinkClick r:id="rId3"/>
                              </a:rPr>
                              <a:t>https://www.youtube.com/watch?v=QboUuw4_YLY</a:t>
                            </a:r>
                            <a:endParaRPr lang="en-US" sz="1400" dirty="0"/>
                          </a:p>
                        </p:txBody>
                      </p:sp>
                    </p:grpSp>
                    <p:sp>
                      <p:nvSpPr>
                        <p:cNvPr id="2" name="TextBox 1">
                          <a:extLst>
                            <a:ext uri="{FF2B5EF4-FFF2-40B4-BE49-F238E27FC236}">
                              <a16:creationId xmlns:a16="http://schemas.microsoft.com/office/drawing/2014/main" id="{E10727BD-D2E5-4239-A243-052DE7AD7CCA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4496844" y="1315233"/>
                          <a:ext cx="1127342" cy="576197"/>
                        </a:xfrm>
                        <a:prstGeom prst="rect">
                          <a:avLst/>
                        </a:prstGeom>
                        <a:grpFill/>
                        <a:ln>
                          <a:solidFill>
                            <a:schemeClr val="bg1"/>
                          </a:solidFill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endParaRPr lang="en-US" dirty="0"/>
                        </a:p>
                      </p:txBody>
                    </p:sp>
                  </p:grpSp>
                  <p:sp>
                    <p:nvSpPr>
                      <p:cNvPr id="4" name="TextBox 3">
                        <a:extLst>
                          <a:ext uri="{FF2B5EF4-FFF2-40B4-BE49-F238E27FC236}">
                            <a16:creationId xmlns:a16="http://schemas.microsoft.com/office/drawing/2014/main" id="{5C8E20C2-8618-410B-AB5F-84FF12C009A4}"/>
                          </a:ext>
                        </a:extLst>
                      </p:cNvPr>
                      <p:cNvSpPr txBox="1"/>
                      <p:nvPr/>
                    </p:nvSpPr>
                    <p:spPr>
                      <a:xfrm rot="19771092">
                        <a:off x="4669462" y="1418664"/>
                        <a:ext cx="924970" cy="369332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bg1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AU" dirty="0">
                            <a:solidFill>
                              <a:srgbClr val="A62A50"/>
                            </a:solidFill>
                            <a:latin typeface="Aka-AcidGR5yearsold" panose="02000603000000000000" pitchFamily="2" charset="-95"/>
                            <a:ea typeface="Aka-AcidGR5yearsold" panose="02000603000000000000" pitchFamily="2" charset="-95"/>
                          </a:rPr>
                          <a:t>Greek B</a:t>
                        </a:r>
                        <a:endParaRPr lang="en-US" dirty="0">
                          <a:solidFill>
                            <a:srgbClr val="A62A50"/>
                          </a:solidFill>
                          <a:latin typeface="Aka-AcidGR5yearsold" panose="02000603000000000000" pitchFamily="2" charset="-95"/>
                          <a:ea typeface="Aka-AcidGR5yearsold" panose="02000603000000000000" pitchFamily="2" charset="-95"/>
                        </a:endParaRPr>
                      </a:p>
                    </p:txBody>
                  </p:sp>
                </p:grpSp>
                <p:sp>
                  <p:nvSpPr>
                    <p:cNvPr id="6" name="TextBox 5">
                      <a:extLst>
                        <a:ext uri="{FF2B5EF4-FFF2-40B4-BE49-F238E27FC236}">
                          <a16:creationId xmlns:a16="http://schemas.microsoft.com/office/drawing/2014/main" id="{9794914F-8C5F-4550-820D-1002842A232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01041" y="8166970"/>
                      <a:ext cx="2693096" cy="369332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bg1"/>
                      </a:solidFill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endParaRPr lang="en-US" dirty="0"/>
                    </a:p>
                  </p:txBody>
                </p:sp>
              </p:grpSp>
              <p:sp>
                <p:nvSpPr>
                  <p:cNvPr id="8" name="TextBox 7">
                    <a:extLst>
                      <a:ext uri="{FF2B5EF4-FFF2-40B4-BE49-F238E27FC236}">
                        <a16:creationId xmlns:a16="http://schemas.microsoft.com/office/drawing/2014/main" id="{F2355C52-4292-423B-B569-D09446F17C39}"/>
                      </a:ext>
                    </a:extLst>
                  </p:cNvPr>
                  <p:cNvSpPr txBox="1"/>
                  <p:nvPr/>
                </p:nvSpPr>
                <p:spPr>
                  <a:xfrm>
                    <a:off x="588723" y="8192022"/>
                    <a:ext cx="2329841" cy="488515"/>
                  </a:xfrm>
                  <a:prstGeom prst="rect">
                    <a:avLst/>
                  </a:prstGeom>
                  <a:grpFill/>
                  <a:ln>
                    <a:solidFill>
                      <a:schemeClr val="bg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6CE30C16-94EC-4E87-89DB-39BA8EAE7BDC}"/>
                    </a:ext>
                  </a:extLst>
                </p:cNvPr>
                <p:cNvSpPr txBox="1"/>
                <p:nvPr/>
              </p:nvSpPr>
              <p:spPr>
                <a:xfrm>
                  <a:off x="563671" y="8166970"/>
                  <a:ext cx="2279737" cy="369332"/>
                </a:xfrm>
                <a:prstGeom prst="rect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dirty="0"/>
                    <a:t>Greek B Teachers</a:t>
                  </a:r>
                  <a:endParaRPr lang="en-US" dirty="0"/>
                </a:p>
              </p:txBody>
            </p:sp>
          </p:grp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8207966-9158-408C-833F-55D8BC04EB51}"/>
                  </a:ext>
                </a:extLst>
              </p:cNvPr>
              <p:cNvSpPr txBox="1"/>
              <p:nvPr/>
            </p:nvSpPr>
            <p:spPr>
              <a:xfrm>
                <a:off x="501041" y="3657600"/>
                <a:ext cx="2417523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09933A0-341E-4A58-B0DA-5328ABBEF757}"/>
                </a:ext>
              </a:extLst>
            </p:cNvPr>
            <p:cNvSpPr txBox="1"/>
            <p:nvPr/>
          </p:nvSpPr>
          <p:spPr>
            <a:xfrm>
              <a:off x="450937" y="3670126"/>
              <a:ext cx="28684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>
                  <a:latin typeface="Arial" panose="020B0604020202020204" pitchFamily="34" charset="0"/>
                  <a:cs typeface="Arial" panose="020B0604020202020204" pitchFamily="34" charset="0"/>
                </a:rPr>
                <a:t>Dear Kindergarten students</a:t>
              </a:r>
              <a:r>
                <a:rPr lang="en-AU" dirty="0"/>
                <a:t>,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1870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86904AD-72BF-424E-9A7F-36E848CC3863}"/>
              </a:ext>
            </a:extLst>
          </p:cNvPr>
          <p:cNvGrpSpPr/>
          <p:nvPr/>
        </p:nvGrpSpPr>
        <p:grpSpPr>
          <a:xfrm>
            <a:off x="251749" y="368730"/>
            <a:ext cx="6876789" cy="9803601"/>
            <a:chOff x="-428238" y="-546292"/>
            <a:chExt cx="6876789" cy="9803601"/>
          </a:xfrm>
        </p:grpSpPr>
        <p:pic>
          <p:nvPicPr>
            <p:cNvPr id="5" name="Picture 4" descr="Diagram&#10;&#10;Description automatically generated">
              <a:extLst>
                <a:ext uri="{FF2B5EF4-FFF2-40B4-BE49-F238E27FC236}">
                  <a16:creationId xmlns:a16="http://schemas.microsoft.com/office/drawing/2014/main" id="{4BB0E6DC-D2A9-4A70-BAD6-29E12F50C7A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428238" y="346248"/>
              <a:ext cx="6876789" cy="8911061"/>
            </a:xfrm>
            <a:prstGeom prst="rect">
              <a:avLst/>
            </a:prstGeom>
          </p:spPr>
        </p:pic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7641944-EC2B-4F50-A921-B6FEF76E75B1}"/>
                </a:ext>
              </a:extLst>
            </p:cNvPr>
            <p:cNvGrpSpPr/>
            <p:nvPr/>
          </p:nvGrpSpPr>
          <p:grpSpPr>
            <a:xfrm>
              <a:off x="153604" y="-546292"/>
              <a:ext cx="5273648" cy="954107"/>
              <a:chOff x="153604" y="-546292"/>
              <a:chExt cx="5273648" cy="954107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CDCE443-F920-4759-A2BD-B5E9D0CD73BB}"/>
                  </a:ext>
                </a:extLst>
              </p:cNvPr>
              <p:cNvSpPr txBox="1"/>
              <p:nvPr/>
            </p:nvSpPr>
            <p:spPr>
              <a:xfrm>
                <a:off x="153604" y="-546292"/>
                <a:ext cx="5273648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400" dirty="0">
                    <a:solidFill>
                      <a:srgbClr val="0070C0"/>
                    </a:solidFill>
                  </a:rPr>
                  <a:t>Father’s Day!</a:t>
                </a:r>
              </a:p>
              <a:p>
                <a:pPr algn="ctr"/>
                <a:r>
                  <a:rPr lang="en-AU" sz="1400" dirty="0"/>
                  <a:t>Let your dad know how special he is!</a:t>
                </a:r>
              </a:p>
              <a:p>
                <a:r>
                  <a:rPr lang="en-AU" sz="1400" dirty="0"/>
                  <a:t>* Colour, trace and cut along the dashed line.</a:t>
                </a:r>
                <a:endParaRPr lang="el-GR" sz="1400" dirty="0"/>
              </a:p>
              <a:p>
                <a:r>
                  <a:rPr lang="en-AU" sz="1400" dirty="0"/>
                  <a:t>* Click on the speaker to listen, learn and say to dad on father’s day!</a:t>
                </a:r>
              </a:p>
            </p:txBody>
          </p:sp>
          <p:pic>
            <p:nvPicPr>
              <p:cNvPr id="2" name="Recorded Sound">
                <a:hlinkClick r:id="" action="ppaction://media"/>
                <a:extLst>
                  <a:ext uri="{FF2B5EF4-FFF2-40B4-BE49-F238E27FC236}">
                    <a16:creationId xmlns:a16="http://schemas.microsoft.com/office/drawing/2014/main" id="{38603BEF-CE12-4A01-BD13-C9F87912D294}"/>
                  </a:ext>
                </a:extLst>
              </p:cNvPr>
              <p:cNvPicPr>
                <a:picLocks noChangeAspect="1"/>
              </p:cNvPicPr>
              <p:nvPr>
                <a:audioFile r:link="rId2"/>
                <p:extLst>
                  <p:ext uri="{DAA4B4D4-6D71-4841-9C94-3DE7FCFB9230}">
                    <p14:media xmlns:p14="http://schemas.microsoft.com/office/powerpoint/2010/main" r:embed="rId1"/>
                  </p:ext>
                </p:extLst>
              </p:nvPr>
            </p:nvPicPr>
            <p:blipFill>
              <a:blip r:embed="rId5"/>
              <a:stretch>
                <a:fillRect/>
              </a:stretch>
            </p:blipFill>
            <p:spPr>
              <a:xfrm>
                <a:off x="4774053" y="-407938"/>
                <a:ext cx="454628" cy="45462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089495344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383</TotalTime>
  <Words>64</Words>
  <Application>Microsoft Office PowerPoint</Application>
  <PresentationFormat>Custom</PresentationFormat>
  <Paragraphs>8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Aka-AcidGR5yearsold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Papas</dc:creator>
  <cp:lastModifiedBy>Maria Papas</cp:lastModifiedBy>
  <cp:revision>33</cp:revision>
  <cp:lastPrinted>2021-08-24T01:07:36Z</cp:lastPrinted>
  <dcterms:created xsi:type="dcterms:W3CDTF">2021-07-20T03:18:21Z</dcterms:created>
  <dcterms:modified xsi:type="dcterms:W3CDTF">2021-08-24T03:34:05Z</dcterms:modified>
</cp:coreProperties>
</file>