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1" r:id="rId3"/>
  </p:sldIdLst>
  <p:sldSz cx="7380288" cy="1026001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oUuw4_Y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381EB49-0C4F-4D56-9500-651F30F0A699}"/>
              </a:ext>
            </a:extLst>
          </p:cNvPr>
          <p:cNvGrpSpPr/>
          <p:nvPr/>
        </p:nvGrpSpPr>
        <p:grpSpPr>
          <a:xfrm>
            <a:off x="254418" y="392818"/>
            <a:ext cx="6871451" cy="9690633"/>
            <a:chOff x="343541" y="405344"/>
            <a:chExt cx="6871451" cy="969063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E78581-7495-40A3-B3B0-678064173D3D}"/>
                </a:ext>
              </a:extLst>
            </p:cNvPr>
            <p:cNvGrpSpPr/>
            <p:nvPr/>
          </p:nvGrpSpPr>
          <p:grpSpPr>
            <a:xfrm>
              <a:off x="343541" y="405344"/>
              <a:ext cx="6871451" cy="9690633"/>
              <a:chOff x="293437" y="280084"/>
              <a:chExt cx="6871451" cy="969063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46D250B-AFB7-492E-A52E-6B967BAE3A3A}"/>
                  </a:ext>
                </a:extLst>
              </p:cNvPr>
              <p:cNvGrpSpPr/>
              <p:nvPr/>
            </p:nvGrpSpPr>
            <p:grpSpPr>
              <a:xfrm>
                <a:off x="293437" y="280084"/>
                <a:ext cx="6871451" cy="9690633"/>
                <a:chOff x="293437" y="280084"/>
                <a:chExt cx="6871451" cy="9690633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7B01ACA-208B-4D6B-B2A5-82CE862C47FE}"/>
                    </a:ext>
                  </a:extLst>
                </p:cNvPr>
                <p:cNvGrpSpPr/>
                <p:nvPr/>
              </p:nvGrpSpPr>
              <p:grpSpPr>
                <a:xfrm>
                  <a:off x="293437" y="280084"/>
                  <a:ext cx="6871451" cy="9690633"/>
                  <a:chOff x="293437" y="280084"/>
                  <a:chExt cx="6871451" cy="9690633"/>
                </a:xfrm>
              </p:grpSpPr>
              <p:pic>
                <p:nvPicPr>
                  <p:cNvPr id="3" name="Picture 2" descr="Text, letter&#10;&#10;Description automatically generated">
                    <a:extLst>
                      <a:ext uri="{FF2B5EF4-FFF2-40B4-BE49-F238E27FC236}">
                        <a16:creationId xmlns:a16="http://schemas.microsoft.com/office/drawing/2014/main" id="{AF44A8DD-907E-48F5-B3F6-9BD99771F82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293437" y="280084"/>
                    <a:ext cx="6871451" cy="969063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</p:pic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5AA8FC89-CD0E-4276-AD70-B8B338B7C3EB}"/>
                      </a:ext>
                    </a:extLst>
                  </p:cNvPr>
                  <p:cNvSpPr txBox="1"/>
                  <p:nvPr/>
                </p:nvSpPr>
                <p:spPr>
                  <a:xfrm>
                    <a:off x="1991638" y="6125228"/>
                    <a:ext cx="4484318" cy="369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A382F8E7-27DC-44E2-A85D-AA815E0A05EB}"/>
                    </a:ext>
                  </a:extLst>
                </p:cNvPr>
                <p:cNvSpPr/>
                <p:nvPr/>
              </p:nvSpPr>
              <p:spPr>
                <a:xfrm>
                  <a:off x="2091847" y="6087649"/>
                  <a:ext cx="4321479" cy="4384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BA5B14-3A9E-444D-A707-63A6A9257374}"/>
                  </a:ext>
                </a:extLst>
              </p:cNvPr>
              <p:cNvSpPr txBox="1"/>
              <p:nvPr/>
            </p:nvSpPr>
            <p:spPr>
              <a:xfrm>
                <a:off x="1991638" y="6218283"/>
                <a:ext cx="432147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sz="1400" dirty="0">
                    <a:solidFill>
                      <a:srgbClr val="0563C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/>
                  </a:rPr>
                  <a:t>https://www.youtube.com/watch?v=QboUuw4_YLY</a:t>
                </a:r>
                <a:endParaRPr lang="en-US" sz="1400" dirty="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76A778-9F3E-48F8-8E16-E31B2C75088F}"/>
                </a:ext>
              </a:extLst>
            </p:cNvPr>
            <p:cNvSpPr/>
            <p:nvPr/>
          </p:nvSpPr>
          <p:spPr>
            <a:xfrm rot="19629849">
              <a:off x="4874174" y="1667459"/>
              <a:ext cx="123944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AU" sz="2400" b="0" cap="none" spc="0" dirty="0">
                  <a:ln w="0"/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ka-Acid-Quicksand" panose="02000603000000000000" pitchFamily="2" charset="0"/>
                  <a:ea typeface="Aka-Acid-Quicksand" panose="02000603000000000000" pitchFamily="2" charset="0"/>
                </a:rPr>
                <a:t>Greek A</a:t>
              </a:r>
              <a:endParaRPr lang="en-US" sz="2400" b="0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-Quicksand" panose="02000603000000000000" pitchFamily="2" charset="0"/>
                <a:ea typeface="Aka-Acid-Quicksand" panose="020006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7CEA4C2-ACD5-4B65-A2D8-535EA3190C2B}"/>
              </a:ext>
            </a:extLst>
          </p:cNvPr>
          <p:cNvGrpSpPr/>
          <p:nvPr/>
        </p:nvGrpSpPr>
        <p:grpSpPr>
          <a:xfrm>
            <a:off x="164068" y="172053"/>
            <a:ext cx="6913138" cy="9915905"/>
            <a:chOff x="364484" y="835933"/>
            <a:chExt cx="6913138" cy="991590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86904AD-72BF-424E-9A7F-36E848CC3863}"/>
                </a:ext>
              </a:extLst>
            </p:cNvPr>
            <p:cNvGrpSpPr/>
            <p:nvPr/>
          </p:nvGrpSpPr>
          <p:grpSpPr>
            <a:xfrm>
              <a:off x="364484" y="835933"/>
              <a:ext cx="6913138" cy="9915905"/>
              <a:chOff x="-315503" y="-27787"/>
              <a:chExt cx="6913138" cy="9915905"/>
            </a:xfrm>
          </p:grpSpPr>
          <p:pic>
            <p:nvPicPr>
              <p:cNvPr id="5" name="Picture 4" descr="Diagram&#10;&#10;Description automatically generated">
                <a:extLst>
                  <a:ext uri="{FF2B5EF4-FFF2-40B4-BE49-F238E27FC236}">
                    <a16:creationId xmlns:a16="http://schemas.microsoft.com/office/drawing/2014/main" id="{4BB0E6DC-D2A9-4A70-BAD6-29E12F50C7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15503" y="1579212"/>
                <a:ext cx="6913138" cy="8308906"/>
              </a:xfrm>
              <a:prstGeom prst="rect">
                <a:avLst/>
              </a:prstGeom>
            </p:spPr>
          </p:pic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7641944-EC2B-4F50-A921-B6FEF76E75B1}"/>
                  </a:ext>
                </a:extLst>
              </p:cNvPr>
              <p:cNvGrpSpPr/>
              <p:nvPr/>
            </p:nvGrpSpPr>
            <p:grpSpPr>
              <a:xfrm>
                <a:off x="228620" y="-27787"/>
                <a:ext cx="5604927" cy="1569660"/>
                <a:chOff x="228620" y="-27787"/>
                <a:chExt cx="5604927" cy="1569660"/>
              </a:xfrm>
            </p:grpSpPr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CDCE443-F920-4759-A2BD-B5E9D0CD73BB}"/>
                    </a:ext>
                  </a:extLst>
                </p:cNvPr>
                <p:cNvSpPr txBox="1"/>
                <p:nvPr/>
              </p:nvSpPr>
              <p:spPr>
                <a:xfrm>
                  <a:off x="228620" y="-27787"/>
                  <a:ext cx="5604927" cy="1569660"/>
                </a:xfrm>
                <a:custGeom>
                  <a:avLst/>
                  <a:gdLst>
                    <a:gd name="connsiteX0" fmla="*/ 0 w 5604927"/>
                    <a:gd name="connsiteY0" fmla="*/ 0 h 1569660"/>
                    <a:gd name="connsiteX1" fmla="*/ 566720 w 5604927"/>
                    <a:gd name="connsiteY1" fmla="*/ 0 h 1569660"/>
                    <a:gd name="connsiteX2" fmla="*/ 1021342 w 5604927"/>
                    <a:gd name="connsiteY2" fmla="*/ 0 h 1569660"/>
                    <a:gd name="connsiteX3" fmla="*/ 1756210 w 5604927"/>
                    <a:gd name="connsiteY3" fmla="*/ 0 h 1569660"/>
                    <a:gd name="connsiteX4" fmla="*/ 2322931 w 5604927"/>
                    <a:gd name="connsiteY4" fmla="*/ 0 h 1569660"/>
                    <a:gd name="connsiteX5" fmla="*/ 2889651 w 5604927"/>
                    <a:gd name="connsiteY5" fmla="*/ 0 h 1569660"/>
                    <a:gd name="connsiteX6" fmla="*/ 3624519 w 5604927"/>
                    <a:gd name="connsiteY6" fmla="*/ 0 h 1569660"/>
                    <a:gd name="connsiteX7" fmla="*/ 4135191 w 5604927"/>
                    <a:gd name="connsiteY7" fmla="*/ 0 h 1569660"/>
                    <a:gd name="connsiteX8" fmla="*/ 4870059 w 5604927"/>
                    <a:gd name="connsiteY8" fmla="*/ 0 h 1569660"/>
                    <a:gd name="connsiteX9" fmla="*/ 5604927 w 5604927"/>
                    <a:gd name="connsiteY9" fmla="*/ 0 h 1569660"/>
                    <a:gd name="connsiteX10" fmla="*/ 5604927 w 5604927"/>
                    <a:gd name="connsiteY10" fmla="*/ 523220 h 1569660"/>
                    <a:gd name="connsiteX11" fmla="*/ 5604927 w 5604927"/>
                    <a:gd name="connsiteY11" fmla="*/ 1046440 h 1569660"/>
                    <a:gd name="connsiteX12" fmla="*/ 5604927 w 5604927"/>
                    <a:gd name="connsiteY12" fmla="*/ 1569660 h 1569660"/>
                    <a:gd name="connsiteX13" fmla="*/ 5150305 w 5604927"/>
                    <a:gd name="connsiteY13" fmla="*/ 1569660 h 1569660"/>
                    <a:gd name="connsiteX14" fmla="*/ 4415437 w 5604927"/>
                    <a:gd name="connsiteY14" fmla="*/ 1569660 h 1569660"/>
                    <a:gd name="connsiteX15" fmla="*/ 3904766 w 5604927"/>
                    <a:gd name="connsiteY15" fmla="*/ 1569660 h 1569660"/>
                    <a:gd name="connsiteX16" fmla="*/ 3281996 w 5604927"/>
                    <a:gd name="connsiteY16" fmla="*/ 1569660 h 1569660"/>
                    <a:gd name="connsiteX17" fmla="*/ 2547128 w 5604927"/>
                    <a:gd name="connsiteY17" fmla="*/ 1569660 h 1569660"/>
                    <a:gd name="connsiteX18" fmla="*/ 1924358 w 5604927"/>
                    <a:gd name="connsiteY18" fmla="*/ 1569660 h 1569660"/>
                    <a:gd name="connsiteX19" fmla="*/ 1469736 w 5604927"/>
                    <a:gd name="connsiteY19" fmla="*/ 1569660 h 1569660"/>
                    <a:gd name="connsiteX20" fmla="*/ 959065 w 5604927"/>
                    <a:gd name="connsiteY20" fmla="*/ 1569660 h 1569660"/>
                    <a:gd name="connsiteX21" fmla="*/ 0 w 5604927"/>
                    <a:gd name="connsiteY21" fmla="*/ 1569660 h 1569660"/>
                    <a:gd name="connsiteX22" fmla="*/ 0 w 5604927"/>
                    <a:gd name="connsiteY22" fmla="*/ 1046440 h 1569660"/>
                    <a:gd name="connsiteX23" fmla="*/ 0 w 5604927"/>
                    <a:gd name="connsiteY23" fmla="*/ 523220 h 1569660"/>
                    <a:gd name="connsiteX24" fmla="*/ 0 w 5604927"/>
                    <a:gd name="connsiteY24" fmla="*/ 0 h 1569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604927" h="1569660" extrusionOk="0">
                      <a:moveTo>
                        <a:pt x="0" y="0"/>
                      </a:moveTo>
                      <a:cubicBezTo>
                        <a:pt x="277243" y="-14989"/>
                        <a:pt x="407566" y="-25805"/>
                        <a:pt x="566720" y="0"/>
                      </a:cubicBezTo>
                      <a:cubicBezTo>
                        <a:pt x="725874" y="25805"/>
                        <a:pt x="913377" y="7569"/>
                        <a:pt x="1021342" y="0"/>
                      </a:cubicBezTo>
                      <a:cubicBezTo>
                        <a:pt x="1129307" y="-7569"/>
                        <a:pt x="1440676" y="-19509"/>
                        <a:pt x="1756210" y="0"/>
                      </a:cubicBezTo>
                      <a:cubicBezTo>
                        <a:pt x="2071744" y="19509"/>
                        <a:pt x="2096490" y="7122"/>
                        <a:pt x="2322931" y="0"/>
                      </a:cubicBezTo>
                      <a:cubicBezTo>
                        <a:pt x="2549372" y="-7122"/>
                        <a:pt x="2691692" y="-20751"/>
                        <a:pt x="2889651" y="0"/>
                      </a:cubicBezTo>
                      <a:cubicBezTo>
                        <a:pt x="3087610" y="20751"/>
                        <a:pt x="3428329" y="24796"/>
                        <a:pt x="3624519" y="0"/>
                      </a:cubicBezTo>
                      <a:cubicBezTo>
                        <a:pt x="3820709" y="-24796"/>
                        <a:pt x="3951646" y="-10996"/>
                        <a:pt x="4135191" y="0"/>
                      </a:cubicBezTo>
                      <a:cubicBezTo>
                        <a:pt x="4318736" y="10996"/>
                        <a:pt x="4626436" y="-16320"/>
                        <a:pt x="4870059" y="0"/>
                      </a:cubicBezTo>
                      <a:cubicBezTo>
                        <a:pt x="5113682" y="16320"/>
                        <a:pt x="5289864" y="8849"/>
                        <a:pt x="5604927" y="0"/>
                      </a:cubicBezTo>
                      <a:cubicBezTo>
                        <a:pt x="5620191" y="166921"/>
                        <a:pt x="5593299" y="355699"/>
                        <a:pt x="5604927" y="523220"/>
                      </a:cubicBezTo>
                      <a:cubicBezTo>
                        <a:pt x="5616555" y="690741"/>
                        <a:pt x="5609629" y="917751"/>
                        <a:pt x="5604927" y="1046440"/>
                      </a:cubicBezTo>
                      <a:cubicBezTo>
                        <a:pt x="5600225" y="1175129"/>
                        <a:pt x="5616550" y="1419716"/>
                        <a:pt x="5604927" y="1569660"/>
                      </a:cubicBezTo>
                      <a:cubicBezTo>
                        <a:pt x="5491434" y="1550064"/>
                        <a:pt x="5342465" y="1577049"/>
                        <a:pt x="5150305" y="1569660"/>
                      </a:cubicBezTo>
                      <a:cubicBezTo>
                        <a:pt x="4958145" y="1562271"/>
                        <a:pt x="4635090" y="1559648"/>
                        <a:pt x="4415437" y="1569660"/>
                      </a:cubicBezTo>
                      <a:cubicBezTo>
                        <a:pt x="4195784" y="1579672"/>
                        <a:pt x="4158775" y="1575948"/>
                        <a:pt x="3904766" y="1569660"/>
                      </a:cubicBezTo>
                      <a:cubicBezTo>
                        <a:pt x="3650757" y="1563372"/>
                        <a:pt x="3471781" y="1598684"/>
                        <a:pt x="3281996" y="1569660"/>
                      </a:cubicBezTo>
                      <a:cubicBezTo>
                        <a:pt x="3092211" y="1540637"/>
                        <a:pt x="2852381" y="1560005"/>
                        <a:pt x="2547128" y="1569660"/>
                      </a:cubicBezTo>
                      <a:cubicBezTo>
                        <a:pt x="2241875" y="1579315"/>
                        <a:pt x="2120391" y="1538762"/>
                        <a:pt x="1924358" y="1569660"/>
                      </a:cubicBezTo>
                      <a:cubicBezTo>
                        <a:pt x="1728325" y="1600559"/>
                        <a:pt x="1650479" y="1550123"/>
                        <a:pt x="1469736" y="1569660"/>
                      </a:cubicBezTo>
                      <a:cubicBezTo>
                        <a:pt x="1288993" y="1589197"/>
                        <a:pt x="1083713" y="1577697"/>
                        <a:pt x="959065" y="1569660"/>
                      </a:cubicBezTo>
                      <a:cubicBezTo>
                        <a:pt x="834417" y="1561623"/>
                        <a:pt x="266305" y="1544305"/>
                        <a:pt x="0" y="1569660"/>
                      </a:cubicBezTo>
                      <a:cubicBezTo>
                        <a:pt x="4900" y="1336644"/>
                        <a:pt x="24638" y="1175756"/>
                        <a:pt x="0" y="1046440"/>
                      </a:cubicBezTo>
                      <a:cubicBezTo>
                        <a:pt x="-24638" y="917124"/>
                        <a:pt x="2501" y="781655"/>
                        <a:pt x="0" y="523220"/>
                      </a:cubicBezTo>
                      <a:cubicBezTo>
                        <a:pt x="-2501" y="264785"/>
                        <a:pt x="16436" y="158718"/>
                        <a:pt x="0" y="0"/>
                      </a:cubicBezTo>
                      <a:close/>
                    </a:path>
                  </a:pathLst>
                </a:custGeom>
                <a:noFill/>
                <a:ln w="0">
                  <a:noFill/>
                  <a:extLst>
                    <a:ext uri="{C807C97D-BFC1-408E-A445-0C87EB9F89A2}">
                      <ask:lineSketchStyleProps xmlns:ask="http://schemas.microsoft.com/office/drawing/2018/sketchyshapes" sd="1219033472">
                        <a:prstGeom prst="rect">
                          <a:avLst/>
                        </a:prstGeom>
                        <ask:type>
                          <ask:lineSketchFreehand/>
                        </ask:type>
                      </ask:lineSketchStyleProps>
                    </a:ext>
                  </a:extLst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200" dirty="0">
                      <a:solidFill>
                        <a:srgbClr val="0070C0"/>
                      </a:solidFill>
                    </a:rPr>
                    <a:t>Η Γιορτή του Πατέρα!</a:t>
                  </a:r>
                  <a:endParaRPr lang="en-AU" sz="1200" dirty="0">
                    <a:solidFill>
                      <a:srgbClr val="0070C0"/>
                    </a:solidFill>
                  </a:endParaRPr>
                </a:p>
                <a:p>
                  <a:r>
                    <a:rPr lang="en-AU" sz="1200" dirty="0"/>
                    <a:t>* Colour, cut along the dashed line and write below the love heart:</a:t>
                  </a:r>
                </a:p>
                <a:p>
                  <a:pPr algn="ctr"/>
                  <a:r>
                    <a:rPr lang="en-AU" sz="1200" dirty="0"/>
                    <a:t>	</a:t>
                  </a:r>
                  <a:r>
                    <a:rPr lang="el-GR" sz="1200" dirty="0"/>
                    <a:t>Μπαμπά,</a:t>
                  </a:r>
                  <a:endParaRPr lang="en-AU" sz="1200" dirty="0"/>
                </a:p>
                <a:p>
                  <a:pPr algn="ctr"/>
                  <a:r>
                    <a:rPr lang="en-AU" sz="1200" dirty="0"/>
                    <a:t>	</a:t>
                  </a:r>
                  <a:r>
                    <a:rPr lang="el-GR" sz="1200" dirty="0"/>
                    <a:t>Χρόνια Πολλά</a:t>
                  </a:r>
                </a:p>
                <a:p>
                  <a:pPr algn="ctr"/>
                  <a:r>
                    <a:rPr lang="el-GR" sz="1200" dirty="0"/>
                    <a:t>	Σ’αγαπώ πολύ!</a:t>
                  </a:r>
                </a:p>
                <a:p>
                  <a:pPr algn="ctr"/>
                  <a:r>
                    <a:rPr lang="en-AU" sz="1200" dirty="0"/>
                    <a:t>If you can write your name in GREEK</a:t>
                  </a:r>
                </a:p>
                <a:p>
                  <a:pPr algn="ctr"/>
                  <a:endParaRPr lang="el-GR" sz="1200" dirty="0"/>
                </a:p>
                <a:p>
                  <a:r>
                    <a:rPr lang="en-AU" sz="1200" dirty="0"/>
                    <a:t>* Click on the speaker to listen, learn and say to dad on father’s day!</a:t>
                  </a:r>
                </a:p>
              </p:txBody>
            </p:sp>
            <p:pic>
              <p:nvPicPr>
                <p:cNvPr id="2" name="Recorded Sound">
                  <a:hlinkClick r:id="" action="ppaction://media"/>
                  <a:extLst>
                    <a:ext uri="{FF2B5EF4-FFF2-40B4-BE49-F238E27FC236}">
                      <a16:creationId xmlns:a16="http://schemas.microsoft.com/office/drawing/2014/main" id="{38603BEF-CE12-4A01-BD13-C9F87912D294}"/>
                    </a:ext>
                  </a:extLst>
                </p:cNvPr>
                <p:cNvPicPr>
                  <a:picLocks noChangeAspect="1"/>
                </p:cNvPicPr>
                <p:nvPr>
                  <a:audioFile r:link="rId2"/>
                  <p:extLst>
                    <p:ext uri="{DAA4B4D4-6D71-4841-9C94-3DE7FCFB9230}">
                      <p14:media xmlns:p14="http://schemas.microsoft.com/office/powerpoint/2010/main" r:embed="rId1"/>
                    </p:ext>
                  </p:extLst>
                </p:nvPr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385746" y="493775"/>
                  <a:ext cx="454628" cy="454628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FA07C99-3BEE-4CAC-8CFA-CEB7D8477F98}"/>
                </a:ext>
              </a:extLst>
            </p:cNvPr>
            <p:cNvSpPr txBox="1"/>
            <p:nvPr/>
          </p:nvSpPr>
          <p:spPr>
            <a:xfrm>
              <a:off x="1053319" y="6851737"/>
              <a:ext cx="5460215" cy="32692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67817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72</Words>
  <Application>Microsoft Office PowerPoint</Application>
  <PresentationFormat>Custom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Aka-Acid-Quicksand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27</cp:revision>
  <cp:lastPrinted>2021-08-24T01:07:36Z</cp:lastPrinted>
  <dcterms:created xsi:type="dcterms:W3CDTF">2021-07-20T03:18:21Z</dcterms:created>
  <dcterms:modified xsi:type="dcterms:W3CDTF">2021-08-24T01:43:41Z</dcterms:modified>
</cp:coreProperties>
</file>