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5" r:id="rId2"/>
    <p:sldId id="281" r:id="rId3"/>
  </p:sldIdLst>
  <p:sldSz cx="7380288" cy="10260013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69" autoAdjust="0"/>
    <p:restoredTop sz="94660"/>
  </p:normalViewPr>
  <p:slideViewPr>
    <p:cSldViewPr snapToGrid="0">
      <p:cViewPr varScale="1">
        <p:scale>
          <a:sx n="77" d="100"/>
          <a:sy n="77" d="100"/>
        </p:scale>
        <p:origin x="303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3522" y="1679128"/>
            <a:ext cx="6273245" cy="3572005"/>
          </a:xfrm>
        </p:spPr>
        <p:txBody>
          <a:bodyPr anchor="b"/>
          <a:lstStyle>
            <a:lvl1pPr algn="ctr">
              <a:defRPr sz="484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2536" y="5388883"/>
            <a:ext cx="5535216" cy="2477127"/>
          </a:xfrm>
        </p:spPr>
        <p:txBody>
          <a:bodyPr/>
          <a:lstStyle>
            <a:lvl1pPr marL="0" indent="0" algn="ctr">
              <a:buNone/>
              <a:defRPr sz="1937"/>
            </a:lvl1pPr>
            <a:lvl2pPr marL="369006" indent="0" algn="ctr">
              <a:buNone/>
              <a:defRPr sz="1614"/>
            </a:lvl2pPr>
            <a:lvl3pPr marL="738012" indent="0" algn="ctr">
              <a:buNone/>
              <a:defRPr sz="1453"/>
            </a:lvl3pPr>
            <a:lvl4pPr marL="1107018" indent="0" algn="ctr">
              <a:buNone/>
              <a:defRPr sz="1291"/>
            </a:lvl4pPr>
            <a:lvl5pPr marL="1476024" indent="0" algn="ctr">
              <a:buNone/>
              <a:defRPr sz="1291"/>
            </a:lvl5pPr>
            <a:lvl6pPr marL="1845031" indent="0" algn="ctr">
              <a:buNone/>
              <a:defRPr sz="1291"/>
            </a:lvl6pPr>
            <a:lvl7pPr marL="2214037" indent="0" algn="ctr">
              <a:buNone/>
              <a:defRPr sz="1291"/>
            </a:lvl7pPr>
            <a:lvl8pPr marL="2583043" indent="0" algn="ctr">
              <a:buNone/>
              <a:defRPr sz="1291"/>
            </a:lvl8pPr>
            <a:lvl9pPr marL="2952049" indent="0" algn="ctr">
              <a:buNone/>
              <a:defRPr sz="129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941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672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81519" y="546251"/>
            <a:ext cx="1591375" cy="8694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7395" y="546251"/>
            <a:ext cx="4681870" cy="8694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379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184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552" y="2557881"/>
            <a:ext cx="6365498" cy="4267880"/>
          </a:xfrm>
        </p:spPr>
        <p:txBody>
          <a:bodyPr anchor="b"/>
          <a:lstStyle>
            <a:lvl1pPr>
              <a:defRPr sz="484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552" y="6866137"/>
            <a:ext cx="6365498" cy="2244377"/>
          </a:xfrm>
        </p:spPr>
        <p:txBody>
          <a:bodyPr/>
          <a:lstStyle>
            <a:lvl1pPr marL="0" indent="0">
              <a:buNone/>
              <a:defRPr sz="1937">
                <a:solidFill>
                  <a:schemeClr val="tx1"/>
                </a:solidFill>
              </a:defRPr>
            </a:lvl1pPr>
            <a:lvl2pPr marL="369006" indent="0">
              <a:buNone/>
              <a:defRPr sz="1614">
                <a:solidFill>
                  <a:schemeClr val="tx1">
                    <a:tint val="75000"/>
                  </a:schemeClr>
                </a:solidFill>
              </a:defRPr>
            </a:lvl2pPr>
            <a:lvl3pPr marL="738012" indent="0">
              <a:buNone/>
              <a:defRPr sz="1453">
                <a:solidFill>
                  <a:schemeClr val="tx1">
                    <a:tint val="75000"/>
                  </a:schemeClr>
                </a:solidFill>
              </a:defRPr>
            </a:lvl3pPr>
            <a:lvl4pPr marL="1107018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4pPr>
            <a:lvl5pPr marL="1476024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5pPr>
            <a:lvl6pPr marL="1845031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6pPr>
            <a:lvl7pPr marL="2214037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7pPr>
            <a:lvl8pPr marL="2583043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8pPr>
            <a:lvl9pPr marL="2952049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060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395" y="2731253"/>
            <a:ext cx="3136622" cy="65098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36271" y="2731253"/>
            <a:ext cx="3136622" cy="65098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115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356" y="546253"/>
            <a:ext cx="6365498" cy="19831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357" y="2515129"/>
            <a:ext cx="3122207" cy="1232626"/>
          </a:xfrm>
        </p:spPr>
        <p:txBody>
          <a:bodyPr anchor="b"/>
          <a:lstStyle>
            <a:lvl1pPr marL="0" indent="0">
              <a:buNone/>
              <a:defRPr sz="1937" b="1"/>
            </a:lvl1pPr>
            <a:lvl2pPr marL="369006" indent="0">
              <a:buNone/>
              <a:defRPr sz="1614" b="1"/>
            </a:lvl2pPr>
            <a:lvl3pPr marL="738012" indent="0">
              <a:buNone/>
              <a:defRPr sz="1453" b="1"/>
            </a:lvl3pPr>
            <a:lvl4pPr marL="1107018" indent="0">
              <a:buNone/>
              <a:defRPr sz="1291" b="1"/>
            </a:lvl4pPr>
            <a:lvl5pPr marL="1476024" indent="0">
              <a:buNone/>
              <a:defRPr sz="1291" b="1"/>
            </a:lvl5pPr>
            <a:lvl6pPr marL="1845031" indent="0">
              <a:buNone/>
              <a:defRPr sz="1291" b="1"/>
            </a:lvl6pPr>
            <a:lvl7pPr marL="2214037" indent="0">
              <a:buNone/>
              <a:defRPr sz="1291" b="1"/>
            </a:lvl7pPr>
            <a:lvl8pPr marL="2583043" indent="0">
              <a:buNone/>
              <a:defRPr sz="1291" b="1"/>
            </a:lvl8pPr>
            <a:lvl9pPr marL="2952049" indent="0">
              <a:buNone/>
              <a:defRPr sz="129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357" y="3747755"/>
            <a:ext cx="3122207" cy="55123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36271" y="2515129"/>
            <a:ext cx="3137584" cy="1232626"/>
          </a:xfrm>
        </p:spPr>
        <p:txBody>
          <a:bodyPr anchor="b"/>
          <a:lstStyle>
            <a:lvl1pPr marL="0" indent="0">
              <a:buNone/>
              <a:defRPr sz="1937" b="1"/>
            </a:lvl1pPr>
            <a:lvl2pPr marL="369006" indent="0">
              <a:buNone/>
              <a:defRPr sz="1614" b="1"/>
            </a:lvl2pPr>
            <a:lvl3pPr marL="738012" indent="0">
              <a:buNone/>
              <a:defRPr sz="1453" b="1"/>
            </a:lvl3pPr>
            <a:lvl4pPr marL="1107018" indent="0">
              <a:buNone/>
              <a:defRPr sz="1291" b="1"/>
            </a:lvl4pPr>
            <a:lvl5pPr marL="1476024" indent="0">
              <a:buNone/>
              <a:defRPr sz="1291" b="1"/>
            </a:lvl5pPr>
            <a:lvl6pPr marL="1845031" indent="0">
              <a:buNone/>
              <a:defRPr sz="1291" b="1"/>
            </a:lvl6pPr>
            <a:lvl7pPr marL="2214037" indent="0">
              <a:buNone/>
              <a:defRPr sz="1291" b="1"/>
            </a:lvl7pPr>
            <a:lvl8pPr marL="2583043" indent="0">
              <a:buNone/>
              <a:defRPr sz="1291" b="1"/>
            </a:lvl8pPr>
            <a:lvl9pPr marL="2952049" indent="0">
              <a:buNone/>
              <a:defRPr sz="129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36271" y="3747755"/>
            <a:ext cx="3137584" cy="55123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250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410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019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356" y="684001"/>
            <a:ext cx="2380335" cy="2394003"/>
          </a:xfrm>
        </p:spPr>
        <p:txBody>
          <a:bodyPr anchor="b"/>
          <a:lstStyle>
            <a:lvl1pPr>
              <a:defRPr sz="25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7584" y="1477254"/>
            <a:ext cx="3736271" cy="7291259"/>
          </a:xfrm>
        </p:spPr>
        <p:txBody>
          <a:bodyPr/>
          <a:lstStyle>
            <a:lvl1pPr>
              <a:defRPr sz="2583"/>
            </a:lvl1pPr>
            <a:lvl2pPr>
              <a:defRPr sz="2260"/>
            </a:lvl2pPr>
            <a:lvl3pPr>
              <a:defRPr sz="1937"/>
            </a:lvl3pPr>
            <a:lvl4pPr>
              <a:defRPr sz="1614"/>
            </a:lvl4pPr>
            <a:lvl5pPr>
              <a:defRPr sz="1614"/>
            </a:lvl5pPr>
            <a:lvl6pPr>
              <a:defRPr sz="1614"/>
            </a:lvl6pPr>
            <a:lvl7pPr>
              <a:defRPr sz="1614"/>
            </a:lvl7pPr>
            <a:lvl8pPr>
              <a:defRPr sz="1614"/>
            </a:lvl8pPr>
            <a:lvl9pPr>
              <a:defRPr sz="161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356" y="3078004"/>
            <a:ext cx="2380335" cy="5702383"/>
          </a:xfrm>
        </p:spPr>
        <p:txBody>
          <a:bodyPr/>
          <a:lstStyle>
            <a:lvl1pPr marL="0" indent="0">
              <a:buNone/>
              <a:defRPr sz="1291"/>
            </a:lvl1pPr>
            <a:lvl2pPr marL="369006" indent="0">
              <a:buNone/>
              <a:defRPr sz="1130"/>
            </a:lvl2pPr>
            <a:lvl3pPr marL="738012" indent="0">
              <a:buNone/>
              <a:defRPr sz="969"/>
            </a:lvl3pPr>
            <a:lvl4pPr marL="1107018" indent="0">
              <a:buNone/>
              <a:defRPr sz="807"/>
            </a:lvl4pPr>
            <a:lvl5pPr marL="1476024" indent="0">
              <a:buNone/>
              <a:defRPr sz="807"/>
            </a:lvl5pPr>
            <a:lvl6pPr marL="1845031" indent="0">
              <a:buNone/>
              <a:defRPr sz="807"/>
            </a:lvl6pPr>
            <a:lvl7pPr marL="2214037" indent="0">
              <a:buNone/>
              <a:defRPr sz="807"/>
            </a:lvl7pPr>
            <a:lvl8pPr marL="2583043" indent="0">
              <a:buNone/>
              <a:defRPr sz="807"/>
            </a:lvl8pPr>
            <a:lvl9pPr marL="2952049" indent="0">
              <a:buNone/>
              <a:defRPr sz="80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85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356" y="684001"/>
            <a:ext cx="2380335" cy="2394003"/>
          </a:xfrm>
        </p:spPr>
        <p:txBody>
          <a:bodyPr anchor="b"/>
          <a:lstStyle>
            <a:lvl1pPr>
              <a:defRPr sz="25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37584" y="1477254"/>
            <a:ext cx="3736271" cy="7291259"/>
          </a:xfrm>
        </p:spPr>
        <p:txBody>
          <a:bodyPr anchor="t"/>
          <a:lstStyle>
            <a:lvl1pPr marL="0" indent="0">
              <a:buNone/>
              <a:defRPr sz="2583"/>
            </a:lvl1pPr>
            <a:lvl2pPr marL="369006" indent="0">
              <a:buNone/>
              <a:defRPr sz="2260"/>
            </a:lvl2pPr>
            <a:lvl3pPr marL="738012" indent="0">
              <a:buNone/>
              <a:defRPr sz="1937"/>
            </a:lvl3pPr>
            <a:lvl4pPr marL="1107018" indent="0">
              <a:buNone/>
              <a:defRPr sz="1614"/>
            </a:lvl4pPr>
            <a:lvl5pPr marL="1476024" indent="0">
              <a:buNone/>
              <a:defRPr sz="1614"/>
            </a:lvl5pPr>
            <a:lvl6pPr marL="1845031" indent="0">
              <a:buNone/>
              <a:defRPr sz="1614"/>
            </a:lvl6pPr>
            <a:lvl7pPr marL="2214037" indent="0">
              <a:buNone/>
              <a:defRPr sz="1614"/>
            </a:lvl7pPr>
            <a:lvl8pPr marL="2583043" indent="0">
              <a:buNone/>
              <a:defRPr sz="1614"/>
            </a:lvl8pPr>
            <a:lvl9pPr marL="2952049" indent="0">
              <a:buNone/>
              <a:defRPr sz="161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356" y="3078004"/>
            <a:ext cx="2380335" cy="5702383"/>
          </a:xfrm>
        </p:spPr>
        <p:txBody>
          <a:bodyPr/>
          <a:lstStyle>
            <a:lvl1pPr marL="0" indent="0">
              <a:buNone/>
              <a:defRPr sz="1291"/>
            </a:lvl1pPr>
            <a:lvl2pPr marL="369006" indent="0">
              <a:buNone/>
              <a:defRPr sz="1130"/>
            </a:lvl2pPr>
            <a:lvl3pPr marL="738012" indent="0">
              <a:buNone/>
              <a:defRPr sz="969"/>
            </a:lvl3pPr>
            <a:lvl4pPr marL="1107018" indent="0">
              <a:buNone/>
              <a:defRPr sz="807"/>
            </a:lvl4pPr>
            <a:lvl5pPr marL="1476024" indent="0">
              <a:buNone/>
              <a:defRPr sz="807"/>
            </a:lvl5pPr>
            <a:lvl6pPr marL="1845031" indent="0">
              <a:buNone/>
              <a:defRPr sz="807"/>
            </a:lvl6pPr>
            <a:lvl7pPr marL="2214037" indent="0">
              <a:buNone/>
              <a:defRPr sz="807"/>
            </a:lvl7pPr>
            <a:lvl8pPr marL="2583043" indent="0">
              <a:buNone/>
              <a:defRPr sz="807"/>
            </a:lvl8pPr>
            <a:lvl9pPr marL="2952049" indent="0">
              <a:buNone/>
              <a:defRPr sz="80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491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7395" y="546253"/>
            <a:ext cx="6365498" cy="1983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395" y="2731253"/>
            <a:ext cx="6365498" cy="65098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7395" y="9509514"/>
            <a:ext cx="1660565" cy="5462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E7EAB-D5D6-4EC3-AE32-D153BF1CCEF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44721" y="9509514"/>
            <a:ext cx="2490847" cy="5462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12328" y="9509514"/>
            <a:ext cx="1660565" cy="5462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900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38012" rtl="0" eaLnBrk="1" latinLnBrk="0" hangingPunct="1">
        <a:lnSpc>
          <a:spcPct val="90000"/>
        </a:lnSpc>
        <a:spcBef>
          <a:spcPct val="0"/>
        </a:spcBef>
        <a:buNone/>
        <a:defRPr sz="35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4503" indent="-184503" algn="l" defTabSz="738012" rtl="0" eaLnBrk="1" latinLnBrk="0" hangingPunct="1">
        <a:lnSpc>
          <a:spcPct val="90000"/>
        </a:lnSpc>
        <a:spcBef>
          <a:spcPts val="807"/>
        </a:spcBef>
        <a:buFont typeface="Arial" panose="020B0604020202020204" pitchFamily="34" charset="0"/>
        <a:buChar char="•"/>
        <a:defRPr sz="2260" kern="1200">
          <a:solidFill>
            <a:schemeClr val="tx1"/>
          </a:solidFill>
          <a:latin typeface="+mn-lt"/>
          <a:ea typeface="+mn-ea"/>
          <a:cs typeface="+mn-cs"/>
        </a:defRPr>
      </a:lvl1pPr>
      <a:lvl2pPr marL="553509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sz="1937" kern="1200">
          <a:solidFill>
            <a:schemeClr val="tx1"/>
          </a:solidFill>
          <a:latin typeface="+mn-lt"/>
          <a:ea typeface="+mn-ea"/>
          <a:cs typeface="+mn-cs"/>
        </a:defRPr>
      </a:lvl2pPr>
      <a:lvl3pPr marL="922515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sz="1614" kern="1200">
          <a:solidFill>
            <a:schemeClr val="tx1"/>
          </a:solidFill>
          <a:latin typeface="+mn-lt"/>
          <a:ea typeface="+mn-ea"/>
          <a:cs typeface="+mn-cs"/>
        </a:defRPr>
      </a:lvl3pPr>
      <a:lvl4pPr marL="1291521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sz="1453" kern="1200">
          <a:solidFill>
            <a:schemeClr val="tx1"/>
          </a:solidFill>
          <a:latin typeface="+mn-lt"/>
          <a:ea typeface="+mn-ea"/>
          <a:cs typeface="+mn-cs"/>
        </a:defRPr>
      </a:lvl4pPr>
      <a:lvl5pPr marL="1660528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sz="1453" kern="1200">
          <a:solidFill>
            <a:schemeClr val="tx1"/>
          </a:solidFill>
          <a:latin typeface="+mn-lt"/>
          <a:ea typeface="+mn-ea"/>
          <a:cs typeface="+mn-cs"/>
        </a:defRPr>
      </a:lvl5pPr>
      <a:lvl6pPr marL="2029534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sz="1453" kern="1200">
          <a:solidFill>
            <a:schemeClr val="tx1"/>
          </a:solidFill>
          <a:latin typeface="+mn-lt"/>
          <a:ea typeface="+mn-ea"/>
          <a:cs typeface="+mn-cs"/>
        </a:defRPr>
      </a:lvl6pPr>
      <a:lvl7pPr marL="2398540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sz="1453" kern="1200">
          <a:solidFill>
            <a:schemeClr val="tx1"/>
          </a:solidFill>
          <a:latin typeface="+mn-lt"/>
          <a:ea typeface="+mn-ea"/>
          <a:cs typeface="+mn-cs"/>
        </a:defRPr>
      </a:lvl7pPr>
      <a:lvl8pPr marL="2767546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sz="1453" kern="1200">
          <a:solidFill>
            <a:schemeClr val="tx1"/>
          </a:solidFill>
          <a:latin typeface="+mn-lt"/>
          <a:ea typeface="+mn-ea"/>
          <a:cs typeface="+mn-cs"/>
        </a:defRPr>
      </a:lvl8pPr>
      <a:lvl9pPr marL="3136552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sz="14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8012" rtl="0" eaLnBrk="1" latinLnBrk="0" hangingPunct="1">
        <a:defRPr sz="1453" kern="1200">
          <a:solidFill>
            <a:schemeClr val="tx1"/>
          </a:solidFill>
          <a:latin typeface="+mn-lt"/>
          <a:ea typeface="+mn-ea"/>
          <a:cs typeface="+mn-cs"/>
        </a:defRPr>
      </a:lvl1pPr>
      <a:lvl2pPr marL="369006" algn="l" defTabSz="738012" rtl="0" eaLnBrk="1" latinLnBrk="0" hangingPunct="1">
        <a:defRPr sz="1453" kern="1200">
          <a:solidFill>
            <a:schemeClr val="tx1"/>
          </a:solidFill>
          <a:latin typeface="+mn-lt"/>
          <a:ea typeface="+mn-ea"/>
          <a:cs typeface="+mn-cs"/>
        </a:defRPr>
      </a:lvl2pPr>
      <a:lvl3pPr marL="738012" algn="l" defTabSz="738012" rtl="0" eaLnBrk="1" latinLnBrk="0" hangingPunct="1">
        <a:defRPr sz="1453" kern="1200">
          <a:solidFill>
            <a:schemeClr val="tx1"/>
          </a:solidFill>
          <a:latin typeface="+mn-lt"/>
          <a:ea typeface="+mn-ea"/>
          <a:cs typeface="+mn-cs"/>
        </a:defRPr>
      </a:lvl3pPr>
      <a:lvl4pPr marL="1107018" algn="l" defTabSz="738012" rtl="0" eaLnBrk="1" latinLnBrk="0" hangingPunct="1">
        <a:defRPr sz="1453" kern="1200">
          <a:solidFill>
            <a:schemeClr val="tx1"/>
          </a:solidFill>
          <a:latin typeface="+mn-lt"/>
          <a:ea typeface="+mn-ea"/>
          <a:cs typeface="+mn-cs"/>
        </a:defRPr>
      </a:lvl4pPr>
      <a:lvl5pPr marL="1476024" algn="l" defTabSz="738012" rtl="0" eaLnBrk="1" latinLnBrk="0" hangingPunct="1">
        <a:defRPr sz="1453" kern="1200">
          <a:solidFill>
            <a:schemeClr val="tx1"/>
          </a:solidFill>
          <a:latin typeface="+mn-lt"/>
          <a:ea typeface="+mn-ea"/>
          <a:cs typeface="+mn-cs"/>
        </a:defRPr>
      </a:lvl5pPr>
      <a:lvl6pPr marL="1845031" algn="l" defTabSz="738012" rtl="0" eaLnBrk="1" latinLnBrk="0" hangingPunct="1">
        <a:defRPr sz="1453" kern="1200">
          <a:solidFill>
            <a:schemeClr val="tx1"/>
          </a:solidFill>
          <a:latin typeface="+mn-lt"/>
          <a:ea typeface="+mn-ea"/>
          <a:cs typeface="+mn-cs"/>
        </a:defRPr>
      </a:lvl6pPr>
      <a:lvl7pPr marL="2214037" algn="l" defTabSz="738012" rtl="0" eaLnBrk="1" latinLnBrk="0" hangingPunct="1">
        <a:defRPr sz="1453" kern="1200">
          <a:solidFill>
            <a:schemeClr val="tx1"/>
          </a:solidFill>
          <a:latin typeface="+mn-lt"/>
          <a:ea typeface="+mn-ea"/>
          <a:cs typeface="+mn-cs"/>
        </a:defRPr>
      </a:lvl7pPr>
      <a:lvl8pPr marL="2583043" algn="l" defTabSz="738012" rtl="0" eaLnBrk="1" latinLnBrk="0" hangingPunct="1">
        <a:defRPr sz="1453" kern="1200">
          <a:solidFill>
            <a:schemeClr val="tx1"/>
          </a:solidFill>
          <a:latin typeface="+mn-lt"/>
          <a:ea typeface="+mn-ea"/>
          <a:cs typeface="+mn-cs"/>
        </a:defRPr>
      </a:lvl8pPr>
      <a:lvl9pPr marL="2952049" algn="l" defTabSz="738012" rtl="0" eaLnBrk="1" latinLnBrk="0" hangingPunct="1">
        <a:defRPr sz="14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boUuw4_YLY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2241C329-4F2A-43E2-A0CF-9257BF0BDF02}"/>
              </a:ext>
            </a:extLst>
          </p:cNvPr>
          <p:cNvSpPr/>
          <p:nvPr/>
        </p:nvSpPr>
        <p:spPr>
          <a:xfrm>
            <a:off x="613775" y="7791189"/>
            <a:ext cx="2430050" cy="4384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4ADB7140-AFE4-43B0-BA55-57F4BDD0318B}"/>
              </a:ext>
            </a:extLst>
          </p:cNvPr>
          <p:cNvGrpSpPr/>
          <p:nvPr/>
        </p:nvGrpSpPr>
        <p:grpSpPr>
          <a:xfrm>
            <a:off x="251156" y="122210"/>
            <a:ext cx="6877975" cy="10015591"/>
            <a:chOff x="251156" y="244422"/>
            <a:chExt cx="6877975" cy="10015591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296AE5D6-8FEE-4DDF-844C-B1770E53381F}"/>
                </a:ext>
              </a:extLst>
            </p:cNvPr>
            <p:cNvGrpSpPr/>
            <p:nvPr/>
          </p:nvGrpSpPr>
          <p:grpSpPr>
            <a:xfrm>
              <a:off x="251156" y="244422"/>
              <a:ext cx="6877975" cy="10015591"/>
              <a:chOff x="251156" y="244422"/>
              <a:chExt cx="6877975" cy="10015591"/>
            </a:xfrm>
          </p:grpSpPr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CF17C4FF-F9F6-45F2-9F4B-AC99E41A2AC9}"/>
                  </a:ext>
                </a:extLst>
              </p:cNvPr>
              <p:cNvGrpSpPr/>
              <p:nvPr/>
            </p:nvGrpSpPr>
            <p:grpSpPr>
              <a:xfrm>
                <a:off x="251156" y="244422"/>
                <a:ext cx="6877975" cy="10015591"/>
                <a:chOff x="251156" y="244422"/>
                <a:chExt cx="6877975" cy="10015591"/>
              </a:xfrm>
            </p:grpSpPr>
            <p:grpSp>
              <p:nvGrpSpPr>
                <p:cNvPr id="13" name="Group 12">
                  <a:extLst>
                    <a:ext uri="{FF2B5EF4-FFF2-40B4-BE49-F238E27FC236}">
                      <a16:creationId xmlns:a16="http://schemas.microsoft.com/office/drawing/2014/main" id="{E8D69184-3BD7-44F1-8497-EC86D625E88F}"/>
                    </a:ext>
                  </a:extLst>
                </p:cNvPr>
                <p:cNvGrpSpPr/>
                <p:nvPr/>
              </p:nvGrpSpPr>
              <p:grpSpPr>
                <a:xfrm>
                  <a:off x="251156" y="244422"/>
                  <a:ext cx="6877975" cy="10015591"/>
                  <a:chOff x="163474" y="244422"/>
                  <a:chExt cx="6877975" cy="10015591"/>
                </a:xfrm>
                <a:solidFill>
                  <a:schemeClr val="bg1"/>
                </a:solidFill>
              </p:grpSpPr>
              <p:grpSp>
                <p:nvGrpSpPr>
                  <p:cNvPr id="12" name="Group 11">
                    <a:extLst>
                      <a:ext uri="{FF2B5EF4-FFF2-40B4-BE49-F238E27FC236}">
                        <a16:creationId xmlns:a16="http://schemas.microsoft.com/office/drawing/2014/main" id="{235DD4ED-7422-46D0-8810-5E67B2E7833A}"/>
                      </a:ext>
                    </a:extLst>
                  </p:cNvPr>
                  <p:cNvGrpSpPr/>
                  <p:nvPr/>
                </p:nvGrpSpPr>
                <p:grpSpPr>
                  <a:xfrm>
                    <a:off x="163474" y="244422"/>
                    <a:ext cx="6877975" cy="10015591"/>
                    <a:chOff x="251156" y="366634"/>
                    <a:chExt cx="6877975" cy="10015591"/>
                  </a:xfrm>
                  <a:grpFill/>
                </p:grpSpPr>
                <p:grpSp>
                  <p:nvGrpSpPr>
                    <p:cNvPr id="8" name="Group 7">
                      <a:extLst>
                        <a:ext uri="{FF2B5EF4-FFF2-40B4-BE49-F238E27FC236}">
                          <a16:creationId xmlns:a16="http://schemas.microsoft.com/office/drawing/2014/main" id="{D3D9CFDE-1208-4125-BE4F-706053478ED2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51156" y="366634"/>
                      <a:ext cx="6877975" cy="10015591"/>
                      <a:chOff x="251156" y="366634"/>
                      <a:chExt cx="6877975" cy="10015591"/>
                    </a:xfrm>
                    <a:grpFill/>
                  </p:grpSpPr>
                  <p:grpSp>
                    <p:nvGrpSpPr>
                      <p:cNvPr id="7" name="Group 6">
                        <a:extLst>
                          <a:ext uri="{FF2B5EF4-FFF2-40B4-BE49-F238E27FC236}">
                            <a16:creationId xmlns:a16="http://schemas.microsoft.com/office/drawing/2014/main" id="{F07695B5-DAFC-4BFD-B2DB-DBB3B0A2FF75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251156" y="366634"/>
                        <a:ext cx="6877975" cy="10015591"/>
                        <a:chOff x="136601" y="366634"/>
                        <a:chExt cx="6877975" cy="10015591"/>
                      </a:xfrm>
                      <a:grpFill/>
                    </p:grpSpPr>
                    <p:grpSp>
                      <p:nvGrpSpPr>
                        <p:cNvPr id="5" name="Group 4">
                          <a:extLst>
                            <a:ext uri="{FF2B5EF4-FFF2-40B4-BE49-F238E27FC236}">
                              <a16:creationId xmlns:a16="http://schemas.microsoft.com/office/drawing/2014/main" id="{60D4C0BC-6751-49FD-9468-997EB326E9BF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136601" y="366634"/>
                          <a:ext cx="6877975" cy="10015591"/>
                          <a:chOff x="261861" y="277755"/>
                          <a:chExt cx="6877975" cy="10015591"/>
                        </a:xfrm>
                        <a:grpFill/>
                      </p:grpSpPr>
                      <p:pic>
                        <p:nvPicPr>
                          <p:cNvPr id="3" name="Picture 2" descr="Text, letter&#10;&#10;Description automatically generated">
                            <a:extLst>
                              <a:ext uri="{FF2B5EF4-FFF2-40B4-BE49-F238E27FC236}">
                                <a16:creationId xmlns:a16="http://schemas.microsoft.com/office/drawing/2014/main" id="{A8832A39-6225-401C-B340-1689F9D00D12}"/>
                              </a:ext>
                            </a:extLst>
                          </p:cNvPr>
                          <p:cNvPicPr>
                            <a:picLocks noChangeAspect="1"/>
                          </p:cNvPicPr>
                          <p:nvPr/>
                        </p:nvPicPr>
                        <p:blipFill>
                          <a:blip r:embed="rId2"/>
                          <a:stretch>
                            <a:fillRect/>
                          </a:stretch>
                        </p:blipFill>
                        <p:spPr>
                          <a:xfrm>
                            <a:off x="261861" y="277755"/>
                            <a:ext cx="6877975" cy="10015591"/>
                          </a:xfrm>
                          <a:prstGeom prst="rect">
                            <a:avLst/>
                          </a:prstGeom>
                          <a:grpFill/>
                          <a:ln>
                            <a:solidFill>
                              <a:schemeClr val="bg1"/>
                            </a:solidFill>
                          </a:ln>
                        </p:spPr>
                      </p:pic>
                      <p:sp>
                        <p:nvSpPr>
                          <p:cNvPr id="4" name="TextBox 3">
                            <a:extLst>
                              <a:ext uri="{FF2B5EF4-FFF2-40B4-BE49-F238E27FC236}">
                                <a16:creationId xmlns:a16="http://schemas.microsoft.com/office/drawing/2014/main" id="{496BF9DD-79AD-43CC-8200-2F29AE24AF2A}"/>
                              </a:ext>
                            </a:extLst>
                          </p:cNvPr>
                          <p:cNvSpPr txBox="1"/>
                          <p:nvPr/>
                        </p:nvSpPr>
                        <p:spPr>
                          <a:xfrm>
                            <a:off x="2016691" y="5924811"/>
                            <a:ext cx="4171167" cy="369332"/>
                          </a:xfrm>
                          <a:prstGeom prst="rect">
                            <a:avLst/>
                          </a:prstGeom>
                          <a:grpFill/>
                          <a:ln>
                            <a:solidFill>
                              <a:schemeClr val="bg1"/>
                            </a:solidFill>
                          </a:ln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endParaRPr lang="en-US" dirty="0"/>
                          </a:p>
                        </p:txBody>
                      </p:sp>
                    </p:grpSp>
                    <p:sp>
                      <p:nvSpPr>
                        <p:cNvPr id="6" name="Rectangle 5">
                          <a:extLst>
                            <a:ext uri="{FF2B5EF4-FFF2-40B4-BE49-F238E27FC236}">
                              <a16:creationId xmlns:a16="http://schemas.microsoft.com/office/drawing/2014/main" id="{1EA66BFF-05B3-4B50-B4A9-F80A7423E550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803748" y="6063795"/>
                          <a:ext cx="4446740" cy="369331"/>
                        </a:xfrm>
                        <a:prstGeom prst="rect">
                          <a:avLst/>
                        </a:prstGeom>
                        <a:grpFill/>
                        <a:ln>
                          <a:solidFill>
                            <a:schemeClr val="bg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AU" sz="1400" u="sng" dirty="0">
                              <a:solidFill>
                                <a:srgbClr val="0563C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  <a:hlinkClick r:id="rId3"/>
                            </a:rPr>
                            <a:t>https://www.youtube.com/watch?v=QboUuw4_YLY</a:t>
                          </a:r>
                          <a:endParaRPr lang="en-US" sz="1400" dirty="0"/>
                        </a:p>
                      </p:txBody>
                    </p:sp>
                  </p:grpSp>
                  <p:sp>
                    <p:nvSpPr>
                      <p:cNvPr id="2" name="TextBox 1">
                        <a:extLst>
                          <a:ext uri="{FF2B5EF4-FFF2-40B4-BE49-F238E27FC236}">
                            <a16:creationId xmlns:a16="http://schemas.microsoft.com/office/drawing/2014/main" id="{7B41E283-1E03-4A1B-9BFA-2AD9A1BFF4AC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5022937" y="2129425"/>
                        <a:ext cx="1342106" cy="713983"/>
                      </a:xfrm>
                      <a:prstGeom prst="rect">
                        <a:avLst/>
                      </a:prstGeom>
                      <a:grpFill/>
                      <a:ln>
                        <a:solidFill>
                          <a:schemeClr val="bg1"/>
                        </a:solidFill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endParaRPr lang="en-US" dirty="0"/>
                      </a:p>
                    </p:txBody>
                  </p:sp>
                </p:grpSp>
                <p:sp>
                  <p:nvSpPr>
                    <p:cNvPr id="9" name="TextBox 8">
                      <a:extLst>
                        <a:ext uri="{FF2B5EF4-FFF2-40B4-BE49-F238E27FC236}">
                          <a16:creationId xmlns:a16="http://schemas.microsoft.com/office/drawing/2014/main" id="{13AA861E-3665-4077-819B-DAEB3141F9A3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5586608" y="1878904"/>
                      <a:ext cx="701458" cy="475989"/>
                    </a:xfrm>
                    <a:prstGeom prst="rect">
                      <a:avLst/>
                    </a:prstGeom>
                    <a:grpFill/>
                    <a:ln>
                      <a:solidFill>
                        <a:schemeClr val="bg1"/>
                      </a:solidFill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endParaRPr lang="en-US" dirty="0"/>
                    </a:p>
                  </p:txBody>
                </p:sp>
              </p:grpSp>
              <p:sp>
                <p:nvSpPr>
                  <p:cNvPr id="10" name="TextBox 9">
                    <a:extLst>
                      <a:ext uri="{FF2B5EF4-FFF2-40B4-BE49-F238E27FC236}">
                        <a16:creationId xmlns:a16="http://schemas.microsoft.com/office/drawing/2014/main" id="{E2061FB2-3ED4-4C0B-BBA7-F44CCEBA27C6}"/>
                      </a:ext>
                    </a:extLst>
                  </p:cNvPr>
                  <p:cNvSpPr txBox="1"/>
                  <p:nvPr/>
                </p:nvSpPr>
                <p:spPr>
                  <a:xfrm rot="20167372">
                    <a:off x="5160724" y="1858143"/>
                    <a:ext cx="1377863" cy="400110"/>
                  </a:xfrm>
                  <a:prstGeom prst="rect">
                    <a:avLst/>
                  </a:prstGeom>
                  <a:grpFill/>
                  <a:ln>
                    <a:solidFill>
                      <a:schemeClr val="bg1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AU" sz="2000" dirty="0">
                        <a:solidFill>
                          <a:srgbClr val="FF0000"/>
                        </a:solidFill>
                        <a:latin typeface="Aka-AcidGR5yearsold" panose="02000603000000000000" pitchFamily="2" charset="-95"/>
                        <a:ea typeface="Aka-AcidGR5yearsold" panose="02000603000000000000" pitchFamily="2" charset="-95"/>
                      </a:rPr>
                      <a:t>Greek B</a:t>
                    </a:r>
                    <a:endParaRPr lang="en-US" sz="2000" dirty="0">
                      <a:solidFill>
                        <a:srgbClr val="FF0000"/>
                      </a:solidFill>
                      <a:latin typeface="Aka-AcidGR5yearsold" panose="02000603000000000000" pitchFamily="2" charset="-95"/>
                      <a:ea typeface="Aka-AcidGR5yearsold" panose="02000603000000000000" pitchFamily="2" charset="-95"/>
                    </a:endParaRPr>
                  </a:p>
                </p:txBody>
              </p:sp>
            </p:grpSp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BDED0E2B-CBA6-4B79-91DA-A70DA8524D42}"/>
                    </a:ext>
                  </a:extLst>
                </p:cNvPr>
                <p:cNvSpPr txBox="1"/>
                <p:nvPr/>
              </p:nvSpPr>
              <p:spPr>
                <a:xfrm>
                  <a:off x="475989" y="7866345"/>
                  <a:ext cx="2655518" cy="36933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endParaRPr lang="en-US" dirty="0"/>
                </a:p>
              </p:txBody>
            </p:sp>
          </p:grp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944921E-3356-4E24-92F0-91117E4DC9E3}"/>
                  </a:ext>
                </a:extLst>
              </p:cNvPr>
              <p:cNvSpPr txBox="1"/>
              <p:nvPr/>
            </p:nvSpPr>
            <p:spPr>
              <a:xfrm>
                <a:off x="789138" y="7916132"/>
                <a:ext cx="2567201" cy="52641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endParaRPr lang="en-US" dirty="0"/>
              </a:p>
            </p:txBody>
          </p:sp>
        </p:grp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50FE0F34-29FF-45CF-8897-EBDFE08DB7CE}"/>
                </a:ext>
              </a:extLst>
            </p:cNvPr>
            <p:cNvSpPr txBox="1"/>
            <p:nvPr/>
          </p:nvSpPr>
          <p:spPr>
            <a:xfrm>
              <a:off x="789139" y="8004132"/>
              <a:ext cx="25672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dirty="0"/>
                <a:t>Greek B Teachers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51870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186904AD-72BF-424E-9A7F-36E848CC3863}"/>
              </a:ext>
            </a:extLst>
          </p:cNvPr>
          <p:cNvGrpSpPr/>
          <p:nvPr/>
        </p:nvGrpSpPr>
        <p:grpSpPr>
          <a:xfrm>
            <a:off x="251749" y="317428"/>
            <a:ext cx="6876789" cy="9803601"/>
            <a:chOff x="-428238" y="-546292"/>
            <a:chExt cx="6876789" cy="9803601"/>
          </a:xfrm>
        </p:grpSpPr>
        <p:pic>
          <p:nvPicPr>
            <p:cNvPr id="5" name="Picture 4" descr="Diagram&#10;&#10;Description automatically generated">
              <a:extLst>
                <a:ext uri="{FF2B5EF4-FFF2-40B4-BE49-F238E27FC236}">
                  <a16:creationId xmlns:a16="http://schemas.microsoft.com/office/drawing/2014/main" id="{4BB0E6DC-D2A9-4A70-BAD6-29E12F50C7A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428238" y="346248"/>
              <a:ext cx="6876789" cy="8911061"/>
            </a:xfrm>
            <a:prstGeom prst="rect">
              <a:avLst/>
            </a:prstGeom>
          </p:spPr>
        </p:pic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57641944-EC2B-4F50-A921-B6FEF76E75B1}"/>
                </a:ext>
              </a:extLst>
            </p:cNvPr>
            <p:cNvGrpSpPr/>
            <p:nvPr/>
          </p:nvGrpSpPr>
          <p:grpSpPr>
            <a:xfrm>
              <a:off x="153604" y="-546292"/>
              <a:ext cx="5273648" cy="954107"/>
              <a:chOff x="153604" y="-546292"/>
              <a:chExt cx="5273648" cy="954107"/>
            </a:xfrm>
          </p:grpSpPr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CDCE443-F920-4759-A2BD-B5E9D0CD73BB}"/>
                  </a:ext>
                </a:extLst>
              </p:cNvPr>
              <p:cNvSpPr txBox="1"/>
              <p:nvPr/>
            </p:nvSpPr>
            <p:spPr>
              <a:xfrm>
                <a:off x="153604" y="-546292"/>
                <a:ext cx="5273648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1400" dirty="0">
                    <a:solidFill>
                      <a:srgbClr val="0070C0"/>
                    </a:solidFill>
                  </a:rPr>
                  <a:t>Father’s Day!</a:t>
                </a:r>
              </a:p>
              <a:p>
                <a:pPr algn="ctr"/>
                <a:r>
                  <a:rPr lang="en-AU" sz="1400" dirty="0"/>
                  <a:t>Let your dad know how special he is!</a:t>
                </a:r>
              </a:p>
              <a:p>
                <a:r>
                  <a:rPr lang="en-AU" sz="1400" dirty="0"/>
                  <a:t>* Colour, trace and cut along the dashed line.</a:t>
                </a:r>
                <a:endParaRPr lang="el-GR" sz="1400" dirty="0"/>
              </a:p>
              <a:p>
                <a:r>
                  <a:rPr lang="en-AU" sz="1400" dirty="0"/>
                  <a:t>* Click on the speaker to listen, learn and say to dad on father’s day!</a:t>
                </a:r>
              </a:p>
            </p:txBody>
          </p:sp>
          <p:pic>
            <p:nvPicPr>
              <p:cNvPr id="2" name="Recorded Sound">
                <a:hlinkClick r:id="" action="ppaction://media"/>
                <a:extLst>
                  <a:ext uri="{FF2B5EF4-FFF2-40B4-BE49-F238E27FC236}">
                    <a16:creationId xmlns:a16="http://schemas.microsoft.com/office/drawing/2014/main" id="{38603BEF-CE12-4A01-BD13-C9F87912D294}"/>
                  </a:ext>
                </a:extLst>
              </p:cNvPr>
              <p:cNvPicPr>
                <a:picLocks noChangeAspect="1"/>
              </p:cNvPicPr>
              <p:nvPr>
                <a:audioFile r:link="rId2"/>
                <p:extLst>
                  <p:ext uri="{DAA4B4D4-6D71-4841-9C94-3DE7FCFB9230}">
                    <p14:media xmlns:p14="http://schemas.microsoft.com/office/powerpoint/2010/main" r:embed="rId1"/>
                  </p:ext>
                </p:extLst>
              </p:nvPr>
            </p:nvPicPr>
            <p:blipFill>
              <a:blip r:embed="rId5"/>
              <a:stretch>
                <a:fillRect/>
              </a:stretch>
            </p:blipFill>
            <p:spPr>
              <a:xfrm>
                <a:off x="4774053" y="-407938"/>
                <a:ext cx="454628" cy="45462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486781773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323</TotalTime>
  <Words>60</Words>
  <Application>Microsoft Office PowerPoint</Application>
  <PresentationFormat>Custom</PresentationFormat>
  <Paragraphs>7</Paragraphs>
  <Slides>2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Aka-AcidGR5yearsold</vt:lpstr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Papas</dc:creator>
  <cp:lastModifiedBy>Maria Papas</cp:lastModifiedBy>
  <cp:revision>30</cp:revision>
  <cp:lastPrinted>2021-08-24T01:07:36Z</cp:lastPrinted>
  <dcterms:created xsi:type="dcterms:W3CDTF">2021-07-20T03:18:21Z</dcterms:created>
  <dcterms:modified xsi:type="dcterms:W3CDTF">2021-08-24T03:31:50Z</dcterms:modified>
</cp:coreProperties>
</file>