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6" r:id="rId3"/>
    <p:sldId id="277" r:id="rId4"/>
    <p:sldId id="278" r:id="rId5"/>
  </p:sldIdLst>
  <p:sldSz cx="723582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FF0066"/>
    <a:srgbClr val="009900"/>
    <a:srgbClr val="35B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687" y="1649770"/>
            <a:ext cx="6150451" cy="3509551"/>
          </a:xfrm>
        </p:spPr>
        <p:txBody>
          <a:bodyPr anchor="b"/>
          <a:lstStyle>
            <a:lvl1pPr algn="ctr">
              <a:defRPr sz="47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478" y="5294662"/>
            <a:ext cx="5426869" cy="2433817"/>
          </a:xfrm>
        </p:spPr>
        <p:txBody>
          <a:bodyPr/>
          <a:lstStyle>
            <a:lvl1pPr marL="0" indent="0" algn="ctr">
              <a:buNone/>
              <a:defRPr sz="1899"/>
            </a:lvl1pPr>
            <a:lvl2pPr marL="361782" indent="0" algn="ctr">
              <a:buNone/>
              <a:defRPr sz="1583"/>
            </a:lvl2pPr>
            <a:lvl3pPr marL="723565" indent="0" algn="ctr">
              <a:buNone/>
              <a:defRPr sz="1424"/>
            </a:lvl3pPr>
            <a:lvl4pPr marL="1085347" indent="0" algn="ctr">
              <a:buNone/>
              <a:defRPr sz="1266"/>
            </a:lvl4pPr>
            <a:lvl5pPr marL="1447129" indent="0" algn="ctr">
              <a:buNone/>
              <a:defRPr sz="1266"/>
            </a:lvl5pPr>
            <a:lvl6pPr marL="1808912" indent="0" algn="ctr">
              <a:buNone/>
              <a:defRPr sz="1266"/>
            </a:lvl6pPr>
            <a:lvl7pPr marL="2170694" indent="0" algn="ctr">
              <a:buNone/>
              <a:defRPr sz="1266"/>
            </a:lvl7pPr>
            <a:lvl8pPr marL="2532477" indent="0" algn="ctr">
              <a:buNone/>
              <a:defRPr sz="1266"/>
            </a:lvl8pPr>
            <a:lvl9pPr marL="2894259" indent="0" algn="ctr">
              <a:buNone/>
              <a:defRPr sz="126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8138" y="536700"/>
            <a:ext cx="1560225" cy="8542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64" y="536700"/>
            <a:ext cx="4590226" cy="8542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1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2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95" y="2513159"/>
            <a:ext cx="6240899" cy="4193259"/>
          </a:xfrm>
        </p:spPr>
        <p:txBody>
          <a:bodyPr anchor="b"/>
          <a:lstStyle>
            <a:lvl1pPr>
              <a:defRPr sz="47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695" y="6746088"/>
            <a:ext cx="6240899" cy="2205136"/>
          </a:xfrm>
        </p:spPr>
        <p:txBody>
          <a:bodyPr/>
          <a:lstStyle>
            <a:lvl1pPr marL="0" indent="0">
              <a:buNone/>
              <a:defRPr sz="1899">
                <a:solidFill>
                  <a:schemeClr val="tx1"/>
                </a:solidFill>
              </a:defRPr>
            </a:lvl1pPr>
            <a:lvl2pPr marL="361782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2pPr>
            <a:lvl3pPr marL="723565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3pPr>
            <a:lvl4pPr marL="1085347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4pPr>
            <a:lvl5pPr marL="1447129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5pPr>
            <a:lvl6pPr marL="1808912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6pPr>
            <a:lvl7pPr marL="2170694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7pPr>
            <a:lvl8pPr marL="2532477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8pPr>
            <a:lvl9pPr marL="2894259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63" y="2683500"/>
            <a:ext cx="3075226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3136" y="2683500"/>
            <a:ext cx="3075226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05" y="536702"/>
            <a:ext cx="6240899" cy="1948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06" y="2471154"/>
            <a:ext cx="3061093" cy="1211074"/>
          </a:xfrm>
        </p:spPr>
        <p:txBody>
          <a:bodyPr anchor="b"/>
          <a:lstStyle>
            <a:lvl1pPr marL="0" indent="0">
              <a:buNone/>
              <a:defRPr sz="1899" b="1"/>
            </a:lvl1pPr>
            <a:lvl2pPr marL="361782" indent="0">
              <a:buNone/>
              <a:defRPr sz="1583" b="1"/>
            </a:lvl2pPr>
            <a:lvl3pPr marL="723565" indent="0">
              <a:buNone/>
              <a:defRPr sz="1424" b="1"/>
            </a:lvl3pPr>
            <a:lvl4pPr marL="1085347" indent="0">
              <a:buNone/>
              <a:defRPr sz="1266" b="1"/>
            </a:lvl4pPr>
            <a:lvl5pPr marL="1447129" indent="0">
              <a:buNone/>
              <a:defRPr sz="1266" b="1"/>
            </a:lvl5pPr>
            <a:lvl6pPr marL="1808912" indent="0">
              <a:buNone/>
              <a:defRPr sz="1266" b="1"/>
            </a:lvl6pPr>
            <a:lvl7pPr marL="2170694" indent="0">
              <a:buNone/>
              <a:defRPr sz="1266" b="1"/>
            </a:lvl7pPr>
            <a:lvl8pPr marL="2532477" indent="0">
              <a:buNone/>
              <a:defRPr sz="1266" b="1"/>
            </a:lvl8pPr>
            <a:lvl9pPr marL="2894259" indent="0">
              <a:buNone/>
              <a:defRPr sz="1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06" y="3682228"/>
            <a:ext cx="3061093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137" y="2471154"/>
            <a:ext cx="3076168" cy="1211074"/>
          </a:xfrm>
        </p:spPr>
        <p:txBody>
          <a:bodyPr anchor="b"/>
          <a:lstStyle>
            <a:lvl1pPr marL="0" indent="0">
              <a:buNone/>
              <a:defRPr sz="1899" b="1"/>
            </a:lvl1pPr>
            <a:lvl2pPr marL="361782" indent="0">
              <a:buNone/>
              <a:defRPr sz="1583" b="1"/>
            </a:lvl2pPr>
            <a:lvl3pPr marL="723565" indent="0">
              <a:buNone/>
              <a:defRPr sz="1424" b="1"/>
            </a:lvl3pPr>
            <a:lvl4pPr marL="1085347" indent="0">
              <a:buNone/>
              <a:defRPr sz="1266" b="1"/>
            </a:lvl4pPr>
            <a:lvl5pPr marL="1447129" indent="0">
              <a:buNone/>
              <a:defRPr sz="1266" b="1"/>
            </a:lvl5pPr>
            <a:lvl6pPr marL="1808912" indent="0">
              <a:buNone/>
              <a:defRPr sz="1266" b="1"/>
            </a:lvl6pPr>
            <a:lvl7pPr marL="2170694" indent="0">
              <a:buNone/>
              <a:defRPr sz="1266" b="1"/>
            </a:lvl7pPr>
            <a:lvl8pPr marL="2532477" indent="0">
              <a:buNone/>
              <a:defRPr sz="1266" b="1"/>
            </a:lvl8pPr>
            <a:lvl9pPr marL="2894259" indent="0">
              <a:buNone/>
              <a:defRPr sz="1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3137" y="3682228"/>
            <a:ext cx="3076168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7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05" y="672042"/>
            <a:ext cx="2333742" cy="2352146"/>
          </a:xfrm>
        </p:spPr>
        <p:txBody>
          <a:bodyPr anchor="b"/>
          <a:lstStyle>
            <a:lvl1pPr>
              <a:defRPr sz="2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168" y="1451426"/>
            <a:ext cx="3663136" cy="7163777"/>
          </a:xfrm>
        </p:spPr>
        <p:txBody>
          <a:bodyPr/>
          <a:lstStyle>
            <a:lvl1pPr>
              <a:defRPr sz="2532"/>
            </a:lvl1pPr>
            <a:lvl2pPr>
              <a:defRPr sz="2216"/>
            </a:lvl2pPr>
            <a:lvl3pPr>
              <a:defRPr sz="1899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05" y="3024188"/>
            <a:ext cx="2333742" cy="5602681"/>
          </a:xfrm>
        </p:spPr>
        <p:txBody>
          <a:bodyPr/>
          <a:lstStyle>
            <a:lvl1pPr marL="0" indent="0">
              <a:buNone/>
              <a:defRPr sz="1266"/>
            </a:lvl1pPr>
            <a:lvl2pPr marL="361782" indent="0">
              <a:buNone/>
              <a:defRPr sz="1108"/>
            </a:lvl2pPr>
            <a:lvl3pPr marL="723565" indent="0">
              <a:buNone/>
              <a:defRPr sz="950"/>
            </a:lvl3pPr>
            <a:lvl4pPr marL="1085347" indent="0">
              <a:buNone/>
              <a:defRPr sz="791"/>
            </a:lvl4pPr>
            <a:lvl5pPr marL="1447129" indent="0">
              <a:buNone/>
              <a:defRPr sz="791"/>
            </a:lvl5pPr>
            <a:lvl6pPr marL="1808912" indent="0">
              <a:buNone/>
              <a:defRPr sz="791"/>
            </a:lvl6pPr>
            <a:lvl7pPr marL="2170694" indent="0">
              <a:buNone/>
              <a:defRPr sz="791"/>
            </a:lvl7pPr>
            <a:lvl8pPr marL="2532477" indent="0">
              <a:buNone/>
              <a:defRPr sz="791"/>
            </a:lvl8pPr>
            <a:lvl9pPr marL="2894259" indent="0">
              <a:buNone/>
              <a:defRPr sz="7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05" y="672042"/>
            <a:ext cx="2333742" cy="2352146"/>
          </a:xfrm>
        </p:spPr>
        <p:txBody>
          <a:bodyPr anchor="b"/>
          <a:lstStyle>
            <a:lvl1pPr>
              <a:defRPr sz="2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76168" y="1451426"/>
            <a:ext cx="3663136" cy="7163777"/>
          </a:xfrm>
        </p:spPr>
        <p:txBody>
          <a:bodyPr anchor="t"/>
          <a:lstStyle>
            <a:lvl1pPr marL="0" indent="0">
              <a:buNone/>
              <a:defRPr sz="2532"/>
            </a:lvl1pPr>
            <a:lvl2pPr marL="361782" indent="0">
              <a:buNone/>
              <a:defRPr sz="2216"/>
            </a:lvl2pPr>
            <a:lvl3pPr marL="723565" indent="0">
              <a:buNone/>
              <a:defRPr sz="1899"/>
            </a:lvl3pPr>
            <a:lvl4pPr marL="1085347" indent="0">
              <a:buNone/>
              <a:defRPr sz="1583"/>
            </a:lvl4pPr>
            <a:lvl5pPr marL="1447129" indent="0">
              <a:buNone/>
              <a:defRPr sz="1583"/>
            </a:lvl5pPr>
            <a:lvl6pPr marL="1808912" indent="0">
              <a:buNone/>
              <a:defRPr sz="1583"/>
            </a:lvl6pPr>
            <a:lvl7pPr marL="2170694" indent="0">
              <a:buNone/>
              <a:defRPr sz="1583"/>
            </a:lvl7pPr>
            <a:lvl8pPr marL="2532477" indent="0">
              <a:buNone/>
              <a:defRPr sz="1583"/>
            </a:lvl8pPr>
            <a:lvl9pPr marL="2894259" indent="0">
              <a:buNone/>
              <a:defRPr sz="158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05" y="3024188"/>
            <a:ext cx="2333742" cy="5602681"/>
          </a:xfrm>
        </p:spPr>
        <p:txBody>
          <a:bodyPr/>
          <a:lstStyle>
            <a:lvl1pPr marL="0" indent="0">
              <a:buNone/>
              <a:defRPr sz="1266"/>
            </a:lvl1pPr>
            <a:lvl2pPr marL="361782" indent="0">
              <a:buNone/>
              <a:defRPr sz="1108"/>
            </a:lvl2pPr>
            <a:lvl3pPr marL="723565" indent="0">
              <a:buNone/>
              <a:defRPr sz="950"/>
            </a:lvl3pPr>
            <a:lvl4pPr marL="1085347" indent="0">
              <a:buNone/>
              <a:defRPr sz="791"/>
            </a:lvl4pPr>
            <a:lvl5pPr marL="1447129" indent="0">
              <a:buNone/>
              <a:defRPr sz="791"/>
            </a:lvl5pPr>
            <a:lvl6pPr marL="1808912" indent="0">
              <a:buNone/>
              <a:defRPr sz="791"/>
            </a:lvl6pPr>
            <a:lvl7pPr marL="2170694" indent="0">
              <a:buNone/>
              <a:defRPr sz="791"/>
            </a:lvl7pPr>
            <a:lvl8pPr marL="2532477" indent="0">
              <a:buNone/>
              <a:defRPr sz="791"/>
            </a:lvl8pPr>
            <a:lvl9pPr marL="2894259" indent="0">
              <a:buNone/>
              <a:defRPr sz="7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463" y="536702"/>
            <a:ext cx="6240899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463" y="2683500"/>
            <a:ext cx="6240899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7463" y="9343248"/>
            <a:ext cx="162806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6867" y="9343248"/>
            <a:ext cx="244209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301" y="9343248"/>
            <a:ext cx="162806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3565" rtl="0" eaLnBrk="1" latinLnBrk="0" hangingPunct="1">
        <a:lnSpc>
          <a:spcPct val="90000"/>
        </a:lnSpc>
        <a:spcBef>
          <a:spcPct val="0"/>
        </a:spcBef>
        <a:buNone/>
        <a:defRPr sz="34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891" indent="-180891" algn="l" defTabSz="723565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42674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04456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3pPr>
      <a:lvl4pPr marL="1266238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4" kern="1200">
          <a:solidFill>
            <a:schemeClr val="tx1"/>
          </a:solidFill>
          <a:latin typeface="+mn-lt"/>
          <a:ea typeface="+mn-ea"/>
          <a:cs typeface="+mn-cs"/>
        </a:defRPr>
      </a:lvl4pPr>
      <a:lvl5pPr marL="1628021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4" kern="1200">
          <a:solidFill>
            <a:schemeClr val="tx1"/>
          </a:solidFill>
          <a:latin typeface="+mn-lt"/>
          <a:ea typeface="+mn-ea"/>
          <a:cs typeface="+mn-cs"/>
        </a:defRPr>
      </a:lvl5pPr>
      <a:lvl6pPr marL="1989803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4" kern="1200">
          <a:solidFill>
            <a:schemeClr val="tx1"/>
          </a:solidFill>
          <a:latin typeface="+mn-lt"/>
          <a:ea typeface="+mn-ea"/>
          <a:cs typeface="+mn-cs"/>
        </a:defRPr>
      </a:lvl6pPr>
      <a:lvl7pPr marL="2351585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4" kern="1200">
          <a:solidFill>
            <a:schemeClr val="tx1"/>
          </a:solidFill>
          <a:latin typeface="+mn-lt"/>
          <a:ea typeface="+mn-ea"/>
          <a:cs typeface="+mn-cs"/>
        </a:defRPr>
      </a:lvl7pPr>
      <a:lvl8pPr marL="2713368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4" kern="1200">
          <a:solidFill>
            <a:schemeClr val="tx1"/>
          </a:solidFill>
          <a:latin typeface="+mn-lt"/>
          <a:ea typeface="+mn-ea"/>
          <a:cs typeface="+mn-cs"/>
        </a:defRPr>
      </a:lvl8pPr>
      <a:lvl9pPr marL="3075150" indent="-180891" algn="l" defTabSz="723565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1pPr>
      <a:lvl2pPr marL="361782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2pPr>
      <a:lvl3pPr marL="723565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3pPr>
      <a:lvl4pPr marL="1085347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4pPr>
      <a:lvl5pPr marL="1447129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5pPr>
      <a:lvl6pPr marL="1808912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6pPr>
      <a:lvl7pPr marL="2170694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7pPr>
      <a:lvl8pPr marL="2532477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8pPr>
      <a:lvl9pPr marL="2894259" algn="l" defTabSz="723565" rtl="0" eaLnBrk="1" latinLnBrk="0" hangingPunct="1">
        <a:defRPr sz="14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iJs2sbi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VxBidHBalQ" TargetMode="External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BDC494B-3FEC-40EB-BD8A-A6024B92EFFA}"/>
              </a:ext>
            </a:extLst>
          </p:cNvPr>
          <p:cNvGrpSpPr/>
          <p:nvPr/>
        </p:nvGrpSpPr>
        <p:grpSpPr>
          <a:xfrm>
            <a:off x="192033" y="226421"/>
            <a:ext cx="6838962" cy="9627781"/>
            <a:chOff x="121399" y="0"/>
            <a:chExt cx="5877014" cy="85563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5C83FA1-5352-4D08-AAFE-C010C7AE878E}"/>
                </a:ext>
              </a:extLst>
            </p:cNvPr>
            <p:cNvGrpSpPr/>
            <p:nvPr/>
          </p:nvGrpSpPr>
          <p:grpSpPr>
            <a:xfrm>
              <a:off x="121399" y="0"/>
              <a:ext cx="5877014" cy="8556360"/>
              <a:chOff x="121399" y="0"/>
              <a:chExt cx="5877014" cy="855636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FEE75B5-AD0F-4959-832C-1C31687A31FE}"/>
                  </a:ext>
                </a:extLst>
              </p:cNvPr>
              <p:cNvGrpSpPr/>
              <p:nvPr/>
            </p:nvGrpSpPr>
            <p:grpSpPr>
              <a:xfrm>
                <a:off x="121399" y="0"/>
                <a:ext cx="5877014" cy="8556360"/>
                <a:chOff x="121399" y="21024"/>
                <a:chExt cx="5877014" cy="855636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E10A1BC-0E1C-48A9-B967-D5847D2E52A5}"/>
                    </a:ext>
                  </a:extLst>
                </p:cNvPr>
                <p:cNvGrpSpPr/>
                <p:nvPr/>
              </p:nvGrpSpPr>
              <p:grpSpPr>
                <a:xfrm>
                  <a:off x="121399" y="21024"/>
                  <a:ext cx="5877014" cy="8556360"/>
                  <a:chOff x="121399" y="21024"/>
                  <a:chExt cx="5877014" cy="8556360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FEC5527C-73C9-4086-A4E3-BA1A59610CBD}"/>
                      </a:ext>
                    </a:extLst>
                  </p:cNvPr>
                  <p:cNvGrpSpPr/>
                  <p:nvPr/>
                </p:nvGrpSpPr>
                <p:grpSpPr>
                  <a:xfrm>
                    <a:off x="121399" y="21024"/>
                    <a:ext cx="5877014" cy="8556360"/>
                    <a:chOff x="117386" y="140352"/>
                    <a:chExt cx="5877014" cy="8556360"/>
                  </a:xfrm>
                </p:grpSpPr>
                <p:grpSp>
                  <p:nvGrpSpPr>
                    <p:cNvPr id="8" name="Group 7">
                      <a:extLst>
                        <a:ext uri="{FF2B5EF4-FFF2-40B4-BE49-F238E27FC236}">
                          <a16:creationId xmlns:a16="http://schemas.microsoft.com/office/drawing/2014/main" id="{EABDF9E7-E4D7-4C03-8C07-F3B91FD0F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386" y="140352"/>
                      <a:ext cx="5877014" cy="8556360"/>
                      <a:chOff x="117386" y="140352"/>
                      <a:chExt cx="5877014" cy="8556360"/>
                    </a:xfrm>
                  </p:grpSpPr>
                  <p:pic>
                    <p:nvPicPr>
                      <p:cNvPr id="4" name="Picture 3" descr="Text&#10;&#10;Description automatically generated">
                        <a:extLst>
                          <a:ext uri="{FF2B5EF4-FFF2-40B4-BE49-F238E27FC236}">
                            <a16:creationId xmlns:a16="http://schemas.microsoft.com/office/drawing/2014/main" id="{E3077AE9-87B9-4CE3-860F-C2A87D7806D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7386" y="140352"/>
                        <a:ext cx="5877014" cy="8556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  <p:sp>
                    <p:nvSpPr>
                      <p:cNvPr id="5" name="TextBox 4">
                        <a:extLst>
                          <a:ext uri="{FF2B5EF4-FFF2-40B4-BE49-F238E27FC236}">
                            <a16:creationId xmlns:a16="http://schemas.microsoft.com/office/drawing/2014/main" id="{A5D5E515-9BBB-4A7B-8E99-EE3EC5B5E2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25600" y="5838504"/>
                        <a:ext cx="3397956" cy="3282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38CB9F5E-6971-4AE7-9A27-A03ABFA1C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5600" y="5892492"/>
                      <a:ext cx="3736622" cy="30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F4E7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dobe Thai"/>
                        </a:rPr>
                        <a:t> </a:t>
                      </a:r>
                      <a:r>
                        <a:rPr lang="en-AU" sz="1400" u="sng" dirty="0">
                          <a:solidFill>
                            <a:srgbClr val="0563C1"/>
                          </a:solidFill>
                          <a:latin typeface="Alexis Marie"/>
                          <a:ea typeface="Calibri" panose="020F0502020204030204" pitchFamily="34" charset="0"/>
                          <a:cs typeface="Adobe Thai"/>
                          <a:hlinkClick r:id="rId3"/>
                        </a:rPr>
                        <a:t>https://www.youtube.com/watch?v=4liJs2sbi88</a:t>
                      </a:r>
                      <a:endParaRPr lang="en-US" sz="1400" dirty="0"/>
                    </a:p>
                  </p:txBody>
                </p:sp>
              </p:grp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DDE53DBD-8DAE-4E40-946D-EB8202B5EAF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317" y="2385848"/>
                    <a:ext cx="283780" cy="328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4AB416-3AD9-4CCC-B8C4-98801F32E55E}"/>
                    </a:ext>
                  </a:extLst>
                </p:cNvPr>
                <p:cNvSpPr txBox="1"/>
                <p:nvPr/>
              </p:nvSpPr>
              <p:spPr>
                <a:xfrm>
                  <a:off x="788279" y="2344752"/>
                  <a:ext cx="199698" cy="300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b="1" dirty="0">
                      <a:solidFill>
                        <a:srgbClr val="009900"/>
                      </a:solidFill>
                      <a:latin typeface="Adam Medium" panose="02000403000000000000" pitchFamily="2" charset="0"/>
                      <a:ea typeface="Aka-AcidGR5yearsold" panose="02000603000000000000" pitchFamily="2" charset="-95"/>
                    </a:rPr>
                    <a:t>9</a:t>
                  </a:r>
                  <a:endParaRPr lang="en-US" sz="1600" b="1" dirty="0">
                    <a:solidFill>
                      <a:srgbClr val="009900"/>
                    </a:solidFill>
                    <a:latin typeface="Adam Medium" panose="02000403000000000000" pitchFamily="2" charset="0"/>
                    <a:ea typeface="Aka-AcidGR5yearsold" panose="02000603000000000000" pitchFamily="2" charset="-95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9B7148-BE1F-4234-B962-F7B72FCE2AC9}"/>
                  </a:ext>
                </a:extLst>
              </p:cNvPr>
              <p:cNvSpPr txBox="1"/>
              <p:nvPr/>
            </p:nvSpPr>
            <p:spPr>
              <a:xfrm>
                <a:off x="4204136" y="3321267"/>
                <a:ext cx="367862" cy="328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325A17-7B87-45A8-8949-E191BF7B2FFD}"/>
                </a:ext>
              </a:extLst>
            </p:cNvPr>
            <p:cNvSpPr txBox="1"/>
            <p:nvPr/>
          </p:nvSpPr>
          <p:spPr>
            <a:xfrm>
              <a:off x="4108743" y="3388453"/>
              <a:ext cx="367862" cy="24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Adam Medium" panose="02000403000000000000" pitchFamily="2" charset="0"/>
                </a:rPr>
                <a:t>9:</a:t>
              </a:r>
              <a:endParaRPr lang="en-US" sz="1200" b="1" dirty="0">
                <a:latin typeface="Adam Medium" panose="020004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7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B9077-1702-4A7E-9418-2134F9DA19DB}"/>
              </a:ext>
            </a:extLst>
          </p:cNvPr>
          <p:cNvSpPr txBox="1"/>
          <p:nvPr/>
        </p:nvSpPr>
        <p:spPr>
          <a:xfrm>
            <a:off x="1606378" y="2817341"/>
            <a:ext cx="37070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36F08F-1BBD-4E24-BB37-B9A196FCF7A8}"/>
              </a:ext>
            </a:extLst>
          </p:cNvPr>
          <p:cNvSpPr/>
          <p:nvPr/>
        </p:nvSpPr>
        <p:spPr>
          <a:xfrm>
            <a:off x="1606378" y="2730843"/>
            <a:ext cx="3707027" cy="455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https://https://www.youtube.com/watch?v=2VxBidHBalQwww.youtube.com/watch?v=2VxBidHBalQ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3EF3A9-4ECC-4B41-A128-82A403982C60}"/>
              </a:ext>
            </a:extLst>
          </p:cNvPr>
          <p:cNvSpPr txBox="1"/>
          <p:nvPr/>
        </p:nvSpPr>
        <p:spPr>
          <a:xfrm>
            <a:off x="1606378" y="2817341"/>
            <a:ext cx="37530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41D93D-4861-42E5-9E23-7C50AF2C55FC}"/>
              </a:ext>
            </a:extLst>
          </p:cNvPr>
          <p:cNvGrpSpPr/>
          <p:nvPr/>
        </p:nvGrpSpPr>
        <p:grpSpPr>
          <a:xfrm>
            <a:off x="174639" y="138884"/>
            <a:ext cx="6886546" cy="9802855"/>
            <a:chOff x="361636" y="138884"/>
            <a:chExt cx="6886546" cy="98028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A9B20E0-6B07-4594-9807-AA3CB2C71E89}"/>
                </a:ext>
              </a:extLst>
            </p:cNvPr>
            <p:cNvGrpSpPr/>
            <p:nvPr/>
          </p:nvGrpSpPr>
          <p:grpSpPr>
            <a:xfrm>
              <a:off x="361636" y="138884"/>
              <a:ext cx="6886546" cy="9802855"/>
              <a:chOff x="186996" y="138884"/>
              <a:chExt cx="6886546" cy="980285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A0A8438-8E5E-4889-8D70-69308EF57501}"/>
                  </a:ext>
                </a:extLst>
              </p:cNvPr>
              <p:cNvGrpSpPr/>
              <p:nvPr/>
            </p:nvGrpSpPr>
            <p:grpSpPr>
              <a:xfrm>
                <a:off x="186996" y="138884"/>
                <a:ext cx="6886546" cy="9802855"/>
                <a:chOff x="292717" y="138884"/>
                <a:chExt cx="6674342" cy="9802855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E21F00C6-9847-481F-905E-6EE528A911A8}"/>
                    </a:ext>
                  </a:extLst>
                </p:cNvPr>
                <p:cNvGrpSpPr/>
                <p:nvPr/>
              </p:nvGrpSpPr>
              <p:grpSpPr>
                <a:xfrm>
                  <a:off x="292717" y="138884"/>
                  <a:ext cx="6674342" cy="9802855"/>
                  <a:chOff x="375316" y="294481"/>
                  <a:chExt cx="5497466" cy="8244401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29DCBBC1-BE99-4BFC-BA99-B39038460A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75316" y="294481"/>
                    <a:ext cx="5497466" cy="8244401"/>
                  </a:xfrm>
                  <a:prstGeom prst="rect">
                    <a:avLst/>
                  </a:prstGeom>
                </p:spPr>
              </p:pic>
              <p:pic>
                <p:nvPicPr>
                  <p:cNvPr id="9" name="Recorded Sound">
                    <a:hlinkClick r:id="" action="ppaction://media"/>
                    <a:extLst>
                      <a:ext uri="{FF2B5EF4-FFF2-40B4-BE49-F238E27FC236}">
                        <a16:creationId xmlns:a16="http://schemas.microsoft.com/office/drawing/2014/main" id="{BA9A0008-3F73-4245-A497-F16B40404634}"/>
                      </a:ext>
                    </a:extLst>
                  </p:cNvPr>
                  <p:cNvPicPr>
                    <a:picLocks noChangeAspect="1"/>
                  </p:cNvPicPr>
                  <p:nvPr>
                    <a:audioFile r:link="rId2"/>
                    <p:extLst>
                      <p:ext uri="{DAA4B4D4-6D71-4841-9C94-3DE7FCFB9230}">
                        <p14:media xmlns:p14="http://schemas.microsoft.com/office/powerpoint/2010/main" r:embed="rId1"/>
                      </p:ext>
                    </p:extLst>
                  </p:nvPr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502065" y="1593056"/>
                    <a:ext cx="305593" cy="305593"/>
                  </a:xfrm>
                  <a:prstGeom prst="rect">
                    <a:avLst/>
                  </a:prstGeom>
                </p:spPr>
              </p:pic>
              <p:pic>
                <p:nvPicPr>
                  <p:cNvPr id="10" name="Recorded Sound">
                    <a:hlinkClick r:id="" action="ppaction://media"/>
                    <a:extLst>
                      <a:ext uri="{FF2B5EF4-FFF2-40B4-BE49-F238E27FC236}">
                        <a16:creationId xmlns:a16="http://schemas.microsoft.com/office/drawing/2014/main" id="{E1F5D7DC-BCCB-4851-B5BD-CE44FD3D9D77}"/>
                      </a:ext>
                    </a:extLst>
                  </p:cNvPr>
                  <p:cNvPicPr>
                    <a:picLocks noChangeAspect="1"/>
                  </p:cNvPicPr>
                  <p:nvPr>
                    <a:audioFile r:link="rId4"/>
                    <p:extLst>
                      <p:ext uri="{DAA4B4D4-6D71-4841-9C94-3DE7FCFB9230}">
                        <p14:media xmlns:p14="http://schemas.microsoft.com/office/powerpoint/2010/main" r:embed="rId3"/>
                      </p:ext>
                    </p:extLst>
                  </p:nvPr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0713" y="5355759"/>
                    <a:ext cx="305594" cy="30559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186478-6A0D-4F65-B6BA-BFD905756540}"/>
                    </a:ext>
                  </a:extLst>
                </p:cNvPr>
                <p:cNvSpPr txBox="1"/>
                <p:nvPr/>
              </p:nvSpPr>
              <p:spPr>
                <a:xfrm>
                  <a:off x="1598708" y="2836603"/>
                  <a:ext cx="3707027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D5EDD24-3BB3-422E-B9FF-FF5345B50E4E}"/>
                  </a:ext>
                </a:extLst>
              </p:cNvPr>
              <p:cNvSpPr/>
              <p:nvPr/>
            </p:nvSpPr>
            <p:spPr>
              <a:xfrm>
                <a:off x="1571581" y="2817341"/>
                <a:ext cx="382488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C496B1-FF7C-4D1F-8F3E-AA84BE624F78}"/>
                </a:ext>
              </a:extLst>
            </p:cNvPr>
            <p:cNvSpPr txBox="1"/>
            <p:nvPr/>
          </p:nvSpPr>
          <p:spPr>
            <a:xfrm>
              <a:off x="1746221" y="2848118"/>
              <a:ext cx="38248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CC00CC"/>
                  </a:solidFill>
                  <a:hlinkClick r:id="rId8"/>
                </a:rPr>
                <a:t>https://www.youtube.com/watch?v=2VxBidHBalQ</a:t>
              </a:r>
              <a:r>
                <a:rPr lang="en-US" sz="1400" dirty="0">
                  <a:solidFill>
                    <a:srgbClr val="CC00CC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4117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162A228-6FA3-4FFD-8D22-560F775312CD}"/>
              </a:ext>
            </a:extLst>
          </p:cNvPr>
          <p:cNvGrpSpPr/>
          <p:nvPr/>
        </p:nvGrpSpPr>
        <p:grpSpPr>
          <a:xfrm>
            <a:off x="175452" y="239763"/>
            <a:ext cx="6824372" cy="9670357"/>
            <a:chOff x="269642" y="152437"/>
            <a:chExt cx="5673958" cy="8365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4526AB-32E6-4F7B-86FA-5649D23AA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642" y="152437"/>
              <a:ext cx="5673958" cy="8365425"/>
            </a:xfrm>
            <a:prstGeom prst="rect">
              <a:avLst/>
            </a:prstGeom>
          </p:spPr>
        </p:pic>
        <p:pic>
          <p:nvPicPr>
            <p:cNvPr id="2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98500FB2-135A-41FB-94CE-C59E5DD3C1ED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463058" y="3695125"/>
              <a:ext cx="305593" cy="305593"/>
            </a:xfrm>
            <a:prstGeom prst="rect">
              <a:avLst/>
            </a:prstGeom>
          </p:spPr>
        </p:pic>
        <p:pic>
          <p:nvPicPr>
            <p:cNvPr id="3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8807CB47-C609-4370-9C02-14E3375EDFCF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161182" y="2969911"/>
              <a:ext cx="305593" cy="305593"/>
            </a:xfrm>
            <a:prstGeom prst="rect">
              <a:avLst/>
            </a:prstGeom>
          </p:spPr>
        </p:pic>
        <p:pic>
          <p:nvPicPr>
            <p:cNvPr id="4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87930BD5-E18D-4454-92DE-69101765F897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1219803" y="5986380"/>
              <a:ext cx="305593" cy="30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138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C436C9-E7FB-4F58-BFBA-0D74833C11BF}"/>
              </a:ext>
            </a:extLst>
          </p:cNvPr>
          <p:cNvGrpSpPr/>
          <p:nvPr/>
        </p:nvGrpSpPr>
        <p:grpSpPr>
          <a:xfrm>
            <a:off x="287071" y="237396"/>
            <a:ext cx="6661683" cy="9605833"/>
            <a:chOff x="233386" y="267215"/>
            <a:chExt cx="6661683" cy="96058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F7625D-8306-406C-9DD3-61E922ECA169}"/>
                </a:ext>
              </a:extLst>
            </p:cNvPr>
            <p:cNvSpPr/>
            <p:nvPr/>
          </p:nvSpPr>
          <p:spPr>
            <a:xfrm>
              <a:off x="233386" y="267215"/>
              <a:ext cx="6661683" cy="9605833"/>
            </a:xfrm>
            <a:custGeom>
              <a:avLst/>
              <a:gdLst>
                <a:gd name="connsiteX0" fmla="*/ 0 w 6661683"/>
                <a:gd name="connsiteY0" fmla="*/ 0 h 9605833"/>
                <a:gd name="connsiteX1" fmla="*/ 799402 w 6661683"/>
                <a:gd name="connsiteY1" fmla="*/ 0 h 9605833"/>
                <a:gd name="connsiteX2" fmla="*/ 1332337 w 6661683"/>
                <a:gd name="connsiteY2" fmla="*/ 0 h 9605833"/>
                <a:gd name="connsiteX3" fmla="*/ 1865271 w 6661683"/>
                <a:gd name="connsiteY3" fmla="*/ 0 h 9605833"/>
                <a:gd name="connsiteX4" fmla="*/ 2331589 w 6661683"/>
                <a:gd name="connsiteY4" fmla="*/ 0 h 9605833"/>
                <a:gd name="connsiteX5" fmla="*/ 3130991 w 6661683"/>
                <a:gd name="connsiteY5" fmla="*/ 0 h 9605833"/>
                <a:gd name="connsiteX6" fmla="*/ 3597309 w 6661683"/>
                <a:gd name="connsiteY6" fmla="*/ 0 h 9605833"/>
                <a:gd name="connsiteX7" fmla="*/ 4396711 w 6661683"/>
                <a:gd name="connsiteY7" fmla="*/ 0 h 9605833"/>
                <a:gd name="connsiteX8" fmla="*/ 5196113 w 6661683"/>
                <a:gd name="connsiteY8" fmla="*/ 0 h 9605833"/>
                <a:gd name="connsiteX9" fmla="*/ 5729047 w 6661683"/>
                <a:gd name="connsiteY9" fmla="*/ 0 h 9605833"/>
                <a:gd name="connsiteX10" fmla="*/ 6661683 w 6661683"/>
                <a:gd name="connsiteY10" fmla="*/ 0 h 9605833"/>
                <a:gd name="connsiteX11" fmla="*/ 6661683 w 6661683"/>
                <a:gd name="connsiteY11" fmla="*/ 782189 h 9605833"/>
                <a:gd name="connsiteX12" fmla="*/ 6661683 w 6661683"/>
                <a:gd name="connsiteY12" fmla="*/ 1660437 h 9605833"/>
                <a:gd name="connsiteX13" fmla="*/ 6661683 w 6661683"/>
                <a:gd name="connsiteY13" fmla="*/ 2442626 h 9605833"/>
                <a:gd name="connsiteX14" fmla="*/ 6661683 w 6661683"/>
                <a:gd name="connsiteY14" fmla="*/ 2840582 h 9605833"/>
                <a:gd name="connsiteX15" fmla="*/ 6661683 w 6661683"/>
                <a:gd name="connsiteY15" fmla="*/ 3430655 h 9605833"/>
                <a:gd name="connsiteX16" fmla="*/ 6661683 w 6661683"/>
                <a:gd name="connsiteY16" fmla="*/ 4020727 h 9605833"/>
                <a:gd name="connsiteX17" fmla="*/ 6661683 w 6661683"/>
                <a:gd name="connsiteY17" fmla="*/ 4610800 h 9605833"/>
                <a:gd name="connsiteX18" fmla="*/ 6661683 w 6661683"/>
                <a:gd name="connsiteY18" fmla="*/ 5104814 h 9605833"/>
                <a:gd name="connsiteX19" fmla="*/ 6661683 w 6661683"/>
                <a:gd name="connsiteY19" fmla="*/ 5887003 h 9605833"/>
                <a:gd name="connsiteX20" fmla="*/ 6661683 w 6661683"/>
                <a:gd name="connsiteY20" fmla="*/ 6284959 h 9605833"/>
                <a:gd name="connsiteX21" fmla="*/ 6661683 w 6661683"/>
                <a:gd name="connsiteY21" fmla="*/ 6971090 h 9605833"/>
                <a:gd name="connsiteX22" fmla="*/ 6661683 w 6661683"/>
                <a:gd name="connsiteY22" fmla="*/ 7657221 h 9605833"/>
                <a:gd name="connsiteX23" fmla="*/ 6661683 w 6661683"/>
                <a:gd name="connsiteY23" fmla="*/ 8343352 h 9605833"/>
                <a:gd name="connsiteX24" fmla="*/ 6661683 w 6661683"/>
                <a:gd name="connsiteY24" fmla="*/ 8933425 h 9605833"/>
                <a:gd name="connsiteX25" fmla="*/ 6661683 w 6661683"/>
                <a:gd name="connsiteY25" fmla="*/ 9605833 h 9605833"/>
                <a:gd name="connsiteX26" fmla="*/ 5995515 w 6661683"/>
                <a:gd name="connsiteY26" fmla="*/ 9605833 h 9605833"/>
                <a:gd name="connsiteX27" fmla="*/ 5196113 w 6661683"/>
                <a:gd name="connsiteY27" fmla="*/ 9605833 h 9605833"/>
                <a:gd name="connsiteX28" fmla="*/ 4396711 w 6661683"/>
                <a:gd name="connsiteY28" fmla="*/ 9605833 h 9605833"/>
                <a:gd name="connsiteX29" fmla="*/ 3797159 w 6661683"/>
                <a:gd name="connsiteY29" fmla="*/ 9605833 h 9605833"/>
                <a:gd name="connsiteX30" fmla="*/ 3330842 w 6661683"/>
                <a:gd name="connsiteY30" fmla="*/ 9605833 h 9605833"/>
                <a:gd name="connsiteX31" fmla="*/ 2664673 w 6661683"/>
                <a:gd name="connsiteY31" fmla="*/ 9605833 h 9605833"/>
                <a:gd name="connsiteX32" fmla="*/ 1931888 w 6661683"/>
                <a:gd name="connsiteY32" fmla="*/ 9605833 h 9605833"/>
                <a:gd name="connsiteX33" fmla="*/ 1265720 w 6661683"/>
                <a:gd name="connsiteY33" fmla="*/ 9605833 h 9605833"/>
                <a:gd name="connsiteX34" fmla="*/ 0 w 6661683"/>
                <a:gd name="connsiteY34" fmla="*/ 9605833 h 9605833"/>
                <a:gd name="connsiteX35" fmla="*/ 0 w 6661683"/>
                <a:gd name="connsiteY35" fmla="*/ 8727585 h 9605833"/>
                <a:gd name="connsiteX36" fmla="*/ 0 w 6661683"/>
                <a:gd name="connsiteY36" fmla="*/ 8137513 h 9605833"/>
                <a:gd name="connsiteX37" fmla="*/ 0 w 6661683"/>
                <a:gd name="connsiteY37" fmla="*/ 7547440 h 9605833"/>
                <a:gd name="connsiteX38" fmla="*/ 0 w 6661683"/>
                <a:gd name="connsiteY38" fmla="*/ 6861309 h 9605833"/>
                <a:gd name="connsiteX39" fmla="*/ 0 w 6661683"/>
                <a:gd name="connsiteY39" fmla="*/ 6367295 h 9605833"/>
                <a:gd name="connsiteX40" fmla="*/ 0 w 6661683"/>
                <a:gd name="connsiteY40" fmla="*/ 5873281 h 9605833"/>
                <a:gd name="connsiteX41" fmla="*/ 0 w 6661683"/>
                <a:gd name="connsiteY41" fmla="*/ 5187150 h 9605833"/>
                <a:gd name="connsiteX42" fmla="*/ 0 w 6661683"/>
                <a:gd name="connsiteY42" fmla="*/ 4501019 h 9605833"/>
                <a:gd name="connsiteX43" fmla="*/ 0 w 6661683"/>
                <a:gd name="connsiteY43" fmla="*/ 3622771 h 9605833"/>
                <a:gd name="connsiteX44" fmla="*/ 0 w 6661683"/>
                <a:gd name="connsiteY44" fmla="*/ 3128757 h 9605833"/>
                <a:gd name="connsiteX45" fmla="*/ 0 w 6661683"/>
                <a:gd name="connsiteY45" fmla="*/ 2442626 h 9605833"/>
                <a:gd name="connsiteX46" fmla="*/ 0 w 6661683"/>
                <a:gd name="connsiteY46" fmla="*/ 1756495 h 9605833"/>
                <a:gd name="connsiteX47" fmla="*/ 0 w 6661683"/>
                <a:gd name="connsiteY47" fmla="*/ 1262481 h 9605833"/>
                <a:gd name="connsiteX48" fmla="*/ 0 w 6661683"/>
                <a:gd name="connsiteY48" fmla="*/ 672408 h 9605833"/>
                <a:gd name="connsiteX49" fmla="*/ 0 w 6661683"/>
                <a:gd name="connsiteY49" fmla="*/ 0 h 96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661683" h="9605833" fill="none" extrusionOk="0">
                  <a:moveTo>
                    <a:pt x="0" y="0"/>
                  </a:moveTo>
                  <a:cubicBezTo>
                    <a:pt x="340049" y="-38839"/>
                    <a:pt x="540134" y="-3668"/>
                    <a:pt x="799402" y="0"/>
                  </a:cubicBezTo>
                  <a:cubicBezTo>
                    <a:pt x="1058670" y="3668"/>
                    <a:pt x="1196824" y="-8683"/>
                    <a:pt x="1332337" y="0"/>
                  </a:cubicBezTo>
                  <a:cubicBezTo>
                    <a:pt x="1467850" y="8683"/>
                    <a:pt x="1645268" y="4674"/>
                    <a:pt x="1865271" y="0"/>
                  </a:cubicBezTo>
                  <a:cubicBezTo>
                    <a:pt x="2085274" y="-4674"/>
                    <a:pt x="2174746" y="-2435"/>
                    <a:pt x="2331589" y="0"/>
                  </a:cubicBezTo>
                  <a:cubicBezTo>
                    <a:pt x="2488432" y="2435"/>
                    <a:pt x="2930624" y="-37693"/>
                    <a:pt x="3130991" y="0"/>
                  </a:cubicBezTo>
                  <a:cubicBezTo>
                    <a:pt x="3331358" y="37693"/>
                    <a:pt x="3371150" y="2710"/>
                    <a:pt x="3597309" y="0"/>
                  </a:cubicBezTo>
                  <a:cubicBezTo>
                    <a:pt x="3823468" y="-2710"/>
                    <a:pt x="4000073" y="-29432"/>
                    <a:pt x="4396711" y="0"/>
                  </a:cubicBezTo>
                  <a:cubicBezTo>
                    <a:pt x="4793349" y="29432"/>
                    <a:pt x="4917366" y="-5349"/>
                    <a:pt x="5196113" y="0"/>
                  </a:cubicBezTo>
                  <a:cubicBezTo>
                    <a:pt x="5474860" y="5349"/>
                    <a:pt x="5618518" y="22663"/>
                    <a:pt x="5729047" y="0"/>
                  </a:cubicBezTo>
                  <a:cubicBezTo>
                    <a:pt x="5839576" y="-22663"/>
                    <a:pt x="6399676" y="23485"/>
                    <a:pt x="6661683" y="0"/>
                  </a:cubicBezTo>
                  <a:cubicBezTo>
                    <a:pt x="6661142" y="304930"/>
                    <a:pt x="6635266" y="515672"/>
                    <a:pt x="6661683" y="782189"/>
                  </a:cubicBezTo>
                  <a:cubicBezTo>
                    <a:pt x="6688100" y="1048706"/>
                    <a:pt x="6646856" y="1243143"/>
                    <a:pt x="6661683" y="1660437"/>
                  </a:cubicBezTo>
                  <a:cubicBezTo>
                    <a:pt x="6676510" y="2077731"/>
                    <a:pt x="6634679" y="2123875"/>
                    <a:pt x="6661683" y="2442626"/>
                  </a:cubicBezTo>
                  <a:cubicBezTo>
                    <a:pt x="6688687" y="2761377"/>
                    <a:pt x="6678528" y="2744070"/>
                    <a:pt x="6661683" y="2840582"/>
                  </a:cubicBezTo>
                  <a:cubicBezTo>
                    <a:pt x="6644838" y="2937094"/>
                    <a:pt x="6652798" y="3156270"/>
                    <a:pt x="6661683" y="3430655"/>
                  </a:cubicBezTo>
                  <a:cubicBezTo>
                    <a:pt x="6670568" y="3705040"/>
                    <a:pt x="6658203" y="3823772"/>
                    <a:pt x="6661683" y="4020727"/>
                  </a:cubicBezTo>
                  <a:cubicBezTo>
                    <a:pt x="6665163" y="4217682"/>
                    <a:pt x="6634619" y="4442009"/>
                    <a:pt x="6661683" y="4610800"/>
                  </a:cubicBezTo>
                  <a:cubicBezTo>
                    <a:pt x="6688747" y="4779591"/>
                    <a:pt x="6640330" y="4919550"/>
                    <a:pt x="6661683" y="5104814"/>
                  </a:cubicBezTo>
                  <a:cubicBezTo>
                    <a:pt x="6683036" y="5290078"/>
                    <a:pt x="6645792" y="5596344"/>
                    <a:pt x="6661683" y="5887003"/>
                  </a:cubicBezTo>
                  <a:cubicBezTo>
                    <a:pt x="6677574" y="6177662"/>
                    <a:pt x="6656047" y="6104125"/>
                    <a:pt x="6661683" y="6284959"/>
                  </a:cubicBezTo>
                  <a:cubicBezTo>
                    <a:pt x="6667319" y="6465793"/>
                    <a:pt x="6680079" y="6713959"/>
                    <a:pt x="6661683" y="6971090"/>
                  </a:cubicBezTo>
                  <a:cubicBezTo>
                    <a:pt x="6643287" y="7228221"/>
                    <a:pt x="6641351" y="7397208"/>
                    <a:pt x="6661683" y="7657221"/>
                  </a:cubicBezTo>
                  <a:cubicBezTo>
                    <a:pt x="6682015" y="7917234"/>
                    <a:pt x="6632799" y="8041404"/>
                    <a:pt x="6661683" y="8343352"/>
                  </a:cubicBezTo>
                  <a:cubicBezTo>
                    <a:pt x="6690567" y="8645300"/>
                    <a:pt x="6643650" y="8812597"/>
                    <a:pt x="6661683" y="8933425"/>
                  </a:cubicBezTo>
                  <a:cubicBezTo>
                    <a:pt x="6679716" y="9054253"/>
                    <a:pt x="6651647" y="9349803"/>
                    <a:pt x="6661683" y="9605833"/>
                  </a:cubicBezTo>
                  <a:cubicBezTo>
                    <a:pt x="6494048" y="9619455"/>
                    <a:pt x="6258215" y="9572654"/>
                    <a:pt x="5995515" y="9605833"/>
                  </a:cubicBezTo>
                  <a:cubicBezTo>
                    <a:pt x="5732815" y="9639012"/>
                    <a:pt x="5572851" y="9601846"/>
                    <a:pt x="5196113" y="9605833"/>
                  </a:cubicBezTo>
                  <a:cubicBezTo>
                    <a:pt x="4819375" y="9609820"/>
                    <a:pt x="4662254" y="9645041"/>
                    <a:pt x="4396711" y="9605833"/>
                  </a:cubicBezTo>
                  <a:cubicBezTo>
                    <a:pt x="4131168" y="9566625"/>
                    <a:pt x="4075434" y="9587868"/>
                    <a:pt x="3797159" y="9605833"/>
                  </a:cubicBezTo>
                  <a:cubicBezTo>
                    <a:pt x="3518884" y="9623798"/>
                    <a:pt x="3426400" y="9616996"/>
                    <a:pt x="3330842" y="9605833"/>
                  </a:cubicBezTo>
                  <a:cubicBezTo>
                    <a:pt x="3235284" y="9594670"/>
                    <a:pt x="2908556" y="9574181"/>
                    <a:pt x="2664673" y="9605833"/>
                  </a:cubicBezTo>
                  <a:cubicBezTo>
                    <a:pt x="2420790" y="9637485"/>
                    <a:pt x="2169953" y="9581026"/>
                    <a:pt x="1931888" y="9605833"/>
                  </a:cubicBezTo>
                  <a:cubicBezTo>
                    <a:pt x="1693823" y="9630640"/>
                    <a:pt x="1518191" y="9600078"/>
                    <a:pt x="1265720" y="9605833"/>
                  </a:cubicBezTo>
                  <a:cubicBezTo>
                    <a:pt x="1013249" y="9611588"/>
                    <a:pt x="591388" y="9665699"/>
                    <a:pt x="0" y="9605833"/>
                  </a:cubicBezTo>
                  <a:cubicBezTo>
                    <a:pt x="40636" y="9363444"/>
                    <a:pt x="42564" y="9114532"/>
                    <a:pt x="0" y="8727585"/>
                  </a:cubicBezTo>
                  <a:cubicBezTo>
                    <a:pt x="-42564" y="8340638"/>
                    <a:pt x="12701" y="8357296"/>
                    <a:pt x="0" y="8137513"/>
                  </a:cubicBezTo>
                  <a:cubicBezTo>
                    <a:pt x="-12701" y="7917730"/>
                    <a:pt x="-9563" y="7776318"/>
                    <a:pt x="0" y="7547440"/>
                  </a:cubicBezTo>
                  <a:cubicBezTo>
                    <a:pt x="9563" y="7318562"/>
                    <a:pt x="16011" y="7124260"/>
                    <a:pt x="0" y="6861309"/>
                  </a:cubicBezTo>
                  <a:cubicBezTo>
                    <a:pt x="-16011" y="6598358"/>
                    <a:pt x="-18679" y="6476377"/>
                    <a:pt x="0" y="6367295"/>
                  </a:cubicBezTo>
                  <a:cubicBezTo>
                    <a:pt x="18679" y="6258213"/>
                    <a:pt x="-736" y="6018673"/>
                    <a:pt x="0" y="5873281"/>
                  </a:cubicBezTo>
                  <a:cubicBezTo>
                    <a:pt x="736" y="5727889"/>
                    <a:pt x="-7170" y="5391194"/>
                    <a:pt x="0" y="5187150"/>
                  </a:cubicBezTo>
                  <a:cubicBezTo>
                    <a:pt x="7170" y="4983106"/>
                    <a:pt x="-31872" y="4723213"/>
                    <a:pt x="0" y="4501019"/>
                  </a:cubicBezTo>
                  <a:cubicBezTo>
                    <a:pt x="31872" y="4278825"/>
                    <a:pt x="43272" y="4053778"/>
                    <a:pt x="0" y="3622771"/>
                  </a:cubicBezTo>
                  <a:cubicBezTo>
                    <a:pt x="-43272" y="3191764"/>
                    <a:pt x="-6100" y="3331571"/>
                    <a:pt x="0" y="3128757"/>
                  </a:cubicBezTo>
                  <a:cubicBezTo>
                    <a:pt x="6100" y="2925943"/>
                    <a:pt x="9474" y="2583297"/>
                    <a:pt x="0" y="2442626"/>
                  </a:cubicBezTo>
                  <a:cubicBezTo>
                    <a:pt x="-9474" y="2301955"/>
                    <a:pt x="-11628" y="2009232"/>
                    <a:pt x="0" y="1756495"/>
                  </a:cubicBezTo>
                  <a:cubicBezTo>
                    <a:pt x="11628" y="1503758"/>
                    <a:pt x="-19406" y="1433486"/>
                    <a:pt x="0" y="1262481"/>
                  </a:cubicBezTo>
                  <a:cubicBezTo>
                    <a:pt x="19406" y="1091476"/>
                    <a:pt x="14216" y="958157"/>
                    <a:pt x="0" y="672408"/>
                  </a:cubicBezTo>
                  <a:cubicBezTo>
                    <a:pt x="-14216" y="386659"/>
                    <a:pt x="236" y="217520"/>
                    <a:pt x="0" y="0"/>
                  </a:cubicBezTo>
                  <a:close/>
                </a:path>
                <a:path w="6661683" h="9605833" stroke="0" extrusionOk="0">
                  <a:moveTo>
                    <a:pt x="0" y="0"/>
                  </a:moveTo>
                  <a:cubicBezTo>
                    <a:pt x="399371" y="9631"/>
                    <a:pt x="505335" y="-31479"/>
                    <a:pt x="799402" y="0"/>
                  </a:cubicBezTo>
                  <a:cubicBezTo>
                    <a:pt x="1093469" y="31479"/>
                    <a:pt x="1139601" y="21675"/>
                    <a:pt x="1265720" y="0"/>
                  </a:cubicBezTo>
                  <a:cubicBezTo>
                    <a:pt x="1391839" y="-21675"/>
                    <a:pt x="1509253" y="13548"/>
                    <a:pt x="1732038" y="0"/>
                  </a:cubicBezTo>
                  <a:cubicBezTo>
                    <a:pt x="1954823" y="-13548"/>
                    <a:pt x="2013177" y="6170"/>
                    <a:pt x="2264972" y="0"/>
                  </a:cubicBezTo>
                  <a:cubicBezTo>
                    <a:pt x="2516767" y="-6170"/>
                    <a:pt x="2600197" y="19453"/>
                    <a:pt x="2797907" y="0"/>
                  </a:cubicBezTo>
                  <a:cubicBezTo>
                    <a:pt x="2995617" y="-19453"/>
                    <a:pt x="3382229" y="-24859"/>
                    <a:pt x="3530692" y="0"/>
                  </a:cubicBezTo>
                  <a:cubicBezTo>
                    <a:pt x="3679156" y="24859"/>
                    <a:pt x="4160834" y="32696"/>
                    <a:pt x="4330094" y="0"/>
                  </a:cubicBezTo>
                  <a:cubicBezTo>
                    <a:pt x="4499354" y="-32696"/>
                    <a:pt x="4685022" y="76"/>
                    <a:pt x="4929645" y="0"/>
                  </a:cubicBezTo>
                  <a:cubicBezTo>
                    <a:pt x="5174268" y="-76"/>
                    <a:pt x="5449539" y="9586"/>
                    <a:pt x="5729047" y="0"/>
                  </a:cubicBezTo>
                  <a:cubicBezTo>
                    <a:pt x="6008555" y="-9586"/>
                    <a:pt x="6452304" y="7872"/>
                    <a:pt x="6661683" y="0"/>
                  </a:cubicBezTo>
                  <a:cubicBezTo>
                    <a:pt x="6651400" y="204799"/>
                    <a:pt x="6683821" y="291314"/>
                    <a:pt x="6661683" y="494014"/>
                  </a:cubicBezTo>
                  <a:cubicBezTo>
                    <a:pt x="6639545" y="696714"/>
                    <a:pt x="6672881" y="817557"/>
                    <a:pt x="6661683" y="988029"/>
                  </a:cubicBezTo>
                  <a:cubicBezTo>
                    <a:pt x="6650485" y="1158502"/>
                    <a:pt x="6650243" y="1230624"/>
                    <a:pt x="6661683" y="1385984"/>
                  </a:cubicBezTo>
                  <a:cubicBezTo>
                    <a:pt x="6673123" y="1541345"/>
                    <a:pt x="6625276" y="1900326"/>
                    <a:pt x="6661683" y="2168174"/>
                  </a:cubicBezTo>
                  <a:cubicBezTo>
                    <a:pt x="6698091" y="2436022"/>
                    <a:pt x="6645622" y="2702404"/>
                    <a:pt x="6661683" y="3046421"/>
                  </a:cubicBezTo>
                  <a:cubicBezTo>
                    <a:pt x="6677744" y="3390438"/>
                    <a:pt x="6635873" y="3518067"/>
                    <a:pt x="6661683" y="3828611"/>
                  </a:cubicBezTo>
                  <a:cubicBezTo>
                    <a:pt x="6687494" y="4139155"/>
                    <a:pt x="6673576" y="4231771"/>
                    <a:pt x="6661683" y="4418683"/>
                  </a:cubicBezTo>
                  <a:cubicBezTo>
                    <a:pt x="6649790" y="4605595"/>
                    <a:pt x="6657838" y="4692560"/>
                    <a:pt x="6661683" y="4912697"/>
                  </a:cubicBezTo>
                  <a:cubicBezTo>
                    <a:pt x="6665528" y="5132834"/>
                    <a:pt x="6623015" y="5444646"/>
                    <a:pt x="6661683" y="5694887"/>
                  </a:cubicBezTo>
                  <a:cubicBezTo>
                    <a:pt x="6700352" y="5945128"/>
                    <a:pt x="6660215" y="6157328"/>
                    <a:pt x="6661683" y="6381018"/>
                  </a:cubicBezTo>
                  <a:cubicBezTo>
                    <a:pt x="6663151" y="6604708"/>
                    <a:pt x="6634552" y="6859891"/>
                    <a:pt x="6661683" y="7067149"/>
                  </a:cubicBezTo>
                  <a:cubicBezTo>
                    <a:pt x="6688814" y="7274407"/>
                    <a:pt x="6680465" y="7433654"/>
                    <a:pt x="6661683" y="7561163"/>
                  </a:cubicBezTo>
                  <a:cubicBezTo>
                    <a:pt x="6642901" y="7688672"/>
                    <a:pt x="6685084" y="8070280"/>
                    <a:pt x="6661683" y="8343352"/>
                  </a:cubicBezTo>
                  <a:cubicBezTo>
                    <a:pt x="6638282" y="8616424"/>
                    <a:pt x="6601459" y="8981719"/>
                    <a:pt x="6661683" y="9605833"/>
                  </a:cubicBezTo>
                  <a:cubicBezTo>
                    <a:pt x="6311229" y="9597066"/>
                    <a:pt x="6225777" y="9577606"/>
                    <a:pt x="5928898" y="9605833"/>
                  </a:cubicBezTo>
                  <a:cubicBezTo>
                    <a:pt x="5632019" y="9634060"/>
                    <a:pt x="5627424" y="9596247"/>
                    <a:pt x="5462580" y="9605833"/>
                  </a:cubicBezTo>
                  <a:cubicBezTo>
                    <a:pt x="5297736" y="9615419"/>
                    <a:pt x="5046079" y="9590324"/>
                    <a:pt x="4729795" y="9605833"/>
                  </a:cubicBezTo>
                  <a:cubicBezTo>
                    <a:pt x="4413512" y="9621342"/>
                    <a:pt x="4424383" y="9603841"/>
                    <a:pt x="4263477" y="9605833"/>
                  </a:cubicBezTo>
                  <a:cubicBezTo>
                    <a:pt x="4102571" y="9607825"/>
                    <a:pt x="3860639" y="9628211"/>
                    <a:pt x="3730542" y="9605833"/>
                  </a:cubicBezTo>
                  <a:cubicBezTo>
                    <a:pt x="3600446" y="9583455"/>
                    <a:pt x="3421553" y="9602986"/>
                    <a:pt x="3197608" y="9605833"/>
                  </a:cubicBezTo>
                  <a:cubicBezTo>
                    <a:pt x="2973663" y="9608680"/>
                    <a:pt x="2576342" y="9614791"/>
                    <a:pt x="2398206" y="9605833"/>
                  </a:cubicBezTo>
                  <a:cubicBezTo>
                    <a:pt x="2220070" y="9596875"/>
                    <a:pt x="1976524" y="9641170"/>
                    <a:pt x="1598804" y="9605833"/>
                  </a:cubicBezTo>
                  <a:cubicBezTo>
                    <a:pt x="1221084" y="9570496"/>
                    <a:pt x="1361092" y="9614796"/>
                    <a:pt x="1132486" y="9605833"/>
                  </a:cubicBezTo>
                  <a:cubicBezTo>
                    <a:pt x="903880" y="9596870"/>
                    <a:pt x="300716" y="9623659"/>
                    <a:pt x="0" y="9605833"/>
                  </a:cubicBezTo>
                  <a:cubicBezTo>
                    <a:pt x="-6427" y="9515598"/>
                    <a:pt x="-12341" y="9385046"/>
                    <a:pt x="0" y="9207877"/>
                  </a:cubicBezTo>
                  <a:cubicBezTo>
                    <a:pt x="12341" y="9030708"/>
                    <a:pt x="23951" y="8924806"/>
                    <a:pt x="0" y="8713863"/>
                  </a:cubicBezTo>
                  <a:cubicBezTo>
                    <a:pt x="-23951" y="8502920"/>
                    <a:pt x="16266" y="8100374"/>
                    <a:pt x="0" y="7835615"/>
                  </a:cubicBezTo>
                  <a:cubicBezTo>
                    <a:pt x="-16266" y="7570856"/>
                    <a:pt x="-19385" y="7510414"/>
                    <a:pt x="0" y="7245543"/>
                  </a:cubicBezTo>
                  <a:cubicBezTo>
                    <a:pt x="19385" y="6980672"/>
                    <a:pt x="19961" y="6596928"/>
                    <a:pt x="0" y="6367295"/>
                  </a:cubicBezTo>
                  <a:cubicBezTo>
                    <a:pt x="-19961" y="6137662"/>
                    <a:pt x="12144" y="6052968"/>
                    <a:pt x="0" y="5969339"/>
                  </a:cubicBezTo>
                  <a:cubicBezTo>
                    <a:pt x="-12144" y="5885710"/>
                    <a:pt x="-12380" y="5724614"/>
                    <a:pt x="0" y="5571383"/>
                  </a:cubicBezTo>
                  <a:cubicBezTo>
                    <a:pt x="12380" y="5418152"/>
                    <a:pt x="-10589" y="5152221"/>
                    <a:pt x="0" y="4981311"/>
                  </a:cubicBezTo>
                  <a:cubicBezTo>
                    <a:pt x="10589" y="4810401"/>
                    <a:pt x="21145" y="4584120"/>
                    <a:pt x="0" y="4391238"/>
                  </a:cubicBezTo>
                  <a:cubicBezTo>
                    <a:pt x="-21145" y="4198356"/>
                    <a:pt x="25872" y="3952622"/>
                    <a:pt x="0" y="3609049"/>
                  </a:cubicBezTo>
                  <a:cubicBezTo>
                    <a:pt x="-25872" y="3265476"/>
                    <a:pt x="10898" y="2953604"/>
                    <a:pt x="0" y="2730801"/>
                  </a:cubicBezTo>
                  <a:cubicBezTo>
                    <a:pt x="-10898" y="2507998"/>
                    <a:pt x="-41066" y="2232513"/>
                    <a:pt x="0" y="1852554"/>
                  </a:cubicBezTo>
                  <a:cubicBezTo>
                    <a:pt x="41066" y="1472595"/>
                    <a:pt x="-2203" y="1541141"/>
                    <a:pt x="0" y="1262481"/>
                  </a:cubicBezTo>
                  <a:cubicBezTo>
                    <a:pt x="2203" y="983821"/>
                    <a:pt x="-1544" y="851819"/>
                    <a:pt x="0" y="672408"/>
                  </a:cubicBezTo>
                  <a:cubicBezTo>
                    <a:pt x="1544" y="492997"/>
                    <a:pt x="-14806" y="14317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15602766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3649C2-34F5-4D4D-806A-D3B8E64C68D5}"/>
                </a:ext>
              </a:extLst>
            </p:cNvPr>
            <p:cNvSpPr txBox="1"/>
            <p:nvPr/>
          </p:nvSpPr>
          <p:spPr>
            <a:xfrm>
              <a:off x="1151321" y="728939"/>
              <a:ext cx="4786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solidFill>
                    <a:srgbClr val="0070C0"/>
                  </a:solidFill>
                  <a:latin typeface="Aka-AcidGR5yearsold" panose="02000603000000000000" pitchFamily="2" charset="-95"/>
                  <a:ea typeface="Aka-AcidGR5yearsold" panose="02000603000000000000" pitchFamily="2" charset="-95"/>
                </a:rPr>
                <a:t>Letter of the day </a:t>
              </a:r>
              <a:r>
                <a:rPr lang="en-AU" dirty="0">
                  <a:solidFill>
                    <a:schemeClr val="accent2">
                      <a:lumMod val="50000"/>
                    </a:schemeClr>
                  </a:solidFill>
                  <a:latin typeface="Adam Medium" panose="02000403000000000000" pitchFamily="2" charset="0"/>
                  <a:ea typeface="Aka-AcidGR5yearsold" panose="02000603000000000000" pitchFamily="2" charset="-95"/>
                </a:rPr>
                <a:t>bracelet or bookmark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Adam Medium" panose="02000403000000000000" pitchFamily="2" charset="0"/>
                <a:ea typeface="Aka-AcidGR5yearsold" panose="02000603000000000000" pitchFamily="2" charset="-95"/>
              </a:endParaRPr>
            </a:p>
          </p:txBody>
        </p:sp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10037E06-F28F-4FB2-BCAA-79F4699DA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6980" y="1514090"/>
              <a:ext cx="1915170" cy="7632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65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62</Words>
  <Application>Microsoft Office PowerPoint</Application>
  <PresentationFormat>Custom</PresentationFormat>
  <Paragraphs>6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Adam Medium</vt:lpstr>
      <vt:lpstr>Aka-AcidGR5yearsold</vt:lpstr>
      <vt:lpstr>Alexis Marie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Papas</dc:creator>
  <cp:lastModifiedBy>Maria Papas</cp:lastModifiedBy>
  <cp:revision>30</cp:revision>
  <dcterms:created xsi:type="dcterms:W3CDTF">2021-07-20T03:18:21Z</dcterms:created>
  <dcterms:modified xsi:type="dcterms:W3CDTF">2021-08-30T03:10:03Z</dcterms:modified>
</cp:coreProperties>
</file>