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Nunito SemiBold"/>
      <p:regular r:id="rId26"/>
      <p:bold r:id="rId27"/>
      <p:italic r:id="rId28"/>
      <p:boldItalic r:id="rId29"/>
    </p:embeddedFont>
    <p:embeddedFont>
      <p:font typeface="Nunito"/>
      <p:regular r:id="rId30"/>
      <p:bold r:id="rId31"/>
      <p:italic r:id="rId32"/>
      <p:boldItalic r:id="rId33"/>
    </p:embeddedFont>
    <p:embeddedFont>
      <p:font typeface="Mali"/>
      <p:regular r:id="rId34"/>
      <p:bold r:id="rId35"/>
      <p:italic r:id="rId36"/>
      <p:boldItalic r:id="rId37"/>
    </p:embeddedFont>
    <p:embeddedFont>
      <p:font typeface="Mali SemiBold"/>
      <p:regular r:id="rId38"/>
      <p:bold r:id="rId39"/>
      <p:italic r:id="rId40"/>
      <p:boldItalic r:id="rId41"/>
    </p:embeddedFont>
    <p:embeddedFont>
      <p:font typeface="Nunito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34AD00-1FD1-41C1-A1D4-46442A5D449F}">
  <a:tblStyle styleId="{2034AD00-1FD1-41C1-A1D4-46442A5D449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aliSemiBold-italic.fntdata"/><Relationship Id="rId20" Type="http://schemas.openxmlformats.org/officeDocument/2006/relationships/slide" Target="slides/slide15.xml"/><Relationship Id="rId42" Type="http://schemas.openxmlformats.org/officeDocument/2006/relationships/font" Target="fonts/NunitoLight-regular.fntdata"/><Relationship Id="rId41" Type="http://schemas.openxmlformats.org/officeDocument/2006/relationships/font" Target="fonts/MaliSemiBold-boldItalic.fntdata"/><Relationship Id="rId22" Type="http://schemas.openxmlformats.org/officeDocument/2006/relationships/slide" Target="slides/slide17.xml"/><Relationship Id="rId44" Type="http://schemas.openxmlformats.org/officeDocument/2006/relationships/font" Target="fonts/NunitoLight-italic.fntdata"/><Relationship Id="rId21" Type="http://schemas.openxmlformats.org/officeDocument/2006/relationships/slide" Target="slides/slide16.xml"/><Relationship Id="rId43" Type="http://schemas.openxmlformats.org/officeDocument/2006/relationships/font" Target="fonts/NunitoLight-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Nunito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SemiBold-regular.fntdata"/><Relationship Id="rId25" Type="http://schemas.openxmlformats.org/officeDocument/2006/relationships/slide" Target="slides/slide20.xml"/><Relationship Id="rId28" Type="http://schemas.openxmlformats.org/officeDocument/2006/relationships/font" Target="fonts/NunitoSemiBold-italic.fntdata"/><Relationship Id="rId27" Type="http://schemas.openxmlformats.org/officeDocument/2006/relationships/font" Target="fonts/Nunito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35" Type="http://schemas.openxmlformats.org/officeDocument/2006/relationships/font" Target="fonts/Mali-bold.fntdata"/><Relationship Id="rId12" Type="http://schemas.openxmlformats.org/officeDocument/2006/relationships/slide" Target="slides/slide7.xml"/><Relationship Id="rId34" Type="http://schemas.openxmlformats.org/officeDocument/2006/relationships/font" Target="fonts/Mali-regular.fntdata"/><Relationship Id="rId15" Type="http://schemas.openxmlformats.org/officeDocument/2006/relationships/slide" Target="slides/slide10.xml"/><Relationship Id="rId37" Type="http://schemas.openxmlformats.org/officeDocument/2006/relationships/font" Target="fonts/Mali-boldItalic.fntdata"/><Relationship Id="rId14" Type="http://schemas.openxmlformats.org/officeDocument/2006/relationships/slide" Target="slides/slide9.xml"/><Relationship Id="rId36" Type="http://schemas.openxmlformats.org/officeDocument/2006/relationships/font" Target="fonts/Mali-italic.fntdata"/><Relationship Id="rId17" Type="http://schemas.openxmlformats.org/officeDocument/2006/relationships/slide" Target="slides/slide12.xml"/><Relationship Id="rId39" Type="http://schemas.openxmlformats.org/officeDocument/2006/relationships/font" Target="fonts/MaliSemiBold-bold.fntdata"/><Relationship Id="rId16" Type="http://schemas.openxmlformats.org/officeDocument/2006/relationships/slide" Target="slides/slide11.xml"/><Relationship Id="rId38" Type="http://schemas.openxmlformats.org/officeDocument/2006/relationships/font" Target="fonts/MaliSemiBo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ea3a265c64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ea3a265c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e901cd843b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e901cd843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ea52af38ab_4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ea52af38ab_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e901cd843b_1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e901cd843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ea3a265c64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ea3a265c6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ea52af38ab_4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ea52af38ab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e8c58ba99b_6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e8c58ba99b_6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ea52af38ab_4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ea52af38ab_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e8187a8e17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e8187a8e1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e8187a8d37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e8187a8d3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e9cc9343fe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e9cc9343f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ea52af38ab_4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ea52af38ab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e901cd843b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e901cd843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e901cd843b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e901cd843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ec87b7e04f_3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ec87b7e04f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ec87b7e04f_3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ec87b7e04f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ea52af38ab_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ea52af38a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ec87b7e04f_3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ec87b7e04f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ea52af38ab_4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ea52af38ab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29000" y="772625"/>
            <a:ext cx="7146900" cy="1159800"/>
          </a:xfrm>
          <a:prstGeom prst="rect">
            <a:avLst/>
          </a:prstGeom>
        </p:spPr>
        <p:txBody>
          <a:bodyPr anchorCtr="0" anchor="t" bIns="0" lIns="0" spcFirstLastPara="1" rIns="0" wrap="square" tIns="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4" name="Shape 664"/>
        <p:cNvGrpSpPr/>
        <p:nvPr/>
      </p:nvGrpSpPr>
      <p:grpSpPr>
        <a:xfrm>
          <a:off x="0" y="0"/>
          <a:ext cx="0" cy="0"/>
          <a:chOff x="0" y="0"/>
          <a:chExt cx="0" cy="0"/>
        </a:xfrm>
      </p:grpSpPr>
      <p:sp>
        <p:nvSpPr>
          <p:cNvPr id="665" name="Google Shape;665;p1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66" name="Google Shape;666;p11"/>
          <p:cNvGrpSpPr/>
          <p:nvPr/>
        </p:nvGrpSpPr>
        <p:grpSpPr>
          <a:xfrm flipH="1" rot="-5400000">
            <a:off x="2172082" y="3352950"/>
            <a:ext cx="4799834" cy="6154586"/>
            <a:chOff x="8004404" y="372498"/>
            <a:chExt cx="3529549" cy="4525764"/>
          </a:xfrm>
        </p:grpSpPr>
        <p:grpSp>
          <p:nvGrpSpPr>
            <p:cNvPr id="667" name="Google Shape;667;p11"/>
            <p:cNvGrpSpPr/>
            <p:nvPr/>
          </p:nvGrpSpPr>
          <p:grpSpPr>
            <a:xfrm flipH="1" rot="-5400000">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flipH="1" rot="-5400000">
              <a:off x="9848714" y="1201031"/>
              <a:ext cx="196383" cy="2982574"/>
              <a:chOff x="1447800" y="152400"/>
              <a:chExt cx="318597" cy="4838699"/>
            </a:xfrm>
          </p:grpSpPr>
          <p:sp>
            <p:nvSpPr>
              <p:cNvPr id="711" name="Google Shape;711;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flipH="1" rot="-5400000">
              <a:off x="9689113" y="1336426"/>
              <a:ext cx="196383" cy="2982574"/>
              <a:chOff x="1600200" y="152400"/>
              <a:chExt cx="318597" cy="4838699"/>
            </a:xfrm>
          </p:grpSpPr>
          <p:sp>
            <p:nvSpPr>
              <p:cNvPr id="714" name="Google Shape;714;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flipH="1" rot="-5400000">
              <a:off x="9944475" y="1471836"/>
              <a:ext cx="196383" cy="2982574"/>
              <a:chOff x="533400" y="152400"/>
              <a:chExt cx="318597" cy="4838699"/>
            </a:xfrm>
          </p:grpSpPr>
          <p:sp>
            <p:nvSpPr>
              <p:cNvPr id="717" name="Google Shape;717;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flipH="1" rot="-5400000">
              <a:off x="9752954" y="1607231"/>
              <a:ext cx="196383" cy="2982574"/>
              <a:chOff x="685800" y="152400"/>
              <a:chExt cx="318597" cy="4838699"/>
            </a:xfrm>
          </p:grpSpPr>
          <p:sp>
            <p:nvSpPr>
              <p:cNvPr id="720" name="Google Shape;720;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flipH="1" rot="-5400000">
              <a:off x="9816794" y="1954222"/>
              <a:ext cx="196383" cy="2982574"/>
              <a:chOff x="990600" y="152400"/>
              <a:chExt cx="318597" cy="4838699"/>
            </a:xfrm>
          </p:grpSpPr>
          <p:sp>
            <p:nvSpPr>
              <p:cNvPr id="723" name="Google Shape;723;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flipH="1" rot="-5400000">
              <a:off x="9752954" y="2089589"/>
              <a:ext cx="196383" cy="2982574"/>
              <a:chOff x="3663063" y="152400"/>
              <a:chExt cx="318597" cy="4838699"/>
            </a:xfrm>
          </p:grpSpPr>
          <p:sp>
            <p:nvSpPr>
              <p:cNvPr id="726" name="Google Shape;726;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flipH="1" rot="-5400000">
              <a:off x="9880634" y="2225013"/>
              <a:ext cx="196383" cy="2982574"/>
              <a:chOff x="1295400" y="152400"/>
              <a:chExt cx="318597" cy="4838699"/>
            </a:xfrm>
          </p:grpSpPr>
          <p:sp>
            <p:nvSpPr>
              <p:cNvPr id="729" name="Google Shape;729;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flipH="1" rot="-5400000">
              <a:off x="9848714" y="2361002"/>
              <a:ext cx="196383" cy="2982574"/>
              <a:chOff x="1447800" y="152400"/>
              <a:chExt cx="318597" cy="4838699"/>
            </a:xfrm>
          </p:grpSpPr>
          <p:sp>
            <p:nvSpPr>
              <p:cNvPr id="732" name="Google Shape;732;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flipH="1" rot="-5400000">
              <a:off x="9721033" y="2496397"/>
              <a:ext cx="196383" cy="2982574"/>
              <a:chOff x="1600200" y="152400"/>
              <a:chExt cx="318597" cy="4838699"/>
            </a:xfrm>
          </p:grpSpPr>
          <p:sp>
            <p:nvSpPr>
              <p:cNvPr id="735" name="Google Shape;735;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flipH="1" rot="-5400000">
              <a:off x="9625273" y="2631806"/>
              <a:ext cx="196383" cy="2982574"/>
              <a:chOff x="533400" y="152400"/>
              <a:chExt cx="318597" cy="4838699"/>
            </a:xfrm>
          </p:grpSpPr>
          <p:sp>
            <p:nvSpPr>
              <p:cNvPr id="738" name="Google Shape;738;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flipH="1" rot="-5400000">
              <a:off x="9657193" y="2767202"/>
              <a:ext cx="196383" cy="2982574"/>
              <a:chOff x="685800" y="152400"/>
              <a:chExt cx="318597" cy="4838699"/>
            </a:xfrm>
          </p:grpSpPr>
          <p:sp>
            <p:nvSpPr>
              <p:cNvPr id="741" name="Google Shape;741;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flipH="1" rot="-5400000">
              <a:off x="9816794" y="2902597"/>
              <a:ext cx="196383" cy="2982574"/>
              <a:chOff x="838200" y="152400"/>
              <a:chExt cx="318597" cy="4838699"/>
            </a:xfrm>
          </p:grpSpPr>
          <p:sp>
            <p:nvSpPr>
              <p:cNvPr id="744" name="Google Shape;744;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flipH="1" rot="-5400000">
              <a:off x="9625273" y="3037992"/>
              <a:ext cx="196383" cy="2982574"/>
              <a:chOff x="990600" y="152400"/>
              <a:chExt cx="318597" cy="4838699"/>
            </a:xfrm>
          </p:grpSpPr>
          <p:sp>
            <p:nvSpPr>
              <p:cNvPr id="747" name="Google Shape;747;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flipH="1" rot="-5400000">
              <a:off x="9944475" y="3173359"/>
              <a:ext cx="196383" cy="2982574"/>
              <a:chOff x="3663063" y="152400"/>
              <a:chExt cx="318597" cy="4838699"/>
            </a:xfrm>
          </p:grpSpPr>
          <p:sp>
            <p:nvSpPr>
              <p:cNvPr id="750" name="Google Shape;750;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flipH="1" rot="-5400000">
              <a:off x="9784874" y="3308783"/>
              <a:ext cx="196383" cy="2982574"/>
              <a:chOff x="1295400" y="152400"/>
              <a:chExt cx="318597" cy="4838699"/>
            </a:xfrm>
          </p:grpSpPr>
          <p:sp>
            <p:nvSpPr>
              <p:cNvPr id="753" name="Google Shape;753;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encils">
  <p:cSld name="BLANK_1">
    <p:spTree>
      <p:nvGrpSpPr>
        <p:cNvPr id="755" name="Shape 755"/>
        <p:cNvGrpSpPr/>
        <p:nvPr/>
      </p:nvGrpSpPr>
      <p:grpSpPr>
        <a:xfrm>
          <a:off x="0" y="0"/>
          <a:ext cx="0" cy="0"/>
          <a:chOff x="0" y="0"/>
          <a:chExt cx="0" cy="0"/>
        </a:xfrm>
      </p:grpSpPr>
      <p:sp>
        <p:nvSpPr>
          <p:cNvPr id="756" name="Google Shape;756;p1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Light paper">
  <p:cSld name="BLANK_1_1">
    <p:bg>
      <p:bgPr>
        <a:solidFill>
          <a:schemeClr val="accent5"/>
        </a:solidFill>
      </p:bgPr>
    </p:bg>
    <p:spTree>
      <p:nvGrpSpPr>
        <p:cNvPr id="757"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Dark paper">
  <p:cSld name="BLANK_1_1_1">
    <p:bg>
      <p:bgPr>
        <a:solidFill>
          <a:schemeClr val="accent5"/>
        </a:solidFill>
      </p:bgPr>
    </p:bg>
    <p:spTree>
      <p:nvGrpSpPr>
        <p:cNvPr id="760"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b="0" l="0" r="0" t="0"/>
          <a:stretch/>
        </p:blipFill>
        <p:spPr>
          <a:xfrm>
            <a:off x="0" y="0"/>
            <a:ext cx="9144005" cy="5143500"/>
          </a:xfrm>
          <a:prstGeom prst="rect">
            <a:avLst/>
          </a:prstGeom>
          <a:noFill/>
          <a:ln>
            <a:noFill/>
          </a:ln>
        </p:spPr>
      </p:pic>
      <p:sp>
        <p:nvSpPr>
          <p:cNvPr id="762" name="Google Shape;762;p1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0" name="Shape 60"/>
        <p:cNvGrpSpPr/>
        <p:nvPr/>
      </p:nvGrpSpPr>
      <p:grpSpPr>
        <a:xfrm>
          <a:off x="0" y="0"/>
          <a:ext cx="0" cy="0"/>
          <a:chOff x="0" y="0"/>
          <a:chExt cx="0" cy="0"/>
        </a:xfrm>
      </p:grpSpPr>
      <p:sp>
        <p:nvSpPr>
          <p:cNvPr id="61" name="Google Shape;61;p3"/>
          <p:cNvSpPr txBox="1"/>
          <p:nvPr>
            <p:ph type="ctrTitle"/>
          </p:nvPr>
        </p:nvSpPr>
        <p:spPr>
          <a:xfrm>
            <a:off x="752800" y="440350"/>
            <a:ext cx="7485900" cy="1159800"/>
          </a:xfrm>
          <a:prstGeom prst="rect">
            <a:avLst/>
          </a:prstGeom>
        </p:spPr>
        <p:txBody>
          <a:bodyPr anchorCtr="0" anchor="b" bIns="0" lIns="0" spcFirstLastPara="1" rIns="0" wrap="square" tIns="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p:txBody>
      </p:sp>
      <p:sp>
        <p:nvSpPr>
          <p:cNvPr id="62" name="Google Shape;62;p3"/>
          <p:cNvSpPr txBox="1"/>
          <p:nvPr>
            <p:ph idx="1" type="subTitle"/>
          </p:nvPr>
        </p:nvSpPr>
        <p:spPr>
          <a:xfrm>
            <a:off x="752800" y="1697054"/>
            <a:ext cx="7485900" cy="784800"/>
          </a:xfrm>
          <a:prstGeom prst="rect">
            <a:avLst/>
          </a:prstGeom>
        </p:spPr>
        <p:txBody>
          <a:bodyPr anchorCtr="0" anchor="t" bIns="0" lIns="0" spcFirstLastPara="1" rIns="0" wrap="square" tIns="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2" name="Shape 112"/>
        <p:cNvGrpSpPr/>
        <p:nvPr/>
      </p:nvGrpSpPr>
      <p:grpSpPr>
        <a:xfrm>
          <a:off x="0" y="0"/>
          <a:ext cx="0" cy="0"/>
          <a:chOff x="0" y="0"/>
          <a:chExt cx="0" cy="0"/>
        </a:xfrm>
      </p:grpSpPr>
      <p:sp>
        <p:nvSpPr>
          <p:cNvPr id="113" name="Google Shape;113;p4"/>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lvl1pPr indent="-406400" lvl="0" marL="457200" rtl="0" algn="ctr">
              <a:lnSpc>
                <a:spcPct val="115000"/>
              </a:lnSpc>
              <a:spcBef>
                <a:spcPts val="600"/>
              </a:spcBef>
              <a:spcAft>
                <a:spcPts val="0"/>
              </a:spcAft>
              <a:buSzPts val="2800"/>
              <a:buFont typeface="Mali"/>
              <a:buChar char="✘"/>
              <a:defRPr sz="2800">
                <a:latin typeface="Mali"/>
                <a:ea typeface="Mali"/>
                <a:cs typeface="Mali"/>
                <a:sym typeface="Mali"/>
              </a:defRPr>
            </a:lvl1pPr>
            <a:lvl2pPr indent="-406400" lvl="1" marL="914400" rtl="0" algn="ctr">
              <a:lnSpc>
                <a:spcPct val="115000"/>
              </a:lnSpc>
              <a:spcBef>
                <a:spcPts val="1000"/>
              </a:spcBef>
              <a:spcAft>
                <a:spcPts val="0"/>
              </a:spcAft>
              <a:buSzPts val="2800"/>
              <a:buFont typeface="Mali"/>
              <a:buChar char="-"/>
              <a:defRPr sz="2800">
                <a:latin typeface="Mali"/>
                <a:ea typeface="Mali"/>
                <a:cs typeface="Mali"/>
                <a:sym typeface="Mali"/>
              </a:defRPr>
            </a:lvl2pPr>
            <a:lvl3pPr indent="-406400" lvl="2" marL="1371600" rtl="0" algn="ctr">
              <a:lnSpc>
                <a:spcPct val="115000"/>
              </a:lnSpc>
              <a:spcBef>
                <a:spcPts val="1000"/>
              </a:spcBef>
              <a:spcAft>
                <a:spcPts val="0"/>
              </a:spcAft>
              <a:buSzPts val="2800"/>
              <a:buFont typeface="Mali"/>
              <a:buChar char="-"/>
              <a:defRPr sz="2800">
                <a:latin typeface="Mali"/>
                <a:ea typeface="Mali"/>
                <a:cs typeface="Mali"/>
                <a:sym typeface="Mali"/>
              </a:defRPr>
            </a:lvl3pPr>
            <a:lvl4pPr indent="-406400" lvl="3" marL="1828800" rtl="0" algn="ctr">
              <a:lnSpc>
                <a:spcPct val="115000"/>
              </a:lnSpc>
              <a:spcBef>
                <a:spcPts val="1000"/>
              </a:spcBef>
              <a:spcAft>
                <a:spcPts val="0"/>
              </a:spcAft>
              <a:buSzPts val="2800"/>
              <a:buFont typeface="Mali"/>
              <a:buChar char="●"/>
              <a:defRPr sz="2800">
                <a:latin typeface="Mali"/>
                <a:ea typeface="Mali"/>
                <a:cs typeface="Mali"/>
                <a:sym typeface="Mali"/>
              </a:defRPr>
            </a:lvl4pPr>
            <a:lvl5pPr indent="-406400" lvl="4" marL="2286000" rtl="0" algn="ctr">
              <a:lnSpc>
                <a:spcPct val="115000"/>
              </a:lnSpc>
              <a:spcBef>
                <a:spcPts val="1000"/>
              </a:spcBef>
              <a:spcAft>
                <a:spcPts val="0"/>
              </a:spcAft>
              <a:buSzPts val="2800"/>
              <a:buFont typeface="Mali"/>
              <a:buChar char="○"/>
              <a:defRPr sz="2800">
                <a:latin typeface="Mali"/>
                <a:ea typeface="Mali"/>
                <a:cs typeface="Mali"/>
                <a:sym typeface="Mali"/>
              </a:defRPr>
            </a:lvl5pPr>
            <a:lvl6pPr indent="-406400" lvl="5" marL="2743200" rtl="0" algn="ctr">
              <a:lnSpc>
                <a:spcPct val="115000"/>
              </a:lnSpc>
              <a:spcBef>
                <a:spcPts val="1000"/>
              </a:spcBef>
              <a:spcAft>
                <a:spcPts val="0"/>
              </a:spcAft>
              <a:buSzPts val="2800"/>
              <a:buFont typeface="Mali"/>
              <a:buChar char="■"/>
              <a:defRPr sz="2800">
                <a:latin typeface="Mali"/>
                <a:ea typeface="Mali"/>
                <a:cs typeface="Mali"/>
                <a:sym typeface="Mali"/>
              </a:defRPr>
            </a:lvl6pPr>
            <a:lvl7pPr indent="-406400" lvl="6" marL="3200400" rtl="0" algn="ctr">
              <a:lnSpc>
                <a:spcPct val="115000"/>
              </a:lnSpc>
              <a:spcBef>
                <a:spcPts val="1000"/>
              </a:spcBef>
              <a:spcAft>
                <a:spcPts val="0"/>
              </a:spcAft>
              <a:buSzPts val="2800"/>
              <a:buFont typeface="Mali"/>
              <a:buChar char="●"/>
              <a:defRPr sz="2800">
                <a:latin typeface="Mali"/>
                <a:ea typeface="Mali"/>
                <a:cs typeface="Mali"/>
                <a:sym typeface="Mali"/>
              </a:defRPr>
            </a:lvl7pPr>
            <a:lvl8pPr indent="-406400" lvl="7" marL="3657600" rtl="0" algn="ctr">
              <a:lnSpc>
                <a:spcPct val="115000"/>
              </a:lnSpc>
              <a:spcBef>
                <a:spcPts val="1000"/>
              </a:spcBef>
              <a:spcAft>
                <a:spcPts val="0"/>
              </a:spcAft>
              <a:buSzPts val="2800"/>
              <a:buFont typeface="Mali"/>
              <a:buChar char="○"/>
              <a:defRPr sz="2800">
                <a:latin typeface="Mali"/>
                <a:ea typeface="Mali"/>
                <a:cs typeface="Mali"/>
                <a:sym typeface="Mali"/>
              </a:defRPr>
            </a:lvl8pPr>
            <a:lvl9pPr indent="-406400" lvl="8" marL="4114800" algn="ctr">
              <a:lnSpc>
                <a:spcPct val="115000"/>
              </a:lnSpc>
              <a:spcBef>
                <a:spcPts val="1000"/>
              </a:spcBef>
              <a:spcAft>
                <a:spcPts val="1000"/>
              </a:spcAft>
              <a:buSzPts val="2800"/>
              <a:buFont typeface="Mali"/>
              <a:buChar char="■"/>
              <a:defRPr sz="2800">
                <a:latin typeface="Mali"/>
                <a:ea typeface="Mali"/>
                <a:cs typeface="Mali"/>
                <a:sym typeface="Mali"/>
              </a:defRPr>
            </a:lvl9pPr>
          </a:lstStyle>
          <a:p/>
        </p:txBody>
      </p:sp>
      <p:sp>
        <p:nvSpPr>
          <p:cNvPr id="114" name="Google Shape;114;p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3"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sz="3600">
                <a:latin typeface="Nunito SemiBold"/>
                <a:ea typeface="Nunito SemiBold"/>
                <a:cs typeface="Nunito SemiBold"/>
                <a:sym typeface="Nunito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6" name="Google Shape;166;p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lvl1pPr indent="-317500" lvl="0" marL="457200">
              <a:spcBef>
                <a:spcPts val="600"/>
              </a:spcBef>
              <a:spcAft>
                <a:spcPts val="0"/>
              </a:spcAft>
              <a:buSzPts val="1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167" name="Google Shape;167;p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flipH="1" rot="-5400000">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flipH="1" rot="-5400000">
              <a:off x="9848714" y="1201031"/>
              <a:ext cx="196383" cy="2982574"/>
              <a:chOff x="1447800" y="152400"/>
              <a:chExt cx="318597" cy="4838699"/>
            </a:xfrm>
          </p:grpSpPr>
          <p:sp>
            <p:nvSpPr>
              <p:cNvPr id="213" name="Google Shape;213;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flipH="1" rot="-5400000">
              <a:off x="9689113" y="1336426"/>
              <a:ext cx="196383" cy="2982574"/>
              <a:chOff x="1600200" y="152400"/>
              <a:chExt cx="318597" cy="4838699"/>
            </a:xfrm>
          </p:grpSpPr>
          <p:sp>
            <p:nvSpPr>
              <p:cNvPr id="216" name="Google Shape;216;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flipH="1" rot="-5400000">
              <a:off x="9944475" y="1471836"/>
              <a:ext cx="196383" cy="2982574"/>
              <a:chOff x="533400" y="152400"/>
              <a:chExt cx="318597" cy="4838699"/>
            </a:xfrm>
          </p:grpSpPr>
          <p:sp>
            <p:nvSpPr>
              <p:cNvPr id="219" name="Google Shape;219;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flipH="1" rot="-5400000">
              <a:off x="9752954" y="1607231"/>
              <a:ext cx="196383" cy="2982574"/>
              <a:chOff x="685800" y="152400"/>
              <a:chExt cx="318597" cy="4838699"/>
            </a:xfrm>
          </p:grpSpPr>
          <p:sp>
            <p:nvSpPr>
              <p:cNvPr id="222" name="Google Shape;222;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flipH="1" rot="-5400000">
              <a:off x="9816794" y="1954222"/>
              <a:ext cx="196383" cy="2982574"/>
              <a:chOff x="990600" y="152400"/>
              <a:chExt cx="318597" cy="4838699"/>
            </a:xfrm>
          </p:grpSpPr>
          <p:sp>
            <p:nvSpPr>
              <p:cNvPr id="225" name="Google Shape;225;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flipH="1" rot="-5400000">
              <a:off x="9752954" y="2089589"/>
              <a:ext cx="196383" cy="2982574"/>
              <a:chOff x="3663063" y="152400"/>
              <a:chExt cx="318597" cy="4838699"/>
            </a:xfrm>
          </p:grpSpPr>
          <p:sp>
            <p:nvSpPr>
              <p:cNvPr id="228" name="Google Shape;228;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flipH="1" rot="-5400000">
              <a:off x="9880634" y="2225013"/>
              <a:ext cx="196383" cy="2982574"/>
              <a:chOff x="1295400" y="152400"/>
              <a:chExt cx="318597" cy="4838699"/>
            </a:xfrm>
          </p:grpSpPr>
          <p:sp>
            <p:nvSpPr>
              <p:cNvPr id="231" name="Google Shape;231;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flipH="1" rot="-5400000">
              <a:off x="9848714" y="2361002"/>
              <a:ext cx="196383" cy="2982574"/>
              <a:chOff x="1447800" y="152400"/>
              <a:chExt cx="318597" cy="4838699"/>
            </a:xfrm>
          </p:grpSpPr>
          <p:sp>
            <p:nvSpPr>
              <p:cNvPr id="234" name="Google Shape;234;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flipH="1" rot="-5400000">
              <a:off x="9721033" y="2496397"/>
              <a:ext cx="196383" cy="2982574"/>
              <a:chOff x="1600200" y="152400"/>
              <a:chExt cx="318597" cy="4838699"/>
            </a:xfrm>
          </p:grpSpPr>
          <p:sp>
            <p:nvSpPr>
              <p:cNvPr id="237" name="Google Shape;237;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flipH="1" rot="-5400000">
              <a:off x="9625273" y="2631806"/>
              <a:ext cx="196383" cy="2982574"/>
              <a:chOff x="533400" y="152400"/>
              <a:chExt cx="318597" cy="4838699"/>
            </a:xfrm>
          </p:grpSpPr>
          <p:sp>
            <p:nvSpPr>
              <p:cNvPr id="240" name="Google Shape;240;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flipH="1" rot="-5400000">
              <a:off x="9657193" y="2767202"/>
              <a:ext cx="196383" cy="2982574"/>
              <a:chOff x="685800" y="152400"/>
              <a:chExt cx="318597" cy="4838699"/>
            </a:xfrm>
          </p:grpSpPr>
          <p:sp>
            <p:nvSpPr>
              <p:cNvPr id="243" name="Google Shape;243;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flipH="1" rot="-5400000">
              <a:off x="9816794" y="2902597"/>
              <a:ext cx="196383" cy="2982574"/>
              <a:chOff x="838200" y="152400"/>
              <a:chExt cx="318597" cy="4838699"/>
            </a:xfrm>
          </p:grpSpPr>
          <p:sp>
            <p:nvSpPr>
              <p:cNvPr id="246" name="Google Shape;246;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flipH="1" rot="-5400000">
              <a:off x="9625273" y="3037992"/>
              <a:ext cx="196383" cy="2982574"/>
              <a:chOff x="990600" y="152400"/>
              <a:chExt cx="318597" cy="4838699"/>
            </a:xfrm>
          </p:grpSpPr>
          <p:sp>
            <p:nvSpPr>
              <p:cNvPr id="249" name="Google Shape;249;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flipH="1" rot="-5400000">
              <a:off x="9944475" y="3173359"/>
              <a:ext cx="196383" cy="2982574"/>
              <a:chOff x="3663063" y="152400"/>
              <a:chExt cx="318597" cy="4838699"/>
            </a:xfrm>
          </p:grpSpPr>
          <p:sp>
            <p:nvSpPr>
              <p:cNvPr id="252" name="Google Shape;252;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flipH="1" rot="-5400000">
              <a:off x="9784874" y="3308783"/>
              <a:ext cx="196383" cy="2982574"/>
              <a:chOff x="1295400" y="152400"/>
              <a:chExt cx="318597" cy="4838699"/>
            </a:xfrm>
          </p:grpSpPr>
          <p:sp>
            <p:nvSpPr>
              <p:cNvPr id="255" name="Google Shape;255;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image">
  <p:cSld name="TITLE_AND_BODY_1">
    <p:bg>
      <p:bgPr>
        <a:solidFill>
          <a:schemeClr val="dk1"/>
        </a:solidFill>
      </p:bgPr>
    </p:bg>
    <p:spTree>
      <p:nvGrpSpPr>
        <p:cNvPr id="257"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b="0" l="0" r="50097" t="0"/>
          <a:stretch/>
        </p:blipFill>
        <p:spPr>
          <a:xfrm>
            <a:off x="0" y="0"/>
            <a:ext cx="4563024" cy="5143500"/>
          </a:xfrm>
          <a:prstGeom prst="rect">
            <a:avLst/>
          </a:prstGeom>
          <a:noFill/>
          <a:ln>
            <a:noFill/>
          </a:ln>
          <a:effectLst>
            <a:outerShdw blurRad="114300" rotWithShape="0" algn="bl" dist="9525">
              <a:schemeClr val="dk1">
                <a:alpha val="30000"/>
              </a:schemeClr>
            </a:outerShdw>
          </a:effectLst>
        </p:spPr>
      </p:pic>
      <p:sp>
        <p:nvSpPr>
          <p:cNvPr id="259" name="Google Shape;259;p6"/>
          <p:cNvSpPr/>
          <p:nvPr/>
        </p:nvSpPr>
        <p:spPr>
          <a:xfrm rot="197195">
            <a:off x="267937" y="14512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txBox="1"/>
          <p:nvPr>
            <p:ph type="title"/>
          </p:nvPr>
        </p:nvSpPr>
        <p:spPr>
          <a:xfrm>
            <a:off x="524200" y="983900"/>
            <a:ext cx="3446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6"/>
          <p:cNvSpPr txBox="1"/>
          <p:nvPr>
            <p:ph idx="1" type="body"/>
          </p:nvPr>
        </p:nvSpPr>
        <p:spPr>
          <a:xfrm>
            <a:off x="524200" y="1809750"/>
            <a:ext cx="3446100" cy="2621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262" name="Google Shape;262;p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flipH="1" rot="-5400000">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flipH="1" rot="-5400000">
              <a:off x="9848714" y="1201031"/>
              <a:ext cx="196383" cy="2982574"/>
              <a:chOff x="1447800" y="152400"/>
              <a:chExt cx="318597" cy="4838699"/>
            </a:xfrm>
          </p:grpSpPr>
          <p:sp>
            <p:nvSpPr>
              <p:cNvPr id="308" name="Google Shape;308;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flipH="1" rot="-5400000">
              <a:off x="9689113" y="1336426"/>
              <a:ext cx="196383" cy="2982574"/>
              <a:chOff x="1600200" y="152400"/>
              <a:chExt cx="318597" cy="4838699"/>
            </a:xfrm>
          </p:grpSpPr>
          <p:sp>
            <p:nvSpPr>
              <p:cNvPr id="311" name="Google Shape;311;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flipH="1" rot="-5400000">
              <a:off x="9944475" y="1471836"/>
              <a:ext cx="196383" cy="2982574"/>
              <a:chOff x="533400" y="152400"/>
              <a:chExt cx="318597" cy="4838699"/>
            </a:xfrm>
          </p:grpSpPr>
          <p:sp>
            <p:nvSpPr>
              <p:cNvPr id="314" name="Google Shape;314;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flipH="1" rot="-5400000">
              <a:off x="9752954" y="1607231"/>
              <a:ext cx="196383" cy="2982574"/>
              <a:chOff x="685800" y="152400"/>
              <a:chExt cx="318597" cy="4838699"/>
            </a:xfrm>
          </p:grpSpPr>
          <p:sp>
            <p:nvSpPr>
              <p:cNvPr id="317" name="Google Shape;317;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flipH="1" rot="-5400000">
              <a:off x="9816794" y="1954222"/>
              <a:ext cx="196383" cy="2982574"/>
              <a:chOff x="990600" y="152400"/>
              <a:chExt cx="318597" cy="4838699"/>
            </a:xfrm>
          </p:grpSpPr>
          <p:sp>
            <p:nvSpPr>
              <p:cNvPr id="320" name="Google Shape;320;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flipH="1" rot="-5400000">
              <a:off x="9752954" y="2089589"/>
              <a:ext cx="196383" cy="2982574"/>
              <a:chOff x="3663063" y="152400"/>
              <a:chExt cx="318597" cy="4838699"/>
            </a:xfrm>
          </p:grpSpPr>
          <p:sp>
            <p:nvSpPr>
              <p:cNvPr id="323" name="Google Shape;323;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flipH="1" rot="-5400000">
              <a:off x="9880634" y="2225013"/>
              <a:ext cx="196383" cy="2982574"/>
              <a:chOff x="1295400" y="152400"/>
              <a:chExt cx="318597" cy="4838699"/>
            </a:xfrm>
          </p:grpSpPr>
          <p:sp>
            <p:nvSpPr>
              <p:cNvPr id="326" name="Google Shape;326;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flipH="1" rot="-5400000">
              <a:off x="9848714" y="2361002"/>
              <a:ext cx="196383" cy="2982574"/>
              <a:chOff x="1447800" y="152400"/>
              <a:chExt cx="318597" cy="4838699"/>
            </a:xfrm>
          </p:grpSpPr>
          <p:sp>
            <p:nvSpPr>
              <p:cNvPr id="329" name="Google Shape;329;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flipH="1" rot="-5400000">
              <a:off x="9721033" y="2496397"/>
              <a:ext cx="196383" cy="2982574"/>
              <a:chOff x="1600200" y="152400"/>
              <a:chExt cx="318597" cy="4838699"/>
            </a:xfrm>
          </p:grpSpPr>
          <p:sp>
            <p:nvSpPr>
              <p:cNvPr id="332" name="Google Shape;332;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flipH="1" rot="-5400000">
              <a:off x="9625273" y="2631806"/>
              <a:ext cx="196383" cy="2982574"/>
              <a:chOff x="533400" y="152400"/>
              <a:chExt cx="318597" cy="4838699"/>
            </a:xfrm>
          </p:grpSpPr>
          <p:sp>
            <p:nvSpPr>
              <p:cNvPr id="335" name="Google Shape;335;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flipH="1" rot="-5400000">
              <a:off x="9657193" y="2767202"/>
              <a:ext cx="196383" cy="2982574"/>
              <a:chOff x="685800" y="152400"/>
              <a:chExt cx="318597" cy="4838699"/>
            </a:xfrm>
          </p:grpSpPr>
          <p:sp>
            <p:nvSpPr>
              <p:cNvPr id="338" name="Google Shape;338;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flipH="1" rot="-5400000">
              <a:off x="9816794" y="2902597"/>
              <a:ext cx="196383" cy="2982574"/>
              <a:chOff x="838200" y="152400"/>
              <a:chExt cx="318597" cy="4838699"/>
            </a:xfrm>
          </p:grpSpPr>
          <p:sp>
            <p:nvSpPr>
              <p:cNvPr id="341" name="Google Shape;341;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flipH="1" rot="-5400000">
              <a:off x="9625273" y="3037992"/>
              <a:ext cx="196383" cy="2982574"/>
              <a:chOff x="990600" y="152400"/>
              <a:chExt cx="318597" cy="4838699"/>
            </a:xfrm>
          </p:grpSpPr>
          <p:sp>
            <p:nvSpPr>
              <p:cNvPr id="344" name="Google Shape;344;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flipH="1" rot="-5400000">
              <a:off x="9944475" y="3173359"/>
              <a:ext cx="196383" cy="2982574"/>
              <a:chOff x="3663063" y="152400"/>
              <a:chExt cx="318597" cy="4838699"/>
            </a:xfrm>
          </p:grpSpPr>
          <p:sp>
            <p:nvSpPr>
              <p:cNvPr id="347" name="Google Shape;347;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flipH="1" rot="-5400000">
              <a:off x="9784874" y="3308783"/>
              <a:ext cx="196383" cy="2982574"/>
              <a:chOff x="1295400" y="152400"/>
              <a:chExt cx="318597" cy="4838699"/>
            </a:xfrm>
          </p:grpSpPr>
          <p:sp>
            <p:nvSpPr>
              <p:cNvPr id="350" name="Google Shape;350;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2" name="Shape 352"/>
        <p:cNvGrpSpPr/>
        <p:nvPr/>
      </p:nvGrpSpPr>
      <p:grpSpPr>
        <a:xfrm>
          <a:off x="0" y="0"/>
          <a:ext cx="0" cy="0"/>
          <a:chOff x="0" y="0"/>
          <a:chExt cx="0" cy="0"/>
        </a:xfrm>
      </p:grpSpPr>
      <p:sp>
        <p:nvSpPr>
          <p:cNvPr id="353" name="Google Shape;353;p7"/>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4" name="Google Shape;354;p7"/>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5" name="Google Shape;355;p7"/>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6" name="Google Shape;356;p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flipH="1" rot="-5400000">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flipH="1" rot="-5400000">
              <a:off x="9848714" y="1201031"/>
              <a:ext cx="196383" cy="2982574"/>
              <a:chOff x="1447800" y="152400"/>
              <a:chExt cx="318597" cy="4838699"/>
            </a:xfrm>
          </p:grpSpPr>
          <p:sp>
            <p:nvSpPr>
              <p:cNvPr id="402" name="Google Shape;402;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flipH="1" rot="-5400000">
              <a:off x="9689113" y="1336426"/>
              <a:ext cx="196383" cy="2982574"/>
              <a:chOff x="1600200" y="152400"/>
              <a:chExt cx="318597" cy="4838699"/>
            </a:xfrm>
          </p:grpSpPr>
          <p:sp>
            <p:nvSpPr>
              <p:cNvPr id="405" name="Google Shape;405;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flipH="1" rot="-5400000">
              <a:off x="9944475" y="1471836"/>
              <a:ext cx="196383" cy="2982574"/>
              <a:chOff x="533400" y="152400"/>
              <a:chExt cx="318597" cy="4838699"/>
            </a:xfrm>
          </p:grpSpPr>
          <p:sp>
            <p:nvSpPr>
              <p:cNvPr id="408" name="Google Shape;408;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flipH="1" rot="-5400000">
              <a:off x="9752954" y="1607231"/>
              <a:ext cx="196383" cy="2982574"/>
              <a:chOff x="685800" y="152400"/>
              <a:chExt cx="318597" cy="4838699"/>
            </a:xfrm>
          </p:grpSpPr>
          <p:sp>
            <p:nvSpPr>
              <p:cNvPr id="411" name="Google Shape;411;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flipH="1" rot="-5400000">
              <a:off x="9816794" y="1954222"/>
              <a:ext cx="196383" cy="2982574"/>
              <a:chOff x="990600" y="152400"/>
              <a:chExt cx="318597" cy="4838699"/>
            </a:xfrm>
          </p:grpSpPr>
          <p:sp>
            <p:nvSpPr>
              <p:cNvPr id="414" name="Google Shape;414;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flipH="1" rot="-5400000">
              <a:off x="9752954" y="2089589"/>
              <a:ext cx="196383" cy="2982574"/>
              <a:chOff x="3663063" y="152400"/>
              <a:chExt cx="318597" cy="4838699"/>
            </a:xfrm>
          </p:grpSpPr>
          <p:sp>
            <p:nvSpPr>
              <p:cNvPr id="417" name="Google Shape;417;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flipH="1" rot="-5400000">
              <a:off x="9880634" y="2225013"/>
              <a:ext cx="196383" cy="2982574"/>
              <a:chOff x="1295400" y="152400"/>
              <a:chExt cx="318597" cy="4838699"/>
            </a:xfrm>
          </p:grpSpPr>
          <p:sp>
            <p:nvSpPr>
              <p:cNvPr id="420" name="Google Shape;420;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flipH="1" rot="-5400000">
              <a:off x="9848714" y="2361002"/>
              <a:ext cx="196383" cy="2982574"/>
              <a:chOff x="1447800" y="152400"/>
              <a:chExt cx="318597" cy="4838699"/>
            </a:xfrm>
          </p:grpSpPr>
          <p:sp>
            <p:nvSpPr>
              <p:cNvPr id="423" name="Google Shape;423;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flipH="1" rot="-5400000">
              <a:off x="9721033" y="2496397"/>
              <a:ext cx="196383" cy="2982574"/>
              <a:chOff x="1600200" y="152400"/>
              <a:chExt cx="318597" cy="4838699"/>
            </a:xfrm>
          </p:grpSpPr>
          <p:sp>
            <p:nvSpPr>
              <p:cNvPr id="426" name="Google Shape;426;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flipH="1" rot="-5400000">
              <a:off x="9625273" y="2631806"/>
              <a:ext cx="196383" cy="2982574"/>
              <a:chOff x="533400" y="152400"/>
              <a:chExt cx="318597" cy="4838699"/>
            </a:xfrm>
          </p:grpSpPr>
          <p:sp>
            <p:nvSpPr>
              <p:cNvPr id="429" name="Google Shape;429;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flipH="1" rot="-5400000">
              <a:off x="9657193" y="2767202"/>
              <a:ext cx="196383" cy="2982574"/>
              <a:chOff x="685800" y="152400"/>
              <a:chExt cx="318597" cy="4838699"/>
            </a:xfrm>
          </p:grpSpPr>
          <p:sp>
            <p:nvSpPr>
              <p:cNvPr id="432" name="Google Shape;432;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flipH="1" rot="-5400000">
              <a:off x="9816794" y="2902597"/>
              <a:ext cx="196383" cy="2982574"/>
              <a:chOff x="838200" y="152400"/>
              <a:chExt cx="318597" cy="4838699"/>
            </a:xfrm>
          </p:grpSpPr>
          <p:sp>
            <p:nvSpPr>
              <p:cNvPr id="435" name="Google Shape;435;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flipH="1" rot="-5400000">
              <a:off x="9625273" y="3037992"/>
              <a:ext cx="196383" cy="2982574"/>
              <a:chOff x="990600" y="152400"/>
              <a:chExt cx="318597" cy="4838699"/>
            </a:xfrm>
          </p:grpSpPr>
          <p:sp>
            <p:nvSpPr>
              <p:cNvPr id="438" name="Google Shape;438;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flipH="1" rot="-5400000">
              <a:off x="9944475" y="3173359"/>
              <a:ext cx="196383" cy="2982574"/>
              <a:chOff x="3663063" y="152400"/>
              <a:chExt cx="318597" cy="4838699"/>
            </a:xfrm>
          </p:grpSpPr>
          <p:sp>
            <p:nvSpPr>
              <p:cNvPr id="441" name="Google Shape;441;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flipH="1" rot="-5400000">
              <a:off x="9784874" y="3308783"/>
              <a:ext cx="196383" cy="2982574"/>
              <a:chOff x="1295400" y="152400"/>
              <a:chExt cx="318597" cy="4838699"/>
            </a:xfrm>
          </p:grpSpPr>
          <p:sp>
            <p:nvSpPr>
              <p:cNvPr id="444" name="Google Shape;444;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7" name="Shape 447"/>
        <p:cNvGrpSpPr/>
        <p:nvPr/>
      </p:nvGrpSpPr>
      <p:grpSpPr>
        <a:xfrm>
          <a:off x="0" y="0"/>
          <a:ext cx="0" cy="0"/>
          <a:chOff x="0" y="0"/>
          <a:chExt cx="0" cy="0"/>
        </a:xfrm>
      </p:grpSpPr>
      <p:sp>
        <p:nvSpPr>
          <p:cNvPr id="448" name="Google Shape;448;p8"/>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9" name="Google Shape;449;p8"/>
          <p:cNvSpPr txBox="1"/>
          <p:nvPr>
            <p:ph idx="1" type="body"/>
          </p:nvPr>
        </p:nvSpPr>
        <p:spPr>
          <a:xfrm>
            <a:off x="829000"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0" name="Google Shape;450;p8"/>
          <p:cNvSpPr txBox="1"/>
          <p:nvPr>
            <p:ph idx="2" type="body"/>
          </p:nvPr>
        </p:nvSpPr>
        <p:spPr>
          <a:xfrm>
            <a:off x="3257803"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1" name="Google Shape;451;p8"/>
          <p:cNvSpPr txBox="1"/>
          <p:nvPr>
            <p:ph idx="3" type="body"/>
          </p:nvPr>
        </p:nvSpPr>
        <p:spPr>
          <a:xfrm>
            <a:off x="5686607"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2" name="Google Shape;452;p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flipH="1" rot="-5400000">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flipH="1" rot="-5400000">
              <a:off x="9848714" y="1201031"/>
              <a:ext cx="196383" cy="2982574"/>
              <a:chOff x="1447800" y="152400"/>
              <a:chExt cx="318597" cy="4838699"/>
            </a:xfrm>
          </p:grpSpPr>
          <p:sp>
            <p:nvSpPr>
              <p:cNvPr id="498" name="Google Shape;498;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flipH="1" rot="-5400000">
              <a:off x="9689113" y="1336426"/>
              <a:ext cx="196383" cy="2982574"/>
              <a:chOff x="1600200" y="152400"/>
              <a:chExt cx="318597" cy="4838699"/>
            </a:xfrm>
          </p:grpSpPr>
          <p:sp>
            <p:nvSpPr>
              <p:cNvPr id="501" name="Google Shape;501;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flipH="1" rot="-5400000">
              <a:off x="9944475" y="1471836"/>
              <a:ext cx="196383" cy="2982574"/>
              <a:chOff x="533400" y="152400"/>
              <a:chExt cx="318597" cy="4838699"/>
            </a:xfrm>
          </p:grpSpPr>
          <p:sp>
            <p:nvSpPr>
              <p:cNvPr id="504" name="Google Shape;504;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flipH="1" rot="-5400000">
              <a:off x="9752954" y="1607231"/>
              <a:ext cx="196383" cy="2982574"/>
              <a:chOff x="685800" y="152400"/>
              <a:chExt cx="318597" cy="4838699"/>
            </a:xfrm>
          </p:grpSpPr>
          <p:sp>
            <p:nvSpPr>
              <p:cNvPr id="507" name="Google Shape;507;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flipH="1" rot="-5400000">
              <a:off x="9816794" y="1954222"/>
              <a:ext cx="196383" cy="2982574"/>
              <a:chOff x="990600" y="152400"/>
              <a:chExt cx="318597" cy="4838699"/>
            </a:xfrm>
          </p:grpSpPr>
          <p:sp>
            <p:nvSpPr>
              <p:cNvPr id="510" name="Google Shape;510;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flipH="1" rot="-5400000">
              <a:off x="9752954" y="2089589"/>
              <a:ext cx="196383" cy="2982574"/>
              <a:chOff x="3663063" y="152400"/>
              <a:chExt cx="318597" cy="4838699"/>
            </a:xfrm>
          </p:grpSpPr>
          <p:sp>
            <p:nvSpPr>
              <p:cNvPr id="513" name="Google Shape;513;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flipH="1" rot="-5400000">
              <a:off x="9880634" y="2225013"/>
              <a:ext cx="196383" cy="2982574"/>
              <a:chOff x="1295400" y="152400"/>
              <a:chExt cx="318597" cy="4838699"/>
            </a:xfrm>
          </p:grpSpPr>
          <p:sp>
            <p:nvSpPr>
              <p:cNvPr id="516" name="Google Shape;516;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flipH="1" rot="-5400000">
              <a:off x="9848714" y="2361002"/>
              <a:ext cx="196383" cy="2982574"/>
              <a:chOff x="1447800" y="152400"/>
              <a:chExt cx="318597" cy="4838699"/>
            </a:xfrm>
          </p:grpSpPr>
          <p:sp>
            <p:nvSpPr>
              <p:cNvPr id="519" name="Google Shape;519;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flipH="1" rot="-5400000">
              <a:off x="9721033" y="2496397"/>
              <a:ext cx="196383" cy="2982574"/>
              <a:chOff x="1600200" y="152400"/>
              <a:chExt cx="318597" cy="4838699"/>
            </a:xfrm>
          </p:grpSpPr>
          <p:sp>
            <p:nvSpPr>
              <p:cNvPr id="522" name="Google Shape;522;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flipH="1" rot="-5400000">
              <a:off x="9625273" y="2631806"/>
              <a:ext cx="196383" cy="2982574"/>
              <a:chOff x="533400" y="152400"/>
              <a:chExt cx="318597" cy="4838699"/>
            </a:xfrm>
          </p:grpSpPr>
          <p:sp>
            <p:nvSpPr>
              <p:cNvPr id="525" name="Google Shape;525;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flipH="1" rot="-5400000">
              <a:off x="9657193" y="2767202"/>
              <a:ext cx="196383" cy="2982574"/>
              <a:chOff x="685800" y="152400"/>
              <a:chExt cx="318597" cy="4838699"/>
            </a:xfrm>
          </p:grpSpPr>
          <p:sp>
            <p:nvSpPr>
              <p:cNvPr id="528" name="Google Shape;528;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flipH="1" rot="-5400000">
              <a:off x="9816794" y="2902597"/>
              <a:ext cx="196383" cy="2982574"/>
              <a:chOff x="838200" y="152400"/>
              <a:chExt cx="318597" cy="4838699"/>
            </a:xfrm>
          </p:grpSpPr>
          <p:sp>
            <p:nvSpPr>
              <p:cNvPr id="531" name="Google Shape;531;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flipH="1" rot="-5400000">
              <a:off x="9625273" y="3037992"/>
              <a:ext cx="196383" cy="2982574"/>
              <a:chOff x="990600" y="152400"/>
              <a:chExt cx="318597" cy="4838699"/>
            </a:xfrm>
          </p:grpSpPr>
          <p:sp>
            <p:nvSpPr>
              <p:cNvPr id="534" name="Google Shape;534;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flipH="1" rot="-5400000">
              <a:off x="9944475" y="3173359"/>
              <a:ext cx="196383" cy="2982574"/>
              <a:chOff x="3663063" y="152400"/>
              <a:chExt cx="318597" cy="4838699"/>
            </a:xfrm>
          </p:grpSpPr>
          <p:sp>
            <p:nvSpPr>
              <p:cNvPr id="537" name="Google Shape;537;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flipH="1" rot="-5400000">
              <a:off x="9784874" y="3308783"/>
              <a:ext cx="196383" cy="2982574"/>
              <a:chOff x="1295400" y="152400"/>
              <a:chExt cx="318597" cy="4838699"/>
            </a:xfrm>
          </p:grpSpPr>
          <p:sp>
            <p:nvSpPr>
              <p:cNvPr id="540" name="Google Shape;540;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3" name="Shape 543"/>
        <p:cNvGrpSpPr/>
        <p:nvPr/>
      </p:nvGrpSpPr>
      <p:grpSpPr>
        <a:xfrm>
          <a:off x="0" y="0"/>
          <a:ext cx="0" cy="0"/>
          <a:chOff x="0" y="0"/>
          <a:chExt cx="0" cy="0"/>
        </a:xfrm>
      </p:grpSpPr>
      <p:sp>
        <p:nvSpPr>
          <p:cNvPr id="544" name="Google Shape;544;p9"/>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5" name="Google Shape;545;p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flipH="1" rot="-5400000">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flipH="1" rot="-5400000">
              <a:off x="9848714" y="1201031"/>
              <a:ext cx="196383" cy="2982574"/>
              <a:chOff x="1447800" y="152400"/>
              <a:chExt cx="318597" cy="4838699"/>
            </a:xfrm>
          </p:grpSpPr>
          <p:sp>
            <p:nvSpPr>
              <p:cNvPr id="591" name="Google Shape;591;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flipH="1" rot="-5400000">
              <a:off x="9689113" y="1336426"/>
              <a:ext cx="196383" cy="2982574"/>
              <a:chOff x="1600200" y="152400"/>
              <a:chExt cx="318597" cy="4838699"/>
            </a:xfrm>
          </p:grpSpPr>
          <p:sp>
            <p:nvSpPr>
              <p:cNvPr id="594" name="Google Shape;594;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flipH="1" rot="-5400000">
              <a:off x="9944475" y="1471836"/>
              <a:ext cx="196383" cy="2982574"/>
              <a:chOff x="533400" y="152400"/>
              <a:chExt cx="318597" cy="4838699"/>
            </a:xfrm>
          </p:grpSpPr>
          <p:sp>
            <p:nvSpPr>
              <p:cNvPr id="597" name="Google Shape;597;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flipH="1" rot="-5400000">
              <a:off x="9752954" y="1607231"/>
              <a:ext cx="196383" cy="2982574"/>
              <a:chOff x="685800" y="152400"/>
              <a:chExt cx="318597" cy="4838699"/>
            </a:xfrm>
          </p:grpSpPr>
          <p:sp>
            <p:nvSpPr>
              <p:cNvPr id="600" name="Google Shape;600;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flipH="1" rot="-5400000">
              <a:off x="9816794" y="1954222"/>
              <a:ext cx="196383" cy="2982574"/>
              <a:chOff x="990600" y="152400"/>
              <a:chExt cx="318597" cy="4838699"/>
            </a:xfrm>
          </p:grpSpPr>
          <p:sp>
            <p:nvSpPr>
              <p:cNvPr id="603" name="Google Shape;603;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flipH="1" rot="-5400000">
              <a:off x="9752954" y="2089589"/>
              <a:ext cx="196383" cy="2982574"/>
              <a:chOff x="3663063" y="152400"/>
              <a:chExt cx="318597" cy="4838699"/>
            </a:xfrm>
          </p:grpSpPr>
          <p:sp>
            <p:nvSpPr>
              <p:cNvPr id="606" name="Google Shape;606;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flipH="1" rot="-5400000">
              <a:off x="9880634" y="2225013"/>
              <a:ext cx="196383" cy="2982574"/>
              <a:chOff x="1295400" y="152400"/>
              <a:chExt cx="318597" cy="4838699"/>
            </a:xfrm>
          </p:grpSpPr>
          <p:sp>
            <p:nvSpPr>
              <p:cNvPr id="609" name="Google Shape;609;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flipH="1" rot="-5400000">
              <a:off x="9848714" y="2361002"/>
              <a:ext cx="196383" cy="2982574"/>
              <a:chOff x="1447800" y="152400"/>
              <a:chExt cx="318597" cy="4838699"/>
            </a:xfrm>
          </p:grpSpPr>
          <p:sp>
            <p:nvSpPr>
              <p:cNvPr id="612" name="Google Shape;612;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flipH="1" rot="-5400000">
              <a:off x="9721033" y="2496397"/>
              <a:ext cx="196383" cy="2982574"/>
              <a:chOff x="1600200" y="152400"/>
              <a:chExt cx="318597" cy="4838699"/>
            </a:xfrm>
          </p:grpSpPr>
          <p:sp>
            <p:nvSpPr>
              <p:cNvPr id="615" name="Google Shape;615;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flipH="1" rot="-5400000">
              <a:off x="9625273" y="2631806"/>
              <a:ext cx="196383" cy="2982574"/>
              <a:chOff x="533400" y="152400"/>
              <a:chExt cx="318597" cy="4838699"/>
            </a:xfrm>
          </p:grpSpPr>
          <p:sp>
            <p:nvSpPr>
              <p:cNvPr id="618" name="Google Shape;618;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flipH="1" rot="-5400000">
              <a:off x="9657193" y="2767202"/>
              <a:ext cx="196383" cy="2982574"/>
              <a:chOff x="685800" y="152400"/>
              <a:chExt cx="318597" cy="4838699"/>
            </a:xfrm>
          </p:grpSpPr>
          <p:sp>
            <p:nvSpPr>
              <p:cNvPr id="621" name="Google Shape;621;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flipH="1" rot="-5400000">
              <a:off x="9816794" y="2902597"/>
              <a:ext cx="196383" cy="2982574"/>
              <a:chOff x="838200" y="152400"/>
              <a:chExt cx="318597" cy="4838699"/>
            </a:xfrm>
          </p:grpSpPr>
          <p:sp>
            <p:nvSpPr>
              <p:cNvPr id="624" name="Google Shape;624;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flipH="1" rot="-5400000">
              <a:off x="9625273" y="3037992"/>
              <a:ext cx="196383" cy="2982574"/>
              <a:chOff x="990600" y="152400"/>
              <a:chExt cx="318597" cy="4838699"/>
            </a:xfrm>
          </p:grpSpPr>
          <p:sp>
            <p:nvSpPr>
              <p:cNvPr id="627" name="Google Shape;627;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flipH="1" rot="-5400000">
              <a:off x="9944475" y="3173359"/>
              <a:ext cx="196383" cy="2982574"/>
              <a:chOff x="3663063" y="152400"/>
              <a:chExt cx="318597" cy="4838699"/>
            </a:xfrm>
          </p:grpSpPr>
          <p:sp>
            <p:nvSpPr>
              <p:cNvPr id="630" name="Google Shape;630;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flipH="1" rot="-5400000">
              <a:off x="9784874" y="3308783"/>
              <a:ext cx="196383" cy="2982574"/>
              <a:chOff x="1295400" y="152400"/>
              <a:chExt cx="318597" cy="4838699"/>
            </a:xfrm>
          </p:grpSpPr>
          <p:sp>
            <p:nvSpPr>
              <p:cNvPr id="633" name="Google Shape;633;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6" name="Shape 636"/>
        <p:cNvGrpSpPr/>
        <p:nvPr/>
      </p:nvGrpSpPr>
      <p:grpSpPr>
        <a:xfrm>
          <a:off x="0" y="0"/>
          <a:ext cx="0" cy="0"/>
          <a:chOff x="0" y="0"/>
          <a:chExt cx="0" cy="0"/>
        </a:xfrm>
      </p:grpSpPr>
      <p:sp>
        <p:nvSpPr>
          <p:cNvPr id="637" name="Google Shape;637;p10"/>
          <p:cNvSpPr txBox="1"/>
          <p:nvPr>
            <p:ph idx="1" type="body"/>
          </p:nvPr>
        </p:nvSpPr>
        <p:spPr>
          <a:xfrm>
            <a:off x="457200" y="3872904"/>
            <a:ext cx="8229600" cy="311700"/>
          </a:xfrm>
          <a:prstGeom prst="rect">
            <a:avLst/>
          </a:prstGeom>
        </p:spPr>
        <p:txBody>
          <a:bodyPr anchorCtr="0" anchor="t" bIns="0" lIns="0" spcFirstLastPara="1" rIns="0" wrap="square" tIns="0">
            <a:noAutofit/>
          </a:bodyPr>
          <a:lstStyle>
            <a:lvl1pPr indent="-228600" lvl="0" marL="457200" algn="ctr">
              <a:spcBef>
                <a:spcPts val="360"/>
              </a:spcBef>
              <a:spcAft>
                <a:spcPts val="1000"/>
              </a:spcAft>
              <a:buSzPts val="1400"/>
              <a:buNone/>
              <a:defRPr sz="1400"/>
            </a:lvl1pPr>
          </a:lstStyle>
          <a:p/>
        </p:txBody>
      </p:sp>
      <p:sp>
        <p:nvSpPr>
          <p:cNvPr id="638" name="Google Shape;638;p1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9000" y="526700"/>
            <a:ext cx="6902100" cy="4605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p:txBody>
      </p:sp>
      <p:sp>
        <p:nvSpPr>
          <p:cNvPr id="7" name="Google Shape;7;p1"/>
          <p:cNvSpPr txBox="1"/>
          <p:nvPr>
            <p:ph idx="1" type="body"/>
          </p:nvPr>
        </p:nvSpPr>
        <p:spPr>
          <a:xfrm>
            <a:off x="829000" y="1352549"/>
            <a:ext cx="6902100" cy="3341400"/>
          </a:xfrm>
          <a:prstGeom prst="rect">
            <a:avLst/>
          </a:prstGeom>
          <a:noFill/>
          <a:ln>
            <a:noFill/>
          </a:ln>
        </p:spPr>
        <p:txBody>
          <a:bodyPr anchorCtr="0" anchor="t" bIns="0" lIns="0" spcFirstLastPara="1" rIns="0" wrap="square" tIns="0">
            <a:noAutofit/>
          </a:bodyPr>
          <a:lstStyle>
            <a:lvl1pPr indent="-317500" lvl="0" marL="4572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indent="-381000" lvl="1" marL="9144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indent="-381000" lvl="2" marL="13716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indent="-381000" lvl="3" marL="18288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indent="-381000" lvl="4" marL="2286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indent="-381000" lvl="5" marL="27432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indent="-381000" lvl="6" marL="32004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indent="-381000" lvl="7" marL="36576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indent="-381000" lvl="8" marL="41148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p:txBody>
      </p:sp>
      <p:sp>
        <p:nvSpPr>
          <p:cNvPr id="8" name="Google Shape;8;p1"/>
          <p:cNvSpPr txBox="1"/>
          <p:nvPr>
            <p:ph idx="12" type="sldNum"/>
          </p:nvPr>
        </p:nvSpPr>
        <p:spPr>
          <a:xfrm>
            <a:off x="8665029" y="127279"/>
            <a:ext cx="326700" cy="272700"/>
          </a:xfrm>
          <a:prstGeom prst="rect">
            <a:avLst/>
          </a:prstGeom>
          <a:noFill/>
          <a:ln>
            <a:noFill/>
          </a:ln>
        </p:spPr>
        <p:txBody>
          <a:bodyPr anchorCtr="0" anchor="t" bIns="0" lIns="0" spcFirstLastPara="1" rIns="0" wrap="square" tIns="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9.xml"/><Relationship Id="rId4" Type="http://schemas.openxmlformats.org/officeDocument/2006/relationships/slide" Target="/ppt/slides/slide9.xml"/><Relationship Id="rId5" Type="http://schemas.openxmlformats.org/officeDocument/2006/relationships/slide" Target="/ppt/slides/slide12.xml"/><Relationship Id="rId6" Type="http://schemas.openxmlformats.org/officeDocument/2006/relationships/slide" Target="/ppt/slides/slide15.xml"/><Relationship Id="rId7" Type="http://schemas.openxmlformats.org/officeDocument/2006/relationships/slide" Target="/ppt/slides/slide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drive.google.com/file/d/1faaWEirmjOYL3V9RS3k0PBJxDObeI9V5/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drive.google.com/file/d/1ON_dcZl40UVxdNpgCfNl8JlNJxTIMXIq/view?usp=sharing" TargetMode="External"/><Relationship Id="rId4" Type="http://schemas.openxmlformats.org/officeDocument/2006/relationships/hyperlink" Target="https://drive.google.com/file/d/18W7utT9IbkMSaD6qSBq59bu5XFWDm4WH/view?usp=sharing" TargetMode="External"/><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youtube.com/watch?v=xvGeBcfysDo"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gGgxfmPtlT8"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s://kahoot.it/challenge/08034618?challenge-id=493bcb76-7d50-48df-a1db-3ae15f15a59b_1630462713417" TargetMode="External"/><Relationship Id="rId4" Type="http://schemas.openxmlformats.org/officeDocument/2006/relationships/image" Target="../media/image9.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5"/>
          <p:cNvSpPr txBox="1"/>
          <p:nvPr>
            <p:ph type="ctrTitle"/>
          </p:nvPr>
        </p:nvSpPr>
        <p:spPr>
          <a:xfrm>
            <a:off x="3358750" y="301650"/>
            <a:ext cx="5125200" cy="49854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sz="6200">
                <a:latin typeface="Nunito SemiBold"/>
                <a:ea typeface="Nunito SemiBold"/>
                <a:cs typeface="Nunito SemiBold"/>
                <a:sym typeface="Nunito SemiBold"/>
              </a:rPr>
              <a:t>Stage 1</a:t>
            </a:r>
            <a:r>
              <a:rPr lang="en" sz="7900">
                <a:latin typeface="Nunito SemiBold"/>
                <a:ea typeface="Nunito SemiBold"/>
                <a:cs typeface="Nunito SemiBold"/>
                <a:sym typeface="Nunito SemiBold"/>
              </a:rPr>
              <a:t> </a:t>
            </a:r>
            <a:endParaRPr sz="7900">
              <a:latin typeface="Nunito SemiBold"/>
              <a:ea typeface="Nunito SemiBold"/>
              <a:cs typeface="Nunito SemiBold"/>
              <a:sym typeface="Nunito SemiBold"/>
            </a:endParaRPr>
          </a:p>
          <a:p>
            <a:pPr indent="0" lvl="0" marL="0" rtl="0" algn="r">
              <a:spcBef>
                <a:spcPts val="0"/>
              </a:spcBef>
              <a:spcAft>
                <a:spcPts val="0"/>
              </a:spcAft>
              <a:buNone/>
            </a:pPr>
            <a:r>
              <a:rPr lang="en" sz="7900">
                <a:latin typeface="Nunito SemiBold"/>
                <a:ea typeface="Nunito SemiBold"/>
                <a:cs typeface="Nunito SemiBold"/>
                <a:sym typeface="Nunito SemiBold"/>
              </a:rPr>
              <a:t>Procedures</a:t>
            </a:r>
            <a:endParaRPr sz="7900">
              <a:latin typeface="Nunito SemiBold"/>
              <a:ea typeface="Nunito SemiBold"/>
              <a:cs typeface="Nunito SemiBold"/>
              <a:sym typeface="Nunito SemiBold"/>
            </a:endParaRPr>
          </a:p>
        </p:txBody>
      </p:sp>
      <p:graphicFrame>
        <p:nvGraphicFramePr>
          <p:cNvPr id="768" name="Google Shape;768;p15"/>
          <p:cNvGraphicFramePr/>
          <p:nvPr/>
        </p:nvGraphicFramePr>
        <p:xfrm>
          <a:off x="376175" y="445850"/>
          <a:ext cx="3000000" cy="3000000"/>
        </p:xfrm>
        <a:graphic>
          <a:graphicData uri="http://schemas.openxmlformats.org/drawingml/2006/table">
            <a:tbl>
              <a:tblPr>
                <a:noFill/>
                <a:tableStyleId>{2034AD00-1FD1-41C1-A1D4-46442A5D449F}</a:tableStyleId>
              </a:tblPr>
              <a:tblGrid>
                <a:gridCol w="2325375"/>
              </a:tblGrid>
              <a:tr h="1478250">
                <a:tc>
                  <a:txBody>
                    <a:bodyPr/>
                    <a:lstStyle/>
                    <a:p>
                      <a:pPr indent="0" lvl="0" marL="0" rtl="0" algn="ctr">
                        <a:spcBef>
                          <a:spcPts val="0"/>
                        </a:spcBef>
                        <a:spcAft>
                          <a:spcPts val="0"/>
                        </a:spcAft>
                        <a:buNone/>
                      </a:pPr>
                      <a:r>
                        <a:rPr b="1" lang="en" sz="2300">
                          <a:latin typeface="Nunito"/>
                          <a:ea typeface="Nunito"/>
                          <a:cs typeface="Nunito"/>
                          <a:sym typeface="Nunito"/>
                        </a:rPr>
                        <a:t>Click on the day of the week to view the lesson</a:t>
                      </a:r>
                      <a:endParaRPr b="1" sz="2300">
                        <a:latin typeface="Nunito"/>
                        <a:ea typeface="Nunito"/>
                        <a:cs typeface="Nunito"/>
                        <a:sym typeface="Nuni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2300" u="sng">
                          <a:solidFill>
                            <a:schemeClr val="hlink"/>
                          </a:solidFill>
                          <a:latin typeface="Nunito"/>
                          <a:ea typeface="Nunito"/>
                          <a:cs typeface="Nunito"/>
                          <a:sym typeface="Nunito"/>
                          <a:hlinkClick action="ppaction://hlinkshowjump?jump=nextslide"/>
                        </a:rPr>
                        <a:t>Monday</a:t>
                      </a:r>
                      <a:r>
                        <a:rPr b="1" lang="en" sz="2300">
                          <a:latin typeface="Nunito"/>
                          <a:ea typeface="Nunito"/>
                          <a:cs typeface="Nunito"/>
                          <a:sym typeface="Nunito"/>
                        </a:rPr>
                        <a:t> </a:t>
                      </a:r>
                      <a:endParaRPr sz="21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2100" u="sng">
                          <a:solidFill>
                            <a:schemeClr val="hlink"/>
                          </a:solidFill>
                          <a:latin typeface="Nunito"/>
                          <a:ea typeface="Nunito"/>
                          <a:cs typeface="Nunito"/>
                          <a:sym typeface="Nunito"/>
                          <a:hlinkClick action="ppaction://hlinksldjump" r:id="rId3"/>
                        </a:rPr>
                        <a:t>T</a:t>
                      </a:r>
                      <a:r>
                        <a:rPr b="1" lang="en" sz="2300" u="sng">
                          <a:solidFill>
                            <a:schemeClr val="hlink"/>
                          </a:solidFill>
                          <a:latin typeface="Nunito"/>
                          <a:ea typeface="Nunito"/>
                          <a:cs typeface="Nunito"/>
                          <a:sym typeface="Nunito"/>
                          <a:hlinkClick action="ppaction://hlinksldjump" r:id="rId4"/>
                        </a:rPr>
                        <a:t>uesday</a:t>
                      </a:r>
                      <a:endParaRPr b="1" sz="2100">
                        <a:latin typeface="Nunito"/>
                        <a:ea typeface="Nunito"/>
                        <a:cs typeface="Nunito"/>
                        <a:sym typeface="Nuni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2300" u="sng">
                          <a:solidFill>
                            <a:schemeClr val="hlink"/>
                          </a:solidFill>
                          <a:latin typeface="Nunito"/>
                          <a:ea typeface="Nunito"/>
                          <a:cs typeface="Nunito"/>
                          <a:sym typeface="Nunito"/>
                          <a:hlinkClick action="ppaction://hlinksldjump" r:id="rId5"/>
                        </a:rPr>
                        <a:t>Wednesday</a:t>
                      </a:r>
                      <a:endParaRPr sz="21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2300" u="sng">
                          <a:solidFill>
                            <a:schemeClr val="hlink"/>
                          </a:solidFill>
                          <a:latin typeface="Nunito"/>
                          <a:ea typeface="Nunito"/>
                          <a:cs typeface="Nunito"/>
                          <a:sym typeface="Nunito"/>
                          <a:hlinkClick action="ppaction://hlinksldjump" r:id="rId6"/>
                        </a:rPr>
                        <a:t>Thursday</a:t>
                      </a:r>
                      <a:endParaRPr sz="21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2300" u="sng">
                          <a:solidFill>
                            <a:schemeClr val="hlink"/>
                          </a:solidFill>
                          <a:latin typeface="Nunito"/>
                          <a:ea typeface="Nunito"/>
                          <a:cs typeface="Nunito"/>
                          <a:sym typeface="Nunito"/>
                          <a:hlinkClick action="ppaction://hlinksldjump" r:id="rId7"/>
                        </a:rPr>
                        <a:t>Friday</a:t>
                      </a:r>
                      <a:endParaRPr sz="21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24"/>
          <p:cNvSpPr txBox="1"/>
          <p:nvPr>
            <p:ph type="title"/>
          </p:nvPr>
        </p:nvSpPr>
        <p:spPr>
          <a:xfrm>
            <a:off x="685325" y="-149525"/>
            <a:ext cx="6902100" cy="1611600"/>
          </a:xfrm>
          <a:prstGeom prst="rect">
            <a:avLst/>
          </a:prstGeom>
        </p:spPr>
        <p:txBody>
          <a:bodyPr anchorCtr="0" anchor="b" bIns="0" lIns="0" spcFirstLastPara="1" rIns="0" wrap="square" tIns="0">
            <a:noAutofit/>
          </a:bodyPr>
          <a:lstStyle/>
          <a:p>
            <a:pPr indent="0" lvl="0" marL="0" rtl="0" algn="ctr">
              <a:lnSpc>
                <a:spcPct val="100000"/>
              </a:lnSpc>
              <a:spcBef>
                <a:spcPts val="600"/>
              </a:spcBef>
              <a:spcAft>
                <a:spcPts val="0"/>
              </a:spcAft>
              <a:buNone/>
            </a:pPr>
            <a:r>
              <a:t/>
            </a:r>
            <a:endParaRPr b="1" sz="2600">
              <a:solidFill>
                <a:srgbClr val="000000"/>
              </a:solidFill>
              <a:latin typeface="Arial"/>
              <a:ea typeface="Arial"/>
              <a:cs typeface="Arial"/>
              <a:sym typeface="Arial"/>
            </a:endParaRPr>
          </a:p>
          <a:p>
            <a:pPr indent="0" lvl="0" marL="0" rtl="0" algn="ctr">
              <a:lnSpc>
                <a:spcPct val="100000"/>
              </a:lnSpc>
              <a:spcBef>
                <a:spcPts val="600"/>
              </a:spcBef>
              <a:spcAft>
                <a:spcPts val="0"/>
              </a:spcAft>
              <a:buNone/>
            </a:pPr>
            <a:r>
              <a:t/>
            </a:r>
            <a:endParaRPr b="1" sz="3400">
              <a:latin typeface="Nunito"/>
              <a:ea typeface="Nunito"/>
              <a:cs typeface="Nunito"/>
              <a:sym typeface="Nunito"/>
            </a:endParaRPr>
          </a:p>
          <a:p>
            <a:pPr indent="0" lvl="0" marL="0" rtl="0" algn="ctr">
              <a:lnSpc>
                <a:spcPct val="100000"/>
              </a:lnSpc>
              <a:spcBef>
                <a:spcPts val="600"/>
              </a:spcBef>
              <a:spcAft>
                <a:spcPts val="0"/>
              </a:spcAft>
              <a:buNone/>
            </a:pPr>
            <a:r>
              <a:t/>
            </a:r>
            <a:endParaRPr b="1" sz="3400">
              <a:latin typeface="Nunito"/>
              <a:ea typeface="Nunito"/>
              <a:cs typeface="Nunito"/>
              <a:sym typeface="Nunito"/>
            </a:endParaRPr>
          </a:p>
          <a:p>
            <a:pPr indent="0" lvl="0" marL="0" rtl="0" algn="ctr">
              <a:lnSpc>
                <a:spcPct val="100000"/>
              </a:lnSpc>
              <a:spcBef>
                <a:spcPts val="600"/>
              </a:spcBef>
              <a:spcAft>
                <a:spcPts val="0"/>
              </a:spcAft>
              <a:buNone/>
            </a:pPr>
            <a:r>
              <a:rPr b="1" lang="en" sz="3400">
                <a:latin typeface="Nunito"/>
                <a:ea typeface="Nunito"/>
                <a:cs typeface="Nunito"/>
                <a:sym typeface="Nunito"/>
              </a:rPr>
              <a:t>Procedure - How to Make a Parachute</a:t>
            </a:r>
            <a:endParaRPr/>
          </a:p>
        </p:txBody>
      </p:sp>
      <p:sp>
        <p:nvSpPr>
          <p:cNvPr id="830" name="Google Shape;830;p24"/>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ctr">
              <a:lnSpc>
                <a:spcPct val="115000"/>
              </a:lnSpc>
              <a:spcBef>
                <a:spcPts val="1000"/>
              </a:spcBef>
              <a:spcAft>
                <a:spcPts val="0"/>
              </a:spcAft>
              <a:buNone/>
            </a:pPr>
            <a:r>
              <a:rPr lang="en" sz="2000">
                <a:solidFill>
                  <a:srgbClr val="000000"/>
                </a:solidFill>
                <a:latin typeface="Nunito"/>
                <a:ea typeface="Nunito"/>
                <a:cs typeface="Nunito"/>
                <a:sym typeface="Nunito"/>
              </a:rPr>
              <a:t>(If you don’t have these items you can still complete your writing task and watch the video):</a:t>
            </a:r>
            <a:endParaRPr sz="2000">
              <a:solidFill>
                <a:srgbClr val="000000"/>
              </a:solidFill>
              <a:latin typeface="Nunito"/>
              <a:ea typeface="Nunito"/>
              <a:cs typeface="Nunito"/>
              <a:sym typeface="Nunito"/>
            </a:endParaRPr>
          </a:p>
          <a:p>
            <a:pPr indent="-241300" lvl="0" marL="62865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Plastic bag</a:t>
            </a:r>
            <a:endParaRPr sz="2000">
              <a:solidFill>
                <a:srgbClr val="000000"/>
              </a:solidFill>
              <a:latin typeface="Nunito"/>
              <a:ea typeface="Nunito"/>
              <a:cs typeface="Nunito"/>
              <a:sym typeface="Nunito"/>
            </a:endParaRPr>
          </a:p>
          <a:p>
            <a:pPr indent="-241300" lvl="0" marL="62865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Scissors</a:t>
            </a:r>
            <a:endParaRPr sz="2000">
              <a:solidFill>
                <a:srgbClr val="000000"/>
              </a:solidFill>
              <a:latin typeface="Nunito"/>
              <a:ea typeface="Nunito"/>
              <a:cs typeface="Nunito"/>
              <a:sym typeface="Nunito"/>
            </a:endParaRPr>
          </a:p>
          <a:p>
            <a:pPr indent="-241300" lvl="0" marL="62865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Cotton thread</a:t>
            </a:r>
            <a:endParaRPr sz="2000">
              <a:solidFill>
                <a:srgbClr val="000000"/>
              </a:solidFill>
              <a:latin typeface="Nunito"/>
              <a:ea typeface="Nunito"/>
              <a:cs typeface="Nunito"/>
              <a:sym typeface="Nunito"/>
            </a:endParaRPr>
          </a:p>
          <a:p>
            <a:pPr indent="-241300" lvl="0" marL="62865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Black marker </a:t>
            </a:r>
            <a:endParaRPr sz="2000">
              <a:solidFill>
                <a:srgbClr val="000000"/>
              </a:solidFill>
              <a:latin typeface="Nunito"/>
              <a:ea typeface="Nunito"/>
              <a:cs typeface="Nunito"/>
              <a:sym typeface="Nunito"/>
            </a:endParaRPr>
          </a:p>
          <a:p>
            <a:pPr indent="-241300" lvl="0" marL="62865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Pencil</a:t>
            </a:r>
            <a:endParaRPr sz="2000">
              <a:solidFill>
                <a:srgbClr val="000000"/>
              </a:solidFill>
              <a:latin typeface="Nunito"/>
              <a:ea typeface="Nunito"/>
              <a:cs typeface="Nunito"/>
              <a:sym typeface="Nunito"/>
            </a:endParaRPr>
          </a:p>
          <a:p>
            <a:pPr indent="-241300" lvl="0" marL="62865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Hole puncher</a:t>
            </a:r>
            <a:endParaRPr sz="2000">
              <a:solidFill>
                <a:srgbClr val="000000"/>
              </a:solidFill>
              <a:latin typeface="Nunito"/>
              <a:ea typeface="Nunito"/>
              <a:cs typeface="Nunito"/>
              <a:sym typeface="Nunito"/>
            </a:endParaRPr>
          </a:p>
          <a:p>
            <a:pPr indent="-241300" lvl="0" marL="628650" rtl="0" algn="l">
              <a:lnSpc>
                <a:spcPct val="115000"/>
              </a:lnSpc>
              <a:spcBef>
                <a:spcPts val="0"/>
              </a:spcBef>
              <a:spcAft>
                <a:spcPts val="0"/>
              </a:spcAft>
              <a:buClr>
                <a:srgbClr val="000000"/>
              </a:buClr>
              <a:buSzPts val="2000"/>
              <a:buChar char="✘"/>
            </a:pPr>
            <a:r>
              <a:rPr lang="en" sz="2000">
                <a:solidFill>
                  <a:srgbClr val="000000"/>
                </a:solidFill>
                <a:latin typeface="Nunito"/>
                <a:ea typeface="Nunito"/>
                <a:cs typeface="Nunito"/>
                <a:sym typeface="Nunito"/>
              </a:rPr>
              <a:t>Small toy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rPr lang="en" sz="2000">
                <a:solidFill>
                  <a:srgbClr val="000000"/>
                </a:solidFill>
                <a:latin typeface="Nunito"/>
                <a:ea typeface="Nunito"/>
                <a:cs typeface="Nunito"/>
                <a:sym typeface="Nunito"/>
              </a:rPr>
              <a:t>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rPr lang="en" sz="2000">
                <a:solidFill>
                  <a:srgbClr val="000000"/>
                </a:solidFill>
                <a:latin typeface="Nunito"/>
                <a:ea typeface="Nunito"/>
                <a:cs typeface="Nunito"/>
                <a:sym typeface="Nunito"/>
              </a:rPr>
              <a:t>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rPr lang="en" sz="2000">
                <a:solidFill>
                  <a:srgbClr val="000000"/>
                </a:solidFill>
                <a:latin typeface="Nunito"/>
                <a:ea typeface="Nunito"/>
                <a:cs typeface="Nunito"/>
                <a:sym typeface="Nunito"/>
              </a:rPr>
              <a:t>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rPr lang="en" sz="2000">
                <a:solidFill>
                  <a:srgbClr val="000000"/>
                </a:solidFill>
                <a:latin typeface="Nunito"/>
                <a:ea typeface="Nunito"/>
                <a:cs typeface="Nunito"/>
                <a:sym typeface="Nunito"/>
              </a:rPr>
              <a:t>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rPr lang="en" sz="2000">
                <a:solidFill>
                  <a:srgbClr val="000000"/>
                </a:solidFill>
                <a:latin typeface="Nunito"/>
                <a:ea typeface="Nunito"/>
                <a:cs typeface="Nunito"/>
                <a:sym typeface="Nunito"/>
              </a:rPr>
              <a:t>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rPr lang="en" sz="2000">
                <a:solidFill>
                  <a:srgbClr val="000000"/>
                </a:solidFill>
                <a:latin typeface="Nunito"/>
                <a:ea typeface="Nunito"/>
                <a:cs typeface="Nunito"/>
                <a:sym typeface="Nunito"/>
              </a:rPr>
              <a:t>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rPr lang="en" sz="2000">
                <a:solidFill>
                  <a:srgbClr val="000000"/>
                </a:solidFill>
                <a:latin typeface="Nunito"/>
                <a:ea typeface="Nunito"/>
                <a:cs typeface="Nunito"/>
                <a:sym typeface="Nunito"/>
              </a:rPr>
              <a:t>			 		</a:t>
            </a:r>
            <a:endParaRPr sz="2000">
              <a:solidFill>
                <a:srgbClr val="000000"/>
              </a:solidFill>
              <a:latin typeface="Nunito"/>
              <a:ea typeface="Nunito"/>
              <a:cs typeface="Nunito"/>
              <a:sym typeface="Nunito"/>
            </a:endParaRPr>
          </a:p>
          <a:p>
            <a:pPr indent="0" lvl="0" marL="0" rtl="0" algn="l">
              <a:lnSpc>
                <a:spcPct val="115000"/>
              </a:lnSpc>
              <a:spcBef>
                <a:spcPts val="0"/>
              </a:spcBef>
              <a:spcAft>
                <a:spcPts val="0"/>
              </a:spcAft>
              <a:buNone/>
            </a:pPr>
            <a:r>
              <a:t/>
            </a:r>
            <a:endParaRPr sz="2000">
              <a:solidFill>
                <a:srgbClr val="000000"/>
              </a:solidFill>
              <a:latin typeface="Nunito"/>
              <a:ea typeface="Nunito"/>
              <a:cs typeface="Nunito"/>
              <a:sym typeface="Nunito"/>
            </a:endParaRPr>
          </a:p>
          <a:p>
            <a:pPr indent="0" lvl="0" marL="0" rtl="0" algn="l">
              <a:spcBef>
                <a:spcPts val="600"/>
              </a:spcBef>
              <a:spcAft>
                <a:spcPts val="1000"/>
              </a:spcAft>
              <a:buNone/>
            </a:pPr>
            <a:r>
              <a:t/>
            </a:r>
            <a:endParaRPr/>
          </a:p>
        </p:txBody>
      </p:sp>
      <p:sp>
        <p:nvSpPr>
          <p:cNvPr id="831" name="Google Shape;831;p2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32" name="Google Shape;832;p24"/>
          <p:cNvPicPr preferRelativeResize="0"/>
          <p:nvPr/>
        </p:nvPicPr>
        <p:blipFill>
          <a:blip r:embed="rId3">
            <a:alphaModFix/>
          </a:blip>
          <a:stretch>
            <a:fillRect/>
          </a:stretch>
        </p:blipFill>
        <p:spPr>
          <a:xfrm>
            <a:off x="4723575" y="3309088"/>
            <a:ext cx="876400" cy="1236025"/>
          </a:xfrm>
          <a:prstGeom prst="rect">
            <a:avLst/>
          </a:prstGeom>
          <a:noFill/>
          <a:ln>
            <a:noFill/>
          </a:ln>
        </p:spPr>
      </p:pic>
      <p:pic>
        <p:nvPicPr>
          <p:cNvPr id="833" name="Google Shape;833;p24"/>
          <p:cNvPicPr preferRelativeResize="0"/>
          <p:nvPr/>
        </p:nvPicPr>
        <p:blipFill>
          <a:blip r:embed="rId4">
            <a:alphaModFix/>
          </a:blip>
          <a:stretch>
            <a:fillRect/>
          </a:stretch>
        </p:blipFill>
        <p:spPr>
          <a:xfrm>
            <a:off x="3388075" y="2463000"/>
            <a:ext cx="1335500" cy="743350"/>
          </a:xfrm>
          <a:prstGeom prst="rect">
            <a:avLst/>
          </a:prstGeom>
          <a:noFill/>
          <a:ln>
            <a:noFill/>
          </a:ln>
        </p:spPr>
      </p:pic>
      <p:pic>
        <p:nvPicPr>
          <p:cNvPr id="834" name="Google Shape;834;p24"/>
          <p:cNvPicPr preferRelativeResize="0"/>
          <p:nvPr/>
        </p:nvPicPr>
        <p:blipFill>
          <a:blip r:embed="rId5">
            <a:alphaModFix/>
          </a:blip>
          <a:stretch>
            <a:fillRect/>
          </a:stretch>
        </p:blipFill>
        <p:spPr>
          <a:xfrm>
            <a:off x="5980873" y="2722123"/>
            <a:ext cx="1750234" cy="743350"/>
          </a:xfrm>
          <a:prstGeom prst="rect">
            <a:avLst/>
          </a:prstGeom>
          <a:noFill/>
          <a:ln>
            <a:noFill/>
          </a:ln>
        </p:spPr>
      </p:pic>
      <p:pic>
        <p:nvPicPr>
          <p:cNvPr descr="parachute" id="835" name="Google Shape;835;p24"/>
          <p:cNvPicPr preferRelativeResize="0"/>
          <p:nvPr/>
        </p:nvPicPr>
        <p:blipFill>
          <a:blip r:embed="rId6">
            <a:alphaModFix/>
          </a:blip>
          <a:stretch>
            <a:fillRect/>
          </a:stretch>
        </p:blipFill>
        <p:spPr>
          <a:xfrm>
            <a:off x="0" y="226138"/>
            <a:ext cx="1236025" cy="123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25"/>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sz="3000">
              <a:solidFill>
                <a:srgbClr val="000000"/>
              </a:solidFill>
              <a:latin typeface="Arial"/>
              <a:ea typeface="Arial"/>
              <a:cs typeface="Arial"/>
              <a:sym typeface="Arial"/>
            </a:endParaRPr>
          </a:p>
          <a:p>
            <a:pPr indent="0" lvl="0" marL="0" rtl="0" algn="ctr">
              <a:spcBef>
                <a:spcPts val="0"/>
              </a:spcBef>
              <a:spcAft>
                <a:spcPts val="0"/>
              </a:spcAft>
              <a:buNone/>
            </a:pPr>
            <a:r>
              <a:rPr b="1" lang="en" sz="3400">
                <a:latin typeface="Nunito"/>
                <a:ea typeface="Nunito"/>
                <a:cs typeface="Nunito"/>
                <a:sym typeface="Nunito"/>
              </a:rPr>
              <a:t>How to Make a Parachute </a:t>
            </a:r>
            <a:endParaRPr b="1" sz="4000">
              <a:latin typeface="Nunito"/>
              <a:ea typeface="Nunito"/>
              <a:cs typeface="Nunito"/>
              <a:sym typeface="Nunito"/>
            </a:endParaRPr>
          </a:p>
        </p:txBody>
      </p:sp>
      <p:sp>
        <p:nvSpPr>
          <p:cNvPr id="841" name="Google Shape;841;p25"/>
          <p:cNvSpPr txBox="1"/>
          <p:nvPr>
            <p:ph idx="1" type="body"/>
          </p:nvPr>
        </p:nvSpPr>
        <p:spPr>
          <a:xfrm>
            <a:off x="558850" y="1194525"/>
            <a:ext cx="7442400" cy="33414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2300">
                <a:solidFill>
                  <a:srgbClr val="000000"/>
                </a:solidFill>
                <a:latin typeface="Nunito"/>
                <a:ea typeface="Nunito"/>
                <a:cs typeface="Nunito"/>
                <a:sym typeface="Nunito"/>
              </a:rPr>
              <a:t>Click on the link to view the video - </a:t>
            </a:r>
            <a:endParaRPr b="1" sz="2300">
              <a:solidFill>
                <a:srgbClr val="000000"/>
              </a:solidFill>
              <a:latin typeface="Nunito"/>
              <a:ea typeface="Nunito"/>
              <a:cs typeface="Nunito"/>
              <a:sym typeface="Nunito"/>
            </a:endParaRPr>
          </a:p>
          <a:p>
            <a:pPr indent="0" lvl="0" marL="0" rtl="0" algn="ctr">
              <a:spcBef>
                <a:spcPts val="1000"/>
              </a:spcBef>
              <a:spcAft>
                <a:spcPts val="0"/>
              </a:spcAft>
              <a:buNone/>
            </a:pPr>
            <a:r>
              <a:rPr b="1" lang="en" sz="2300" u="sng">
                <a:solidFill>
                  <a:schemeClr val="hlink"/>
                </a:solidFill>
                <a:latin typeface="Nunito"/>
                <a:ea typeface="Nunito"/>
                <a:cs typeface="Nunito"/>
                <a:sym typeface="Nunito"/>
                <a:hlinkClick r:id="rId3"/>
              </a:rPr>
              <a:t>How to Make a Parachute</a:t>
            </a:r>
            <a:endParaRPr b="1" sz="2300">
              <a:solidFill>
                <a:srgbClr val="000000"/>
              </a:solidFill>
              <a:latin typeface="Nunito"/>
              <a:ea typeface="Nunito"/>
              <a:cs typeface="Nunito"/>
              <a:sym typeface="Nunito"/>
            </a:endParaRPr>
          </a:p>
          <a:p>
            <a:pPr indent="0" lvl="0" marL="0" rtl="0" algn="l">
              <a:lnSpc>
                <a:spcPct val="115000"/>
              </a:lnSpc>
              <a:spcBef>
                <a:spcPts val="1000"/>
              </a:spcBef>
              <a:spcAft>
                <a:spcPts val="0"/>
              </a:spcAft>
              <a:buNone/>
            </a:pPr>
            <a:r>
              <a:rPr lang="en" sz="2000">
                <a:solidFill>
                  <a:srgbClr val="000000"/>
                </a:solidFill>
                <a:latin typeface="Nunito"/>
                <a:ea typeface="Nunito"/>
                <a:cs typeface="Nunito"/>
                <a:sym typeface="Nunito"/>
              </a:rPr>
              <a:t>Now it’s your turn to make a parachute! Don’t forget to collect all of the materials you need and get permission from an adult before you begin.</a:t>
            </a:r>
            <a:endParaRPr sz="2000">
              <a:solidFill>
                <a:srgbClr val="000000"/>
              </a:solidFill>
              <a:latin typeface="Nunito"/>
              <a:ea typeface="Nunito"/>
              <a:cs typeface="Nunito"/>
              <a:sym typeface="Nunito"/>
            </a:endParaRPr>
          </a:p>
          <a:p>
            <a:pPr indent="0" lvl="0" marL="0" rtl="0" algn="l">
              <a:lnSpc>
                <a:spcPct val="115000"/>
              </a:lnSpc>
              <a:spcBef>
                <a:spcPts val="1000"/>
              </a:spcBef>
              <a:spcAft>
                <a:spcPts val="0"/>
              </a:spcAft>
              <a:buNone/>
            </a:pPr>
            <a:r>
              <a:rPr lang="en" sz="2000">
                <a:solidFill>
                  <a:srgbClr val="000000"/>
                </a:solidFill>
                <a:latin typeface="Nunito"/>
                <a:ea typeface="Nunito"/>
                <a:cs typeface="Nunito"/>
                <a:sym typeface="Nunito"/>
              </a:rPr>
              <a:t>Remember to listen out for all the common nouns, action verbs, adverbs and adverbial phrases used in the video so you can use them when you write your procedure.</a:t>
            </a:r>
            <a:endParaRPr sz="2000">
              <a:solidFill>
                <a:srgbClr val="000000"/>
              </a:solidFill>
              <a:latin typeface="Nunito"/>
              <a:ea typeface="Nunito"/>
              <a:cs typeface="Nunito"/>
              <a:sym typeface="Nunito"/>
            </a:endParaRPr>
          </a:p>
          <a:p>
            <a:pPr indent="0" lvl="0" marL="0" rtl="0" algn="ctr">
              <a:lnSpc>
                <a:spcPct val="115000"/>
              </a:lnSpc>
              <a:spcBef>
                <a:spcPts val="1000"/>
              </a:spcBef>
              <a:spcAft>
                <a:spcPts val="0"/>
              </a:spcAft>
              <a:buNone/>
            </a:pPr>
            <a:r>
              <a:rPr lang="en" sz="2000">
                <a:solidFill>
                  <a:srgbClr val="000000"/>
                </a:solidFill>
                <a:latin typeface="Nunito"/>
                <a:ea typeface="Nunito"/>
                <a:cs typeface="Nunito"/>
                <a:sym typeface="Nunito"/>
              </a:rPr>
              <a:t>Have fun!!</a:t>
            </a:r>
            <a:endParaRPr sz="2000">
              <a:solidFill>
                <a:srgbClr val="000000"/>
              </a:solidFill>
              <a:latin typeface="Nunito"/>
              <a:ea typeface="Nunito"/>
              <a:cs typeface="Nunito"/>
              <a:sym typeface="Nunito"/>
            </a:endParaRPr>
          </a:p>
          <a:p>
            <a:pPr indent="0" lvl="0" marL="0" rtl="0" algn="l">
              <a:spcBef>
                <a:spcPts val="1000"/>
              </a:spcBef>
              <a:spcAft>
                <a:spcPts val="1000"/>
              </a:spcAft>
              <a:buNone/>
            </a:pPr>
            <a:r>
              <a:t/>
            </a:r>
            <a:endParaRPr b="1" sz="2300">
              <a:solidFill>
                <a:srgbClr val="21355A"/>
              </a:solidFill>
              <a:latin typeface="Nunito"/>
              <a:ea typeface="Nunito"/>
              <a:cs typeface="Nunito"/>
              <a:sym typeface="Nunito"/>
            </a:endParaRPr>
          </a:p>
        </p:txBody>
      </p:sp>
      <p:sp>
        <p:nvSpPr>
          <p:cNvPr id="842" name="Google Shape;842;p2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6"/>
          <p:cNvSpPr txBox="1"/>
          <p:nvPr>
            <p:ph idx="1" type="body"/>
          </p:nvPr>
        </p:nvSpPr>
        <p:spPr>
          <a:xfrm>
            <a:off x="16528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lang="en" sz="8100">
                <a:latin typeface="Nunito"/>
                <a:ea typeface="Nunito"/>
                <a:cs typeface="Nunito"/>
                <a:sym typeface="Nunito"/>
              </a:rPr>
              <a:t>Wednesday</a:t>
            </a:r>
            <a:endParaRPr sz="3700">
              <a:latin typeface="Nunito"/>
              <a:ea typeface="Nunito"/>
              <a:cs typeface="Nunito"/>
              <a:sym typeface="Nunito"/>
            </a:endParaRPr>
          </a:p>
        </p:txBody>
      </p:sp>
      <p:sp>
        <p:nvSpPr>
          <p:cNvPr id="848" name="Google Shape;848;p2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7"/>
          <p:cNvSpPr txBox="1"/>
          <p:nvPr>
            <p:ph type="title"/>
          </p:nvPr>
        </p:nvSpPr>
        <p:spPr>
          <a:xfrm>
            <a:off x="776925" y="273000"/>
            <a:ext cx="6968700" cy="9870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b="1" lang="en" sz="3400">
                <a:solidFill>
                  <a:srgbClr val="21355A"/>
                </a:solidFill>
                <a:latin typeface="Nunito"/>
                <a:ea typeface="Nunito"/>
                <a:cs typeface="Nunito"/>
                <a:sym typeface="Nunito"/>
              </a:rPr>
              <a:t>Procedure - How to Make a Parachute</a:t>
            </a:r>
            <a:endParaRPr b="1" sz="3400">
              <a:solidFill>
                <a:srgbClr val="21355A"/>
              </a:solidFill>
              <a:latin typeface="Nunito"/>
              <a:ea typeface="Nunito"/>
              <a:cs typeface="Nunito"/>
              <a:sym typeface="Nunito"/>
            </a:endParaRPr>
          </a:p>
        </p:txBody>
      </p:sp>
      <p:sp>
        <p:nvSpPr>
          <p:cNvPr id="854" name="Google Shape;854;p27"/>
          <p:cNvSpPr txBox="1"/>
          <p:nvPr>
            <p:ph idx="1" type="body"/>
          </p:nvPr>
        </p:nvSpPr>
        <p:spPr>
          <a:xfrm>
            <a:off x="632150" y="1489275"/>
            <a:ext cx="7113600" cy="33414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 sz="2200">
                <a:solidFill>
                  <a:srgbClr val="000000"/>
                </a:solidFill>
                <a:latin typeface="Nunito"/>
                <a:ea typeface="Nunito"/>
                <a:cs typeface="Nunito"/>
                <a:sym typeface="Nunito"/>
              </a:rPr>
              <a:t>Click on the link to view the</a:t>
            </a:r>
            <a:r>
              <a:rPr lang="en" sz="2200">
                <a:solidFill>
                  <a:srgbClr val="000000"/>
                </a:solidFill>
                <a:uFill>
                  <a:noFill/>
                </a:uFill>
                <a:latin typeface="Nunito"/>
                <a:ea typeface="Nunito"/>
                <a:cs typeface="Nunito"/>
                <a:sym typeface="Nunito"/>
                <a:hlinkClick r:id="rId3">
                  <a:extLst>
                    <a:ext uri="{A12FA001-AC4F-418D-AE19-62706E023703}">
                      <ahyp:hlinkClr val="tx"/>
                    </a:ext>
                  </a:extLst>
                </a:hlinkClick>
              </a:rPr>
              <a:t> </a:t>
            </a:r>
            <a:r>
              <a:rPr lang="en" sz="2200">
                <a:solidFill>
                  <a:srgbClr val="000000"/>
                </a:solidFill>
                <a:latin typeface="Nunito"/>
                <a:ea typeface="Nunito"/>
                <a:cs typeface="Nunito"/>
                <a:sym typeface="Nunito"/>
              </a:rPr>
              <a:t>Modelled Writing video on how to write your procedure - </a:t>
            </a:r>
            <a:r>
              <a:rPr lang="en" sz="2200" u="sng">
                <a:solidFill>
                  <a:schemeClr val="hlink"/>
                </a:solidFill>
                <a:latin typeface="Nunito"/>
                <a:ea typeface="Nunito"/>
                <a:cs typeface="Nunito"/>
                <a:sym typeface="Nunito"/>
                <a:hlinkClick r:id="rId4"/>
              </a:rPr>
              <a:t>How to Make a Parachute</a:t>
            </a:r>
            <a:endParaRPr sz="2200">
              <a:solidFill>
                <a:srgbClr val="000000"/>
              </a:solidFill>
              <a:latin typeface="Nunito"/>
              <a:ea typeface="Nunito"/>
              <a:cs typeface="Nunito"/>
              <a:sym typeface="Nunito"/>
            </a:endParaRPr>
          </a:p>
          <a:p>
            <a:pPr indent="0" lvl="0" marL="0" rtl="0" algn="l">
              <a:spcBef>
                <a:spcPts val="600"/>
              </a:spcBef>
              <a:spcAft>
                <a:spcPts val="1000"/>
              </a:spcAft>
              <a:buNone/>
            </a:pPr>
            <a:r>
              <a:rPr lang="en" sz="2200">
                <a:solidFill>
                  <a:srgbClr val="000000"/>
                </a:solidFill>
                <a:latin typeface="Nunito"/>
                <a:ea typeface="Nunito"/>
                <a:cs typeface="Nunito"/>
                <a:sym typeface="Nunito"/>
              </a:rPr>
              <a:t>After making our parachute yesterday, we will be composing our writing of our procedure today. </a:t>
            </a:r>
            <a:endParaRPr sz="3600">
              <a:solidFill>
                <a:srgbClr val="000000"/>
              </a:solidFill>
              <a:latin typeface="Nunito SemiBold"/>
              <a:ea typeface="Nunito SemiBold"/>
              <a:cs typeface="Nunito SemiBold"/>
              <a:sym typeface="Nunito SemiBold"/>
            </a:endParaRPr>
          </a:p>
        </p:txBody>
      </p:sp>
      <p:sp>
        <p:nvSpPr>
          <p:cNvPr id="855" name="Google Shape;855;p2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56" name="Google Shape;856;p27"/>
          <p:cNvPicPr preferRelativeResize="0"/>
          <p:nvPr/>
        </p:nvPicPr>
        <p:blipFill>
          <a:blip r:embed="rId5">
            <a:alphaModFix/>
          </a:blip>
          <a:stretch>
            <a:fillRect/>
          </a:stretch>
        </p:blipFill>
        <p:spPr>
          <a:xfrm>
            <a:off x="1682125" y="3608887"/>
            <a:ext cx="1335500" cy="743350"/>
          </a:xfrm>
          <a:prstGeom prst="rect">
            <a:avLst/>
          </a:prstGeom>
          <a:noFill/>
          <a:ln>
            <a:noFill/>
          </a:ln>
        </p:spPr>
      </p:pic>
      <p:pic>
        <p:nvPicPr>
          <p:cNvPr id="857" name="Google Shape;857;p27"/>
          <p:cNvPicPr preferRelativeResize="0"/>
          <p:nvPr/>
        </p:nvPicPr>
        <p:blipFill>
          <a:blip r:embed="rId6">
            <a:alphaModFix/>
          </a:blip>
          <a:stretch>
            <a:fillRect/>
          </a:stretch>
        </p:blipFill>
        <p:spPr>
          <a:xfrm>
            <a:off x="4133800" y="3362538"/>
            <a:ext cx="876400" cy="1236025"/>
          </a:xfrm>
          <a:prstGeom prst="rect">
            <a:avLst/>
          </a:prstGeom>
          <a:noFill/>
          <a:ln>
            <a:noFill/>
          </a:ln>
        </p:spPr>
      </p:pic>
      <p:pic>
        <p:nvPicPr>
          <p:cNvPr id="858" name="Google Shape;858;p27"/>
          <p:cNvPicPr preferRelativeResize="0"/>
          <p:nvPr/>
        </p:nvPicPr>
        <p:blipFill>
          <a:blip r:embed="rId7">
            <a:alphaModFix/>
          </a:blip>
          <a:stretch>
            <a:fillRect/>
          </a:stretch>
        </p:blipFill>
        <p:spPr>
          <a:xfrm>
            <a:off x="5995398" y="3608886"/>
            <a:ext cx="1750234" cy="743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28"/>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3400">
                <a:solidFill>
                  <a:srgbClr val="21355A"/>
                </a:solidFill>
                <a:latin typeface="Nunito"/>
                <a:ea typeface="Nunito"/>
                <a:cs typeface="Nunito"/>
                <a:sym typeface="Nunito"/>
              </a:rPr>
              <a:t>Composing - </a:t>
            </a:r>
            <a:endParaRPr b="1" sz="3400">
              <a:solidFill>
                <a:srgbClr val="21355A"/>
              </a:solidFill>
              <a:latin typeface="Nunito"/>
              <a:ea typeface="Nunito"/>
              <a:cs typeface="Nunito"/>
              <a:sym typeface="Nunito"/>
            </a:endParaRPr>
          </a:p>
          <a:p>
            <a:pPr indent="0" lvl="0" marL="0" rtl="0" algn="ctr">
              <a:spcBef>
                <a:spcPts val="0"/>
              </a:spcBef>
              <a:spcAft>
                <a:spcPts val="0"/>
              </a:spcAft>
              <a:buNone/>
            </a:pPr>
            <a:r>
              <a:rPr b="1" lang="en" sz="3400">
                <a:solidFill>
                  <a:srgbClr val="21355A"/>
                </a:solidFill>
                <a:latin typeface="Nunito"/>
                <a:ea typeface="Nunito"/>
                <a:cs typeface="Nunito"/>
                <a:sym typeface="Nunito"/>
              </a:rPr>
              <a:t>How to Make a Parachute</a:t>
            </a:r>
            <a:endParaRPr sz="4000">
              <a:solidFill>
                <a:srgbClr val="21355A"/>
              </a:solidFill>
              <a:latin typeface="Nunito"/>
              <a:ea typeface="Nunito"/>
              <a:cs typeface="Nunito"/>
              <a:sym typeface="Nunito"/>
            </a:endParaRPr>
          </a:p>
        </p:txBody>
      </p:sp>
      <p:sp>
        <p:nvSpPr>
          <p:cNvPr id="864" name="Google Shape;864;p28"/>
          <p:cNvSpPr txBox="1"/>
          <p:nvPr>
            <p:ph idx="1" type="body"/>
          </p:nvPr>
        </p:nvSpPr>
        <p:spPr>
          <a:xfrm>
            <a:off x="603425" y="1352550"/>
            <a:ext cx="7512000" cy="33414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 sz="2000">
                <a:solidFill>
                  <a:srgbClr val="000000"/>
                </a:solidFill>
                <a:latin typeface="Nunito"/>
                <a:ea typeface="Nunito"/>
                <a:cs typeface="Nunito"/>
                <a:sym typeface="Nunito"/>
              </a:rPr>
              <a:t>Write your procedure on ‘How to Make a Parachute’</a:t>
            </a:r>
            <a:endParaRPr sz="2000">
              <a:solidFill>
                <a:srgbClr val="000000"/>
              </a:solidFill>
              <a:latin typeface="Nunito"/>
              <a:ea typeface="Nunito"/>
              <a:cs typeface="Nunito"/>
              <a:sym typeface="Nunito"/>
            </a:endParaRPr>
          </a:p>
          <a:p>
            <a:pPr indent="0" lvl="0" marL="0" rtl="0" algn="l">
              <a:lnSpc>
                <a:spcPct val="115000"/>
              </a:lnSpc>
              <a:spcBef>
                <a:spcPts val="1000"/>
              </a:spcBef>
              <a:spcAft>
                <a:spcPts val="0"/>
              </a:spcAft>
              <a:buNone/>
            </a:pPr>
            <a:r>
              <a:rPr lang="en" sz="2000">
                <a:solidFill>
                  <a:srgbClr val="000000"/>
                </a:solidFill>
                <a:latin typeface="Nunito"/>
                <a:ea typeface="Nunito"/>
                <a:cs typeface="Nunito"/>
                <a:sym typeface="Nunito"/>
              </a:rPr>
              <a:t>Don’t forget to include a title, materials, and the method in order.</a:t>
            </a:r>
            <a:endParaRPr sz="2000">
              <a:solidFill>
                <a:srgbClr val="000000"/>
              </a:solidFill>
              <a:latin typeface="Nunito"/>
              <a:ea typeface="Nunito"/>
              <a:cs typeface="Nunito"/>
              <a:sym typeface="Nunito"/>
            </a:endParaRPr>
          </a:p>
          <a:p>
            <a:pPr indent="0" lvl="0" marL="0" marR="2794000" rtl="0" algn="l">
              <a:lnSpc>
                <a:spcPct val="115000"/>
              </a:lnSpc>
              <a:spcBef>
                <a:spcPts val="1000"/>
              </a:spcBef>
              <a:spcAft>
                <a:spcPts val="0"/>
              </a:spcAft>
              <a:buNone/>
            </a:pPr>
            <a:r>
              <a:rPr b="1" lang="en" sz="2000">
                <a:solidFill>
                  <a:srgbClr val="000000"/>
                </a:solidFill>
                <a:latin typeface="Nunito"/>
                <a:ea typeface="Nunito"/>
                <a:cs typeface="Nunito"/>
                <a:sym typeface="Nunito"/>
              </a:rPr>
              <a:t>Try to use some of these if you can:</a:t>
            </a:r>
            <a:endParaRPr b="1" sz="2000">
              <a:solidFill>
                <a:srgbClr val="000000"/>
              </a:solidFill>
              <a:latin typeface="Nunito"/>
              <a:ea typeface="Nunito"/>
              <a:cs typeface="Nunito"/>
              <a:sym typeface="Nunito"/>
            </a:endParaRPr>
          </a:p>
          <a:p>
            <a:pPr indent="-355600" lvl="0" marL="45720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time connectives (first, next, then, after that, finally)</a:t>
            </a:r>
            <a:endParaRPr sz="2000">
              <a:solidFill>
                <a:srgbClr val="000000"/>
              </a:solidFill>
              <a:latin typeface="Nunito"/>
              <a:ea typeface="Nunito"/>
              <a:cs typeface="Nunito"/>
              <a:sym typeface="Nunito"/>
            </a:endParaRPr>
          </a:p>
          <a:p>
            <a:pPr indent="-355600" lvl="0" marL="457200"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action verbs (place, grip, cut)</a:t>
            </a:r>
            <a:endParaRPr sz="2000">
              <a:solidFill>
                <a:srgbClr val="000000"/>
              </a:solidFill>
              <a:latin typeface="Nunito"/>
              <a:ea typeface="Nunito"/>
              <a:cs typeface="Nunito"/>
              <a:sym typeface="Nunito"/>
            </a:endParaRPr>
          </a:p>
          <a:p>
            <a:pPr indent="-355600" lvl="0" marL="457200" marR="2656357"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adverbs to tell us when, where or how something happened.</a:t>
            </a:r>
            <a:endParaRPr sz="2000">
              <a:solidFill>
                <a:srgbClr val="000000"/>
              </a:solidFill>
              <a:latin typeface="Nunito"/>
              <a:ea typeface="Nunito"/>
              <a:cs typeface="Nunito"/>
              <a:sym typeface="Nunito"/>
            </a:endParaRPr>
          </a:p>
          <a:p>
            <a:pPr indent="-355600" lvl="0" marL="457200" marR="2656357" rtl="0" algn="l">
              <a:lnSpc>
                <a:spcPct val="115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adverbial phrases to tell us more about the verb or adjective. </a:t>
            </a:r>
            <a:endParaRPr sz="2000">
              <a:solidFill>
                <a:srgbClr val="000000"/>
              </a:solidFill>
              <a:latin typeface="Nunito"/>
              <a:ea typeface="Nunito"/>
              <a:cs typeface="Nunito"/>
              <a:sym typeface="Nunito"/>
            </a:endParaRPr>
          </a:p>
          <a:p>
            <a:pPr indent="0" lvl="0" marL="0" rtl="0" algn="l">
              <a:spcBef>
                <a:spcPts val="600"/>
              </a:spcBef>
              <a:spcAft>
                <a:spcPts val="1000"/>
              </a:spcAft>
              <a:buNone/>
            </a:pPr>
            <a:r>
              <a:t/>
            </a:r>
            <a:endParaRPr sz="2000"/>
          </a:p>
        </p:txBody>
      </p:sp>
      <p:sp>
        <p:nvSpPr>
          <p:cNvPr id="865" name="Google Shape;865;p2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66" name="Google Shape;866;p28"/>
          <p:cNvPicPr preferRelativeResize="0"/>
          <p:nvPr/>
        </p:nvPicPr>
        <p:blipFill>
          <a:blip r:embed="rId3">
            <a:alphaModFix/>
          </a:blip>
          <a:stretch>
            <a:fillRect/>
          </a:stretch>
        </p:blipFill>
        <p:spPr>
          <a:xfrm>
            <a:off x="6087425" y="3201450"/>
            <a:ext cx="1742750" cy="157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29"/>
          <p:cNvSpPr txBox="1"/>
          <p:nvPr>
            <p:ph idx="1" type="body"/>
          </p:nvPr>
        </p:nvSpPr>
        <p:spPr>
          <a:xfrm>
            <a:off x="16528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lang="en" sz="8100">
                <a:latin typeface="Nunito"/>
                <a:ea typeface="Nunito"/>
                <a:cs typeface="Nunito"/>
                <a:sym typeface="Nunito"/>
              </a:rPr>
              <a:t>Thursday</a:t>
            </a:r>
            <a:endParaRPr sz="3700">
              <a:latin typeface="Nunito"/>
              <a:ea typeface="Nunito"/>
              <a:cs typeface="Nunito"/>
              <a:sym typeface="Nunito"/>
            </a:endParaRPr>
          </a:p>
        </p:txBody>
      </p:sp>
      <p:sp>
        <p:nvSpPr>
          <p:cNvPr id="872" name="Google Shape;872;p2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30"/>
          <p:cNvSpPr txBox="1"/>
          <p:nvPr>
            <p:ph type="title"/>
          </p:nvPr>
        </p:nvSpPr>
        <p:spPr>
          <a:xfrm>
            <a:off x="488500" y="127275"/>
            <a:ext cx="7728600" cy="84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400">
                <a:solidFill>
                  <a:srgbClr val="21355A"/>
                </a:solidFill>
                <a:latin typeface="Nunito"/>
                <a:ea typeface="Nunito"/>
                <a:cs typeface="Nunito"/>
                <a:sym typeface="Nunito"/>
              </a:rPr>
              <a:t>Writing - Editing / Revising</a:t>
            </a:r>
            <a:endParaRPr b="1" sz="3400">
              <a:solidFill>
                <a:srgbClr val="21355A"/>
              </a:solidFill>
              <a:latin typeface="Nunito"/>
              <a:ea typeface="Nunito"/>
              <a:cs typeface="Nunito"/>
              <a:sym typeface="Nunito"/>
            </a:endParaRPr>
          </a:p>
        </p:txBody>
      </p:sp>
      <p:sp>
        <p:nvSpPr>
          <p:cNvPr id="878" name="Google Shape;878;p30"/>
          <p:cNvSpPr txBox="1"/>
          <p:nvPr>
            <p:ph idx="1" type="body"/>
          </p:nvPr>
        </p:nvSpPr>
        <p:spPr>
          <a:xfrm>
            <a:off x="488500" y="1293000"/>
            <a:ext cx="7356000" cy="38505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 sz="2600">
                <a:solidFill>
                  <a:srgbClr val="000000"/>
                </a:solidFill>
                <a:latin typeface="Nunito"/>
                <a:ea typeface="Nunito"/>
                <a:cs typeface="Nunito"/>
                <a:sym typeface="Nunito"/>
              </a:rPr>
              <a:t>Once you have written your procedure you will need to edit and revise your writing. Make sure you have watched the Modelled writing video so you know how to edit and revise your writing correctly.</a:t>
            </a:r>
            <a:r>
              <a:rPr lang="en" sz="2300">
                <a:solidFill>
                  <a:srgbClr val="000000"/>
                </a:solidFill>
                <a:latin typeface="Nunito"/>
                <a:ea typeface="Nunito"/>
                <a:cs typeface="Nunito"/>
                <a:sym typeface="Nunito"/>
              </a:rPr>
              <a:t> </a:t>
            </a:r>
            <a:endParaRPr sz="2300">
              <a:solidFill>
                <a:srgbClr val="000000"/>
              </a:solidFill>
              <a:latin typeface="Nunito"/>
              <a:ea typeface="Nunito"/>
              <a:cs typeface="Nunito"/>
              <a:sym typeface="Nunito"/>
            </a:endParaRPr>
          </a:p>
          <a:p>
            <a:pPr indent="0" lvl="0" marL="0" rtl="0" algn="ctr">
              <a:lnSpc>
                <a:spcPct val="115000"/>
              </a:lnSpc>
              <a:spcBef>
                <a:spcPts val="1000"/>
              </a:spcBef>
              <a:spcAft>
                <a:spcPts val="0"/>
              </a:spcAft>
              <a:buNone/>
            </a:pPr>
            <a:r>
              <a:rPr b="1" i="1" lang="en" sz="2600">
                <a:solidFill>
                  <a:srgbClr val="000000"/>
                </a:solidFill>
                <a:latin typeface="Nunito"/>
                <a:ea typeface="Nunito"/>
                <a:cs typeface="Nunito"/>
                <a:sym typeface="Nunito"/>
              </a:rPr>
              <a:t>Helpful hint:</a:t>
            </a:r>
            <a:r>
              <a:rPr b="1" i="1" lang="en" sz="2600">
                <a:solidFill>
                  <a:srgbClr val="9900FF"/>
                </a:solidFill>
                <a:latin typeface="Nunito"/>
                <a:ea typeface="Nunito"/>
                <a:cs typeface="Nunito"/>
                <a:sym typeface="Nunito"/>
              </a:rPr>
              <a:t> </a:t>
            </a:r>
            <a:r>
              <a:rPr b="1" i="1" lang="en" sz="2600">
                <a:solidFill>
                  <a:srgbClr val="000000"/>
                </a:solidFill>
                <a:latin typeface="Nunito"/>
                <a:ea typeface="Nunito"/>
                <a:cs typeface="Nunito"/>
                <a:sym typeface="Nunito"/>
              </a:rPr>
              <a:t>You can use a </a:t>
            </a:r>
            <a:r>
              <a:rPr b="1" i="1" lang="en" sz="2600">
                <a:solidFill>
                  <a:srgbClr val="FF0000"/>
                </a:solidFill>
                <a:latin typeface="Nunito"/>
                <a:ea typeface="Nunito"/>
                <a:cs typeface="Nunito"/>
                <a:sym typeface="Nunito"/>
              </a:rPr>
              <a:t>red pencil for editing </a:t>
            </a:r>
            <a:r>
              <a:rPr b="1" i="1" lang="en" sz="2600">
                <a:solidFill>
                  <a:srgbClr val="000000"/>
                </a:solidFill>
                <a:latin typeface="Nunito"/>
                <a:ea typeface="Nunito"/>
                <a:cs typeface="Nunito"/>
                <a:sym typeface="Nunito"/>
              </a:rPr>
              <a:t>and a </a:t>
            </a:r>
            <a:r>
              <a:rPr b="1" i="1" lang="en" sz="2600">
                <a:solidFill>
                  <a:srgbClr val="00B050"/>
                </a:solidFill>
                <a:latin typeface="Nunito"/>
                <a:ea typeface="Nunito"/>
                <a:cs typeface="Nunito"/>
                <a:sym typeface="Nunito"/>
              </a:rPr>
              <a:t>green pencil for revising</a:t>
            </a:r>
            <a:r>
              <a:rPr b="1" i="1" lang="en" sz="2600">
                <a:solidFill>
                  <a:srgbClr val="000000"/>
                </a:solidFill>
                <a:latin typeface="Nunito"/>
                <a:ea typeface="Nunito"/>
                <a:cs typeface="Nunito"/>
                <a:sym typeface="Nunito"/>
              </a:rPr>
              <a:t>. </a:t>
            </a:r>
            <a:endParaRPr sz="2600">
              <a:solidFill>
                <a:srgbClr val="000000"/>
              </a:solidFill>
            </a:endParaRPr>
          </a:p>
          <a:p>
            <a:pPr indent="0" lvl="0" marL="0" rtl="0" algn="l">
              <a:spcBef>
                <a:spcPts val="1000"/>
              </a:spcBef>
              <a:spcAft>
                <a:spcPts val="0"/>
              </a:spcAft>
              <a:buNone/>
            </a:pPr>
            <a:r>
              <a:t/>
            </a:r>
            <a:endParaRPr sz="2600"/>
          </a:p>
          <a:p>
            <a:pPr indent="0" lvl="0" marL="0" rtl="0" algn="l">
              <a:spcBef>
                <a:spcPts val="1000"/>
              </a:spcBef>
              <a:spcAft>
                <a:spcPts val="1000"/>
              </a:spcAft>
              <a:buNone/>
            </a:pPr>
            <a:r>
              <a:t/>
            </a:r>
            <a:endParaRPr sz="2600"/>
          </a:p>
        </p:txBody>
      </p:sp>
      <p:sp>
        <p:nvSpPr>
          <p:cNvPr id="879" name="Google Shape;879;p3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31"/>
          <p:cNvSpPr txBox="1"/>
          <p:nvPr>
            <p:ph idx="1" type="body"/>
          </p:nvPr>
        </p:nvSpPr>
        <p:spPr>
          <a:xfrm>
            <a:off x="16528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lang="en" sz="8100">
                <a:latin typeface="Nunito"/>
                <a:ea typeface="Nunito"/>
                <a:cs typeface="Nunito"/>
                <a:sym typeface="Nunito"/>
              </a:rPr>
              <a:t>Friday</a:t>
            </a:r>
            <a:endParaRPr sz="3700">
              <a:latin typeface="Nunito"/>
              <a:ea typeface="Nunito"/>
              <a:cs typeface="Nunito"/>
              <a:sym typeface="Nunito"/>
            </a:endParaRPr>
          </a:p>
        </p:txBody>
      </p:sp>
      <p:sp>
        <p:nvSpPr>
          <p:cNvPr id="885" name="Google Shape;885;p3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32"/>
          <p:cNvSpPr txBox="1"/>
          <p:nvPr>
            <p:ph idx="4294967295" type="body"/>
          </p:nvPr>
        </p:nvSpPr>
        <p:spPr>
          <a:xfrm>
            <a:off x="340950" y="399975"/>
            <a:ext cx="8462100" cy="34917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3400">
                <a:solidFill>
                  <a:srgbClr val="21355A"/>
                </a:solidFill>
                <a:latin typeface="Nunito"/>
                <a:ea typeface="Nunito"/>
                <a:cs typeface="Nunito"/>
                <a:sym typeface="Nunito"/>
              </a:rPr>
              <a:t>Publishing</a:t>
            </a:r>
            <a:endParaRPr b="1" sz="3400">
              <a:solidFill>
                <a:srgbClr val="21355A"/>
              </a:solidFill>
              <a:latin typeface="Nunito"/>
              <a:ea typeface="Nunito"/>
              <a:cs typeface="Nunito"/>
              <a:sym typeface="Nunito"/>
            </a:endParaRPr>
          </a:p>
          <a:p>
            <a:pPr indent="0" lvl="0" marL="0" rtl="0" algn="l">
              <a:lnSpc>
                <a:spcPct val="115000"/>
              </a:lnSpc>
              <a:spcBef>
                <a:spcPts val="1000"/>
              </a:spcBef>
              <a:spcAft>
                <a:spcPts val="0"/>
              </a:spcAft>
              <a:buNone/>
            </a:pPr>
            <a:r>
              <a:rPr lang="en" sz="2100">
                <a:solidFill>
                  <a:srgbClr val="000000"/>
                </a:solidFill>
                <a:latin typeface="Nunito"/>
                <a:ea typeface="Nunito"/>
                <a:cs typeface="Nunito"/>
                <a:sym typeface="Nunito"/>
              </a:rPr>
              <a:t>Publish your work in one of the following ways: </a:t>
            </a:r>
            <a:endParaRPr sz="2100">
              <a:solidFill>
                <a:srgbClr val="000000"/>
              </a:solidFill>
              <a:latin typeface="Nunito"/>
              <a:ea typeface="Nunito"/>
              <a:cs typeface="Nunito"/>
              <a:sym typeface="Nunito"/>
            </a:endParaRPr>
          </a:p>
          <a:p>
            <a:pPr indent="-361950" lvl="0" marL="457200" rtl="0" algn="l">
              <a:lnSpc>
                <a:spcPct val="115000"/>
              </a:lnSpc>
              <a:spcBef>
                <a:spcPts val="100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Write your procedure in your best handwriting or type up your procedure and draw a picture of your parachute or you may like to take a photo.</a:t>
            </a:r>
            <a:endParaRPr sz="2100">
              <a:solidFill>
                <a:srgbClr val="000000"/>
              </a:solidFill>
              <a:latin typeface="Nunito"/>
              <a:ea typeface="Nunito"/>
              <a:cs typeface="Nunito"/>
              <a:sym typeface="Nunito"/>
            </a:endParaRPr>
          </a:p>
          <a:p>
            <a:pPr indent="-361950" lvl="0" marL="457200" rtl="0" algn="l">
              <a:lnSpc>
                <a:spcPct val="115000"/>
              </a:lnSpc>
              <a:spcBef>
                <a:spcPts val="100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You might be an author putting your procedure in a kids magazine!</a:t>
            </a:r>
            <a:endParaRPr sz="2100">
              <a:solidFill>
                <a:srgbClr val="000000"/>
              </a:solidFill>
              <a:latin typeface="Nunito"/>
              <a:ea typeface="Nunito"/>
              <a:cs typeface="Nunito"/>
              <a:sym typeface="Nunito"/>
            </a:endParaRPr>
          </a:p>
          <a:p>
            <a:pPr indent="0" lvl="0" marL="0" rtl="0" algn="ctr">
              <a:lnSpc>
                <a:spcPct val="115000"/>
              </a:lnSpc>
              <a:spcBef>
                <a:spcPts val="0"/>
              </a:spcBef>
              <a:spcAft>
                <a:spcPts val="0"/>
              </a:spcAft>
              <a:buNone/>
            </a:pPr>
            <a:r>
              <a:t/>
            </a:r>
            <a:endParaRPr b="1" sz="1500">
              <a:solidFill>
                <a:srgbClr val="000000"/>
              </a:solidFill>
              <a:latin typeface="Nunito"/>
              <a:ea typeface="Nunito"/>
              <a:cs typeface="Nunito"/>
              <a:sym typeface="Nunito"/>
            </a:endParaRPr>
          </a:p>
          <a:p>
            <a:pPr indent="0" lvl="0" marL="0" rtl="0" algn="ctr">
              <a:lnSpc>
                <a:spcPct val="115000"/>
              </a:lnSpc>
              <a:spcBef>
                <a:spcPts val="0"/>
              </a:spcBef>
              <a:spcAft>
                <a:spcPts val="0"/>
              </a:spcAft>
              <a:buNone/>
            </a:pPr>
            <a:r>
              <a:rPr b="1" lang="en" sz="2500">
                <a:solidFill>
                  <a:srgbClr val="000000"/>
                </a:solidFill>
                <a:latin typeface="Nunito"/>
                <a:ea typeface="Nunito"/>
                <a:cs typeface="Nunito"/>
                <a:sym typeface="Nunito"/>
              </a:rPr>
              <a:t>The Stage 1 teachers can’t wait to see what you present!</a:t>
            </a:r>
            <a:endParaRPr b="1" sz="2500">
              <a:solidFill>
                <a:srgbClr val="000000"/>
              </a:solidFill>
              <a:latin typeface="Nunito"/>
              <a:ea typeface="Nunito"/>
              <a:cs typeface="Nunito"/>
              <a:sym typeface="Nunito"/>
            </a:endParaRPr>
          </a:p>
          <a:p>
            <a:pPr indent="0" lvl="0" marL="0" rtl="0" algn="l">
              <a:spcBef>
                <a:spcPts val="600"/>
              </a:spcBef>
              <a:spcAft>
                <a:spcPts val="1000"/>
              </a:spcAft>
              <a:buNone/>
            </a:pPr>
            <a:r>
              <a:t/>
            </a:r>
            <a:endParaRPr sz="2100">
              <a:latin typeface="Nunito"/>
              <a:ea typeface="Nunito"/>
              <a:cs typeface="Nunito"/>
              <a:sym typeface="Nunito"/>
            </a:endParaRPr>
          </a:p>
        </p:txBody>
      </p:sp>
      <p:sp>
        <p:nvSpPr>
          <p:cNvPr id="891" name="Google Shape;891;p3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33"/>
          <p:cNvSpPr txBox="1"/>
          <p:nvPr>
            <p:ph idx="1" type="body"/>
          </p:nvPr>
        </p:nvSpPr>
        <p:spPr>
          <a:xfrm>
            <a:off x="829000" y="1332000"/>
            <a:ext cx="6902100" cy="3136200"/>
          </a:xfrm>
          <a:prstGeom prst="rect">
            <a:avLst/>
          </a:prstGeom>
        </p:spPr>
        <p:txBody>
          <a:bodyPr anchorCtr="0" anchor="t" bIns="0" lIns="0" spcFirstLastPara="1" rIns="0" wrap="square" tIns="0">
            <a:noAutofit/>
          </a:bodyPr>
          <a:lstStyle/>
          <a:p>
            <a:pPr indent="-374650" lvl="0" marL="457200" rtl="0" algn="l">
              <a:lnSpc>
                <a:spcPct val="115000"/>
              </a:lnSpc>
              <a:spcBef>
                <a:spcPts val="0"/>
              </a:spcBef>
              <a:spcAft>
                <a:spcPts val="0"/>
              </a:spcAft>
              <a:buClr>
                <a:srgbClr val="000000"/>
              </a:buClr>
              <a:buSzPts val="2300"/>
              <a:buFont typeface="Nunito"/>
              <a:buChar char="✘"/>
            </a:pPr>
            <a:r>
              <a:rPr lang="en" sz="2300">
                <a:solidFill>
                  <a:srgbClr val="000000"/>
                </a:solidFill>
                <a:latin typeface="Nunito"/>
                <a:ea typeface="Nunito"/>
                <a:cs typeface="Nunito"/>
                <a:sym typeface="Nunito"/>
              </a:rPr>
              <a:t>Revised the structure of procedures</a:t>
            </a:r>
            <a:endParaRPr sz="2300">
              <a:solidFill>
                <a:srgbClr val="000000"/>
              </a:solidFill>
              <a:latin typeface="Nunito"/>
              <a:ea typeface="Nunito"/>
              <a:cs typeface="Nunito"/>
              <a:sym typeface="Nunito"/>
            </a:endParaRPr>
          </a:p>
          <a:p>
            <a:pPr indent="-374650" lvl="0" marL="457200" rtl="0" algn="l">
              <a:lnSpc>
                <a:spcPct val="115000"/>
              </a:lnSpc>
              <a:spcBef>
                <a:spcPts val="1000"/>
              </a:spcBef>
              <a:spcAft>
                <a:spcPts val="0"/>
              </a:spcAft>
              <a:buClr>
                <a:srgbClr val="000000"/>
              </a:buClr>
              <a:buSzPts val="2300"/>
              <a:buFont typeface="Nunito"/>
              <a:buChar char="✘"/>
            </a:pPr>
            <a:r>
              <a:rPr lang="en" sz="2300">
                <a:solidFill>
                  <a:srgbClr val="000000"/>
                </a:solidFill>
                <a:latin typeface="Nunito"/>
                <a:ea typeface="Nunito"/>
                <a:cs typeface="Nunito"/>
                <a:sym typeface="Nunito"/>
              </a:rPr>
              <a:t>Revised adverbial phrases</a:t>
            </a:r>
            <a:endParaRPr sz="2300">
              <a:solidFill>
                <a:srgbClr val="000000"/>
              </a:solidFill>
              <a:latin typeface="Nunito"/>
              <a:ea typeface="Nunito"/>
              <a:cs typeface="Nunito"/>
              <a:sym typeface="Nunito"/>
            </a:endParaRPr>
          </a:p>
          <a:p>
            <a:pPr indent="-374650" lvl="0" marL="457200" rtl="0" algn="l">
              <a:lnSpc>
                <a:spcPct val="115000"/>
              </a:lnSpc>
              <a:spcBef>
                <a:spcPts val="1000"/>
              </a:spcBef>
              <a:spcAft>
                <a:spcPts val="0"/>
              </a:spcAft>
              <a:buClr>
                <a:srgbClr val="000000"/>
              </a:buClr>
              <a:buSzPts val="2300"/>
              <a:buFont typeface="Nunito"/>
              <a:buChar char="✘"/>
            </a:pPr>
            <a:r>
              <a:rPr lang="en" sz="2300">
                <a:solidFill>
                  <a:srgbClr val="000000"/>
                </a:solidFill>
                <a:latin typeface="Nunito"/>
                <a:ea typeface="Nunito"/>
                <a:cs typeface="Nunito"/>
                <a:sym typeface="Nunito"/>
              </a:rPr>
              <a:t>Learned how to make a parachute</a:t>
            </a:r>
            <a:endParaRPr sz="2300">
              <a:solidFill>
                <a:srgbClr val="000000"/>
              </a:solidFill>
              <a:latin typeface="Nunito"/>
              <a:ea typeface="Nunito"/>
              <a:cs typeface="Nunito"/>
              <a:sym typeface="Nunito"/>
            </a:endParaRPr>
          </a:p>
          <a:p>
            <a:pPr indent="-374650" lvl="0" marL="457200" rtl="0" algn="l">
              <a:lnSpc>
                <a:spcPct val="115000"/>
              </a:lnSpc>
              <a:spcBef>
                <a:spcPts val="1000"/>
              </a:spcBef>
              <a:spcAft>
                <a:spcPts val="0"/>
              </a:spcAft>
              <a:buClr>
                <a:srgbClr val="000000"/>
              </a:buClr>
              <a:buSzPts val="2300"/>
              <a:buFont typeface="Nunito"/>
              <a:buChar char="✘"/>
            </a:pPr>
            <a:r>
              <a:rPr lang="en" sz="2300">
                <a:solidFill>
                  <a:srgbClr val="000000"/>
                </a:solidFill>
                <a:latin typeface="Nunito"/>
                <a:ea typeface="Nunito"/>
                <a:cs typeface="Nunito"/>
                <a:sym typeface="Nunito"/>
              </a:rPr>
              <a:t>Composed a procedure using the correct structure and language</a:t>
            </a:r>
            <a:endParaRPr sz="2300">
              <a:solidFill>
                <a:srgbClr val="000000"/>
              </a:solidFill>
              <a:latin typeface="Nunito"/>
              <a:ea typeface="Nunito"/>
              <a:cs typeface="Nunito"/>
              <a:sym typeface="Nunito"/>
            </a:endParaRPr>
          </a:p>
          <a:p>
            <a:pPr indent="-374650" lvl="0" marL="457200" rtl="0" algn="l">
              <a:lnSpc>
                <a:spcPct val="115000"/>
              </a:lnSpc>
              <a:spcBef>
                <a:spcPts val="1000"/>
              </a:spcBef>
              <a:spcAft>
                <a:spcPts val="0"/>
              </a:spcAft>
              <a:buClr>
                <a:srgbClr val="000000"/>
              </a:buClr>
              <a:buSzPts val="2300"/>
              <a:buFont typeface="Nunito"/>
              <a:buChar char="✘"/>
            </a:pPr>
            <a:r>
              <a:rPr lang="en" sz="2300">
                <a:solidFill>
                  <a:srgbClr val="000000"/>
                </a:solidFill>
                <a:latin typeface="Nunito"/>
                <a:ea typeface="Nunito"/>
                <a:cs typeface="Nunito"/>
                <a:sym typeface="Nunito"/>
              </a:rPr>
              <a:t>Edited and revised your writing</a:t>
            </a:r>
            <a:endParaRPr sz="2300">
              <a:solidFill>
                <a:srgbClr val="000000"/>
              </a:solidFill>
              <a:latin typeface="Nunito"/>
              <a:ea typeface="Nunito"/>
              <a:cs typeface="Nunito"/>
              <a:sym typeface="Nunito"/>
            </a:endParaRPr>
          </a:p>
          <a:p>
            <a:pPr indent="-374650" lvl="0" marL="457200" rtl="0" algn="l">
              <a:lnSpc>
                <a:spcPct val="115000"/>
              </a:lnSpc>
              <a:spcBef>
                <a:spcPts val="1000"/>
              </a:spcBef>
              <a:spcAft>
                <a:spcPts val="1000"/>
              </a:spcAft>
              <a:buClr>
                <a:srgbClr val="000000"/>
              </a:buClr>
              <a:buSzPts val="2300"/>
              <a:buFont typeface="Nunito"/>
              <a:buChar char="✘"/>
            </a:pPr>
            <a:r>
              <a:rPr lang="en" sz="2300">
                <a:solidFill>
                  <a:srgbClr val="000000"/>
                </a:solidFill>
                <a:latin typeface="Nunito"/>
                <a:ea typeface="Nunito"/>
                <a:cs typeface="Nunito"/>
                <a:sym typeface="Nunito"/>
              </a:rPr>
              <a:t>Published your writing.</a:t>
            </a:r>
            <a:endParaRPr sz="2300">
              <a:solidFill>
                <a:srgbClr val="000000"/>
              </a:solidFill>
              <a:latin typeface="Nunito"/>
              <a:ea typeface="Nunito"/>
              <a:cs typeface="Nunito"/>
              <a:sym typeface="Nunito"/>
            </a:endParaRPr>
          </a:p>
        </p:txBody>
      </p:sp>
      <p:sp>
        <p:nvSpPr>
          <p:cNvPr id="897" name="Google Shape;897;p3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98" name="Google Shape;898;p33"/>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lnSpc>
                <a:spcPct val="100000"/>
              </a:lnSpc>
              <a:spcBef>
                <a:spcPts val="600"/>
              </a:spcBef>
              <a:spcAft>
                <a:spcPts val="1000"/>
              </a:spcAft>
              <a:buNone/>
            </a:pPr>
            <a:r>
              <a:rPr b="1" lang="en" sz="3400">
                <a:solidFill>
                  <a:srgbClr val="21355A"/>
                </a:solidFill>
                <a:latin typeface="Nunito"/>
                <a:ea typeface="Nunito"/>
                <a:cs typeface="Nunito"/>
                <a:sym typeface="Nunito"/>
              </a:rPr>
              <a:t>This week you have:</a:t>
            </a:r>
            <a:endParaRPr sz="3400">
              <a:solidFill>
                <a:srgbClr val="21355A"/>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6"/>
          <p:cNvSpPr txBox="1"/>
          <p:nvPr>
            <p:ph idx="1" type="body"/>
          </p:nvPr>
        </p:nvSpPr>
        <p:spPr>
          <a:xfrm>
            <a:off x="16528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lang="en" sz="8100">
                <a:latin typeface="Nunito"/>
                <a:ea typeface="Nunito"/>
                <a:cs typeface="Nunito"/>
                <a:sym typeface="Nunito"/>
              </a:rPr>
              <a:t>Monday</a:t>
            </a:r>
            <a:endParaRPr sz="3700">
              <a:latin typeface="Nunito"/>
              <a:ea typeface="Nunito"/>
              <a:cs typeface="Nunito"/>
              <a:sym typeface="Nunito"/>
            </a:endParaRPr>
          </a:p>
        </p:txBody>
      </p:sp>
      <p:sp>
        <p:nvSpPr>
          <p:cNvPr id="774" name="Google Shape;774;p1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3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parachute" id="904" name="Google Shape;904;p34"/>
          <p:cNvPicPr preferRelativeResize="0"/>
          <p:nvPr/>
        </p:nvPicPr>
        <p:blipFill>
          <a:blip r:embed="rId3">
            <a:alphaModFix/>
          </a:blip>
          <a:stretch>
            <a:fillRect/>
          </a:stretch>
        </p:blipFill>
        <p:spPr>
          <a:xfrm>
            <a:off x="3132100" y="714647"/>
            <a:ext cx="3466275" cy="346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7"/>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t/>
            </a:r>
            <a:endParaRPr b="1" sz="3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3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3400">
                <a:latin typeface="Nunito"/>
                <a:ea typeface="Nunito"/>
                <a:cs typeface="Nunito"/>
                <a:sym typeface="Nunito"/>
              </a:rPr>
              <a:t>Procedure Writing - Revision </a:t>
            </a:r>
            <a:endParaRPr b="1" sz="3400">
              <a:latin typeface="Nunito"/>
              <a:ea typeface="Nunito"/>
              <a:cs typeface="Nunito"/>
              <a:sym typeface="Nunito"/>
            </a:endParaRPr>
          </a:p>
        </p:txBody>
      </p:sp>
      <p:sp>
        <p:nvSpPr>
          <p:cNvPr id="780" name="Google Shape;780;p1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A procedure gives instructions on how to make or do something.  Learn tips for writing a perfect procedure." id="781" name="Google Shape;781;p17" title="How to Write a Procedure">
            <a:hlinkClick r:id="rId3"/>
          </p:cNvPr>
          <p:cNvPicPr preferRelativeResize="0"/>
          <p:nvPr/>
        </p:nvPicPr>
        <p:blipFill>
          <a:blip r:embed="rId4">
            <a:alphaModFix/>
          </a:blip>
          <a:stretch>
            <a:fillRect/>
          </a:stretch>
        </p:blipFill>
        <p:spPr>
          <a:xfrm>
            <a:off x="1866338" y="1453175"/>
            <a:ext cx="4827425" cy="3226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8"/>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400">
                <a:latin typeface="Nunito"/>
                <a:ea typeface="Nunito"/>
                <a:cs typeface="Nunito"/>
                <a:sym typeface="Nunito"/>
              </a:rPr>
              <a:t>Procedure Text Structure </a:t>
            </a:r>
            <a:endParaRPr b="1" sz="3400">
              <a:latin typeface="Nunito"/>
              <a:ea typeface="Nunito"/>
              <a:cs typeface="Nunito"/>
              <a:sym typeface="Nunito"/>
            </a:endParaRPr>
          </a:p>
        </p:txBody>
      </p:sp>
      <p:sp>
        <p:nvSpPr>
          <p:cNvPr id="787" name="Google Shape;787;p18"/>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200">
                <a:solidFill>
                  <a:srgbClr val="0070C0"/>
                </a:solidFill>
                <a:latin typeface="Nunito"/>
                <a:ea typeface="Nunito"/>
                <a:cs typeface="Nunito"/>
                <a:sym typeface="Nunito"/>
              </a:rPr>
              <a:t>Title</a:t>
            </a:r>
            <a:r>
              <a:rPr b="1" lang="en" sz="1600">
                <a:solidFill>
                  <a:srgbClr val="FFFFFF"/>
                </a:solidFill>
                <a:latin typeface="Nunito"/>
                <a:ea typeface="Nunito"/>
                <a:cs typeface="Nunito"/>
                <a:sym typeface="Nunito"/>
              </a:rPr>
              <a:t> </a:t>
            </a:r>
            <a:endParaRPr b="1" sz="1600">
              <a:solidFill>
                <a:srgbClr val="FFFFFF"/>
              </a:solidFill>
              <a:latin typeface="Nunito"/>
              <a:ea typeface="Nunito"/>
              <a:cs typeface="Nunito"/>
              <a:sym typeface="Nunito"/>
            </a:endParaRPr>
          </a:p>
          <a:p>
            <a:pPr indent="-368300" lvl="0" marL="742950" rtl="0" algn="l">
              <a:spcBef>
                <a:spcPts val="0"/>
              </a:spcBef>
              <a:spcAft>
                <a:spcPts val="0"/>
              </a:spcAft>
              <a:buSzPts val="2200"/>
              <a:buFont typeface="Arial"/>
              <a:buChar char="✘"/>
            </a:pPr>
            <a:r>
              <a:rPr lang="en" sz="2200">
                <a:solidFill>
                  <a:srgbClr val="000000"/>
                </a:solidFill>
                <a:latin typeface="Nunito"/>
                <a:ea typeface="Nunito"/>
                <a:cs typeface="Nunito"/>
                <a:sym typeface="Nunito"/>
              </a:rPr>
              <a:t>This is a clear </a:t>
            </a:r>
            <a:r>
              <a:rPr b="1" lang="en" sz="2200">
                <a:solidFill>
                  <a:srgbClr val="0070C0"/>
                </a:solidFill>
                <a:latin typeface="Nunito"/>
                <a:ea typeface="Nunito"/>
                <a:cs typeface="Nunito"/>
                <a:sym typeface="Nunito"/>
              </a:rPr>
              <a:t>statement</a:t>
            </a:r>
            <a:r>
              <a:rPr b="1" lang="en" sz="2200">
                <a:solidFill>
                  <a:srgbClr val="000000"/>
                </a:solidFill>
                <a:latin typeface="Nunito"/>
                <a:ea typeface="Nunito"/>
                <a:cs typeface="Nunito"/>
                <a:sym typeface="Nunito"/>
              </a:rPr>
              <a:t> </a:t>
            </a:r>
            <a:r>
              <a:rPr lang="en" sz="2200">
                <a:solidFill>
                  <a:srgbClr val="000000"/>
                </a:solidFill>
                <a:latin typeface="Nunito"/>
                <a:ea typeface="Nunito"/>
                <a:cs typeface="Nunito"/>
                <a:sym typeface="Nunito"/>
              </a:rPr>
              <a:t>about what you are going to do or make. </a:t>
            </a:r>
            <a:endParaRPr sz="2200">
              <a:solidFill>
                <a:srgbClr val="000000"/>
              </a:solidFill>
              <a:latin typeface="Nunito"/>
              <a:ea typeface="Nunito"/>
              <a:cs typeface="Nunito"/>
              <a:sym typeface="Nunito"/>
            </a:endParaRPr>
          </a:p>
          <a:p>
            <a:pPr indent="0" lvl="0" marL="0" rtl="0" algn="l">
              <a:spcBef>
                <a:spcPts val="1000"/>
              </a:spcBef>
              <a:spcAft>
                <a:spcPts val="0"/>
              </a:spcAft>
              <a:buNone/>
            </a:pPr>
            <a:r>
              <a:rPr b="1" lang="en" sz="2200">
                <a:solidFill>
                  <a:srgbClr val="FF0000"/>
                </a:solidFill>
                <a:latin typeface="Nunito"/>
                <a:ea typeface="Nunito"/>
                <a:cs typeface="Nunito"/>
                <a:sym typeface="Nunito"/>
              </a:rPr>
              <a:t>Materials/Ingredients</a:t>
            </a:r>
            <a:r>
              <a:rPr b="1" lang="en" sz="1600">
                <a:solidFill>
                  <a:srgbClr val="000000"/>
                </a:solidFill>
                <a:latin typeface="Nunito"/>
                <a:ea typeface="Nunito"/>
                <a:cs typeface="Nunito"/>
                <a:sym typeface="Nunito"/>
              </a:rPr>
              <a:t>  </a:t>
            </a:r>
            <a:endParaRPr b="1" sz="1600">
              <a:solidFill>
                <a:srgbClr val="000000"/>
              </a:solidFill>
              <a:latin typeface="Nunito"/>
              <a:ea typeface="Nunito"/>
              <a:cs typeface="Nunito"/>
              <a:sym typeface="Nunito"/>
            </a:endParaRPr>
          </a:p>
          <a:p>
            <a:pPr indent="-368300" lvl="0" marL="742950" rtl="0" algn="l">
              <a:spcBef>
                <a:spcPts val="0"/>
              </a:spcBef>
              <a:spcAft>
                <a:spcPts val="0"/>
              </a:spcAft>
              <a:buSzPts val="2200"/>
              <a:buFont typeface="Arial"/>
              <a:buChar char="✘"/>
            </a:pPr>
            <a:r>
              <a:rPr lang="en" sz="2200">
                <a:solidFill>
                  <a:srgbClr val="000000"/>
                </a:solidFill>
                <a:latin typeface="Nunito"/>
                <a:ea typeface="Nunito"/>
                <a:cs typeface="Nunito"/>
                <a:sym typeface="Nunito"/>
              </a:rPr>
              <a:t>This is a </a:t>
            </a:r>
            <a:r>
              <a:rPr b="1" lang="en" sz="2200">
                <a:solidFill>
                  <a:srgbClr val="FF0000"/>
                </a:solidFill>
                <a:latin typeface="Nunito"/>
                <a:ea typeface="Nunito"/>
                <a:cs typeface="Nunito"/>
                <a:sym typeface="Nunito"/>
              </a:rPr>
              <a:t>list of items</a:t>
            </a:r>
            <a:r>
              <a:rPr lang="en" sz="2200">
                <a:solidFill>
                  <a:srgbClr val="FF0000"/>
                </a:solidFill>
                <a:latin typeface="Nunito"/>
                <a:ea typeface="Nunito"/>
                <a:cs typeface="Nunito"/>
                <a:sym typeface="Nunito"/>
              </a:rPr>
              <a:t> </a:t>
            </a:r>
            <a:r>
              <a:rPr lang="en" sz="2200">
                <a:solidFill>
                  <a:srgbClr val="000000"/>
                </a:solidFill>
                <a:latin typeface="Nunito"/>
                <a:ea typeface="Nunito"/>
                <a:cs typeface="Nunito"/>
                <a:sym typeface="Nunito"/>
              </a:rPr>
              <a:t>that you will need to complete the task.</a:t>
            </a:r>
            <a:endParaRPr sz="2200">
              <a:solidFill>
                <a:srgbClr val="000000"/>
              </a:solidFill>
              <a:latin typeface="Nunito"/>
              <a:ea typeface="Nunito"/>
              <a:cs typeface="Nunito"/>
              <a:sym typeface="Nunito"/>
            </a:endParaRPr>
          </a:p>
          <a:p>
            <a:pPr indent="0" lvl="0" marL="0" rtl="0" algn="l">
              <a:spcBef>
                <a:spcPts val="1000"/>
              </a:spcBef>
              <a:spcAft>
                <a:spcPts val="0"/>
              </a:spcAft>
              <a:buNone/>
            </a:pPr>
            <a:r>
              <a:rPr b="1" lang="en" sz="2200">
                <a:solidFill>
                  <a:srgbClr val="00B050"/>
                </a:solidFill>
                <a:latin typeface="Nunito"/>
                <a:ea typeface="Nunito"/>
                <a:cs typeface="Nunito"/>
                <a:sym typeface="Nunito"/>
              </a:rPr>
              <a:t>Method</a:t>
            </a:r>
            <a:r>
              <a:rPr b="1" lang="en" sz="1600">
                <a:solidFill>
                  <a:srgbClr val="000000"/>
                </a:solidFill>
                <a:latin typeface="Nunito"/>
                <a:ea typeface="Nunito"/>
                <a:cs typeface="Nunito"/>
                <a:sym typeface="Nunito"/>
              </a:rPr>
              <a:t>  </a:t>
            </a:r>
            <a:endParaRPr b="1" sz="1600">
              <a:solidFill>
                <a:srgbClr val="000000"/>
              </a:solidFill>
              <a:latin typeface="Nunito"/>
              <a:ea typeface="Nunito"/>
              <a:cs typeface="Nunito"/>
              <a:sym typeface="Nunito"/>
            </a:endParaRPr>
          </a:p>
          <a:p>
            <a:pPr indent="-368300" lvl="0" marL="742950" rtl="0" algn="l">
              <a:spcBef>
                <a:spcPts val="0"/>
              </a:spcBef>
              <a:spcAft>
                <a:spcPts val="0"/>
              </a:spcAft>
              <a:buSzPts val="2200"/>
              <a:buFont typeface="Arial"/>
              <a:buChar char="✘"/>
            </a:pPr>
            <a:r>
              <a:rPr lang="en" sz="2200">
                <a:solidFill>
                  <a:srgbClr val="000000"/>
                </a:solidFill>
                <a:latin typeface="Nunito"/>
                <a:ea typeface="Nunito"/>
                <a:cs typeface="Nunito"/>
                <a:sym typeface="Nunito"/>
              </a:rPr>
              <a:t>This is a </a:t>
            </a:r>
            <a:r>
              <a:rPr b="1" lang="en" sz="2200">
                <a:solidFill>
                  <a:srgbClr val="00B050"/>
                </a:solidFill>
                <a:latin typeface="Nunito"/>
                <a:ea typeface="Nunito"/>
                <a:cs typeface="Nunito"/>
                <a:sym typeface="Nunito"/>
              </a:rPr>
              <a:t>series of ordered steps</a:t>
            </a:r>
            <a:r>
              <a:rPr lang="en" sz="2200">
                <a:solidFill>
                  <a:srgbClr val="00B050"/>
                </a:solidFill>
                <a:latin typeface="Nunito"/>
                <a:ea typeface="Nunito"/>
                <a:cs typeface="Nunito"/>
                <a:sym typeface="Nunito"/>
              </a:rPr>
              <a:t> </a:t>
            </a:r>
            <a:r>
              <a:rPr lang="en" sz="2200">
                <a:solidFill>
                  <a:srgbClr val="000000"/>
                </a:solidFill>
                <a:latin typeface="Nunito"/>
                <a:ea typeface="Nunito"/>
                <a:cs typeface="Nunito"/>
                <a:sym typeface="Nunito"/>
              </a:rPr>
              <a:t>explaining</a:t>
            </a:r>
            <a:r>
              <a:rPr lang="en" sz="2200">
                <a:solidFill>
                  <a:srgbClr val="00B050"/>
                </a:solidFill>
                <a:latin typeface="Nunito"/>
                <a:ea typeface="Nunito"/>
                <a:cs typeface="Nunito"/>
                <a:sym typeface="Nunito"/>
              </a:rPr>
              <a:t> </a:t>
            </a:r>
            <a:r>
              <a:rPr lang="en" sz="2200">
                <a:solidFill>
                  <a:srgbClr val="000000"/>
                </a:solidFill>
                <a:latin typeface="Nunito"/>
                <a:ea typeface="Nunito"/>
                <a:cs typeface="Nunito"/>
                <a:sym typeface="Nunito"/>
              </a:rPr>
              <a:t>how to complete the task</a:t>
            </a:r>
            <a:endParaRPr sz="2200">
              <a:solidFill>
                <a:srgbClr val="000000"/>
              </a:solidFill>
              <a:latin typeface="Nunito"/>
              <a:ea typeface="Nunito"/>
              <a:cs typeface="Nunito"/>
              <a:sym typeface="Nunito"/>
            </a:endParaRPr>
          </a:p>
          <a:p>
            <a:pPr indent="0" lvl="0" marL="0" rtl="0" algn="l">
              <a:spcBef>
                <a:spcPts val="600"/>
              </a:spcBef>
              <a:spcAft>
                <a:spcPts val="1000"/>
              </a:spcAft>
              <a:buNone/>
            </a:pPr>
            <a:r>
              <a:t/>
            </a:r>
            <a:endParaRPr/>
          </a:p>
        </p:txBody>
      </p:sp>
      <p:sp>
        <p:nvSpPr>
          <p:cNvPr id="788" name="Google Shape;788;p1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9"/>
          <p:cNvSpPr txBox="1"/>
          <p:nvPr>
            <p:ph type="title"/>
          </p:nvPr>
        </p:nvSpPr>
        <p:spPr>
          <a:xfrm>
            <a:off x="603425"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400">
                <a:latin typeface="Nunito"/>
                <a:ea typeface="Nunito"/>
                <a:cs typeface="Nunito"/>
                <a:sym typeface="Nunito"/>
              </a:rPr>
              <a:t>Adverbial Phrases - Revision</a:t>
            </a:r>
            <a:endParaRPr b="1" sz="3400">
              <a:latin typeface="Nunito"/>
              <a:ea typeface="Nunito"/>
              <a:cs typeface="Nunito"/>
              <a:sym typeface="Nunito"/>
            </a:endParaRPr>
          </a:p>
        </p:txBody>
      </p:sp>
      <p:sp>
        <p:nvSpPr>
          <p:cNvPr id="794" name="Google Shape;794;p19"/>
          <p:cNvSpPr txBox="1"/>
          <p:nvPr>
            <p:ph idx="1" type="body"/>
          </p:nvPr>
        </p:nvSpPr>
        <p:spPr>
          <a:xfrm>
            <a:off x="603425" y="1102150"/>
            <a:ext cx="7127700" cy="37068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 sz="2300">
                <a:solidFill>
                  <a:srgbClr val="000000"/>
                </a:solidFill>
                <a:latin typeface="Nunito"/>
                <a:ea typeface="Nunito"/>
                <a:cs typeface="Nunito"/>
                <a:sym typeface="Nunito"/>
              </a:rPr>
              <a:t>An adverbial phrase is a group of words that act together as an adverb, giving more information about a verb, adjective, or other adverb in a sentence. </a:t>
            </a:r>
            <a:endParaRPr sz="2300">
              <a:solidFill>
                <a:srgbClr val="000000"/>
              </a:solidFill>
              <a:latin typeface="Nunito"/>
              <a:ea typeface="Nunito"/>
              <a:cs typeface="Nunito"/>
              <a:sym typeface="Nunito"/>
            </a:endParaRPr>
          </a:p>
          <a:p>
            <a:pPr indent="0" lvl="0" marL="0" marR="3068539" rtl="0" algn="l">
              <a:lnSpc>
                <a:spcPct val="115000"/>
              </a:lnSpc>
              <a:spcBef>
                <a:spcPts val="1200"/>
              </a:spcBef>
              <a:spcAft>
                <a:spcPts val="0"/>
              </a:spcAft>
              <a:buNone/>
            </a:pPr>
            <a:r>
              <a:rPr lang="en" sz="2300">
                <a:solidFill>
                  <a:srgbClr val="000000"/>
                </a:solidFill>
                <a:latin typeface="Nunito"/>
                <a:ea typeface="Nunito"/>
                <a:cs typeface="Nunito"/>
                <a:sym typeface="Nunito"/>
              </a:rPr>
              <a:t>The adverbial phrase answers the same questions as a regular adverb: </a:t>
            </a:r>
            <a:r>
              <a:rPr b="1" lang="en" sz="2300">
                <a:solidFill>
                  <a:srgbClr val="000000"/>
                </a:solidFill>
                <a:latin typeface="Nunito"/>
                <a:ea typeface="Nunito"/>
                <a:cs typeface="Nunito"/>
                <a:sym typeface="Nunito"/>
              </a:rPr>
              <a:t>how/how much, when, or where.</a:t>
            </a:r>
            <a:endParaRPr b="1" sz="23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t/>
            </a:r>
            <a:endParaRPr>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t/>
            </a:r>
            <a:endParaRPr>
              <a:solidFill>
                <a:srgbClr val="000000"/>
              </a:solidFill>
              <a:latin typeface="Nunito"/>
              <a:ea typeface="Nunito"/>
              <a:cs typeface="Nunito"/>
              <a:sym typeface="Nunito"/>
            </a:endParaRPr>
          </a:p>
        </p:txBody>
      </p:sp>
      <p:sp>
        <p:nvSpPr>
          <p:cNvPr id="795" name="Google Shape;795;p1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It is not hard to make simple sentences more interesting by adding just a little more information... but how is it done? Through something called adverbial phrases of course! In this video, children will learn how to lift their writing by simply adding more information to their sentences by saying when something something, where something happened or how something happened. Learn how to become better writers with the help of this engaging video!&#10;&#10;Be sure to check out our other videosL&#10;What are nouns?  https://youtu.be/E598U8srEwQ&#10;What are homphones? https://youtu.be/zkYDrcQge3I&#10;&#10;We hope you have a great time watching the video, please remember to give it a big thumbs up and remember to SUBSCRIBE to our channel to get notified of our latest videos!&#10;MAKE LEARNING FUN! &#10;J&amp;A =)&#10;Connect with us:&#10;Instagram: https://www.instagram.com/learnplay_jna/?hl=en&#10;Facebook: https://www.facebook.com/learnandplaywithJA/" id="796" name="Google Shape;796;p19" title="Dressing up our sentences with Adverbial Phrases!">
            <a:hlinkClick r:id="rId3"/>
          </p:cNvPr>
          <p:cNvPicPr preferRelativeResize="0"/>
          <p:nvPr/>
        </p:nvPicPr>
        <p:blipFill>
          <a:blip r:embed="rId4">
            <a:alphaModFix/>
          </a:blip>
          <a:stretch>
            <a:fillRect/>
          </a:stretch>
        </p:blipFill>
        <p:spPr>
          <a:xfrm>
            <a:off x="4819375" y="2742575"/>
            <a:ext cx="3030275" cy="158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20"/>
          <p:cNvSpPr txBox="1"/>
          <p:nvPr>
            <p:ph type="title"/>
          </p:nvPr>
        </p:nvSpPr>
        <p:spPr>
          <a:xfrm>
            <a:off x="701900" y="314050"/>
            <a:ext cx="6902100" cy="8067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 sz="3400">
                <a:latin typeface="Nunito"/>
                <a:ea typeface="Nunito"/>
                <a:cs typeface="Nunito"/>
                <a:sym typeface="Nunito"/>
              </a:rPr>
              <a:t>Adverbial Phrases</a:t>
            </a:r>
            <a:endParaRPr b="1" sz="3400">
              <a:latin typeface="Nunito"/>
              <a:ea typeface="Nunito"/>
              <a:cs typeface="Nunito"/>
              <a:sym typeface="Nunito"/>
            </a:endParaRPr>
          </a:p>
          <a:p>
            <a:pPr indent="0" lvl="0" marL="0" rtl="0" algn="l">
              <a:lnSpc>
                <a:spcPct val="115000"/>
              </a:lnSpc>
              <a:spcBef>
                <a:spcPts val="1200"/>
              </a:spcBef>
              <a:spcAft>
                <a:spcPts val="1200"/>
              </a:spcAft>
              <a:buNone/>
            </a:pPr>
            <a:r>
              <a:t/>
            </a:r>
            <a:endParaRPr sz="4500">
              <a:latin typeface="Arial"/>
              <a:ea typeface="Arial"/>
              <a:cs typeface="Arial"/>
              <a:sym typeface="Arial"/>
            </a:endParaRPr>
          </a:p>
        </p:txBody>
      </p:sp>
      <p:sp>
        <p:nvSpPr>
          <p:cNvPr id="802" name="Google Shape;802;p20"/>
          <p:cNvSpPr txBox="1"/>
          <p:nvPr>
            <p:ph idx="1" type="body"/>
          </p:nvPr>
        </p:nvSpPr>
        <p:spPr>
          <a:xfrm>
            <a:off x="560325" y="1050850"/>
            <a:ext cx="7629000" cy="3341400"/>
          </a:xfrm>
          <a:prstGeom prst="rect">
            <a:avLst/>
          </a:prstGeom>
        </p:spPr>
        <p:txBody>
          <a:bodyPr anchorCtr="0" anchor="t" bIns="0" lIns="0" spcFirstLastPara="1" rIns="0" wrap="square" tIns="0">
            <a:noAutofit/>
          </a:bodyPr>
          <a:lstStyle/>
          <a:p>
            <a:pPr indent="0" lvl="0" marL="0" rtl="0" algn="l">
              <a:lnSpc>
                <a:spcPct val="100000"/>
              </a:lnSpc>
              <a:spcBef>
                <a:spcPts val="1200"/>
              </a:spcBef>
              <a:spcAft>
                <a:spcPts val="0"/>
              </a:spcAft>
              <a:buNone/>
            </a:pPr>
            <a:r>
              <a:rPr lang="en" sz="2300">
                <a:solidFill>
                  <a:srgbClr val="000000"/>
                </a:solidFill>
                <a:latin typeface="Nunito"/>
                <a:ea typeface="Nunito"/>
                <a:cs typeface="Nunito"/>
                <a:sym typeface="Nunito"/>
              </a:rPr>
              <a:t>Underline the adverbial phrase in the following sentences. </a:t>
            </a:r>
            <a:endParaRPr sz="2300">
              <a:solidFill>
                <a:srgbClr val="000000"/>
              </a:solidFill>
              <a:latin typeface="Nunito"/>
              <a:ea typeface="Nunito"/>
              <a:cs typeface="Nunito"/>
              <a:sym typeface="Nunito"/>
            </a:endParaRPr>
          </a:p>
          <a:p>
            <a:pPr indent="0" lvl="0" marL="0" rtl="0" algn="l">
              <a:lnSpc>
                <a:spcPct val="100000"/>
              </a:lnSpc>
              <a:spcBef>
                <a:spcPts val="1200"/>
              </a:spcBef>
              <a:spcAft>
                <a:spcPts val="0"/>
              </a:spcAft>
              <a:buNone/>
            </a:pPr>
            <a:r>
              <a:rPr lang="en" sz="2300">
                <a:solidFill>
                  <a:srgbClr val="000000"/>
                </a:solidFill>
                <a:latin typeface="Nunito"/>
                <a:ea typeface="Nunito"/>
                <a:cs typeface="Nunito"/>
                <a:sym typeface="Nunito"/>
              </a:rPr>
              <a:t>Does it tell us how, how much, when or where? </a:t>
            </a:r>
            <a:endParaRPr sz="2300">
              <a:solidFill>
                <a:srgbClr val="000000"/>
              </a:solidFill>
              <a:latin typeface="Nunito"/>
              <a:ea typeface="Nunito"/>
              <a:cs typeface="Nunito"/>
              <a:sym typeface="Nunito"/>
            </a:endParaRPr>
          </a:p>
          <a:p>
            <a:pPr indent="0" lvl="0" marL="0" rtl="0" algn="l">
              <a:lnSpc>
                <a:spcPct val="100000"/>
              </a:lnSpc>
              <a:spcBef>
                <a:spcPts val="1200"/>
              </a:spcBef>
              <a:spcAft>
                <a:spcPts val="0"/>
              </a:spcAft>
              <a:buNone/>
            </a:pPr>
            <a:r>
              <a:rPr lang="en" sz="2300">
                <a:solidFill>
                  <a:srgbClr val="000000"/>
                </a:solidFill>
                <a:latin typeface="Nunito"/>
                <a:ea typeface="Nunito"/>
                <a:cs typeface="Nunito"/>
                <a:sym typeface="Nunito"/>
              </a:rPr>
              <a:t>Write the word next to the sentence.</a:t>
            </a:r>
            <a:endParaRPr b="1" sz="2300">
              <a:solidFill>
                <a:srgbClr val="000000"/>
              </a:solidFill>
              <a:latin typeface="Nunito"/>
              <a:ea typeface="Nunito"/>
              <a:cs typeface="Nunito"/>
              <a:sym typeface="Nunito"/>
            </a:endParaRPr>
          </a:p>
          <a:p>
            <a:pPr indent="0" lvl="0" marL="0" rtl="0" algn="l">
              <a:lnSpc>
                <a:spcPct val="100000"/>
              </a:lnSpc>
              <a:spcBef>
                <a:spcPts val="1200"/>
              </a:spcBef>
              <a:spcAft>
                <a:spcPts val="0"/>
              </a:spcAft>
              <a:buNone/>
            </a:pPr>
            <a:r>
              <a:rPr b="1" lang="en" sz="2300">
                <a:solidFill>
                  <a:srgbClr val="000000"/>
                </a:solidFill>
                <a:latin typeface="Nunito"/>
                <a:ea typeface="Nunito"/>
                <a:cs typeface="Nunito"/>
                <a:sym typeface="Nunito"/>
              </a:rPr>
              <a:t>For example: </a:t>
            </a:r>
            <a:r>
              <a:rPr lang="en" sz="2300">
                <a:solidFill>
                  <a:srgbClr val="000000"/>
                </a:solidFill>
                <a:latin typeface="Nunito"/>
                <a:ea typeface="Nunito"/>
                <a:cs typeface="Nunito"/>
                <a:sym typeface="Nunito"/>
              </a:rPr>
              <a:t>We expect our grandparents to arrive</a:t>
            </a:r>
            <a:r>
              <a:rPr b="1" lang="en" sz="2300">
                <a:solidFill>
                  <a:srgbClr val="000000"/>
                </a:solidFill>
                <a:latin typeface="Nunito"/>
                <a:ea typeface="Nunito"/>
                <a:cs typeface="Nunito"/>
                <a:sym typeface="Nunito"/>
              </a:rPr>
              <a:t> in about an hour</a:t>
            </a:r>
            <a:r>
              <a:rPr lang="en" sz="2300">
                <a:solidFill>
                  <a:srgbClr val="000000"/>
                </a:solidFill>
                <a:latin typeface="Nunito"/>
                <a:ea typeface="Nunito"/>
                <a:cs typeface="Nunito"/>
                <a:sym typeface="Nunito"/>
              </a:rPr>
              <a:t> </a:t>
            </a:r>
            <a:r>
              <a:rPr b="1" lang="en" sz="2300">
                <a:solidFill>
                  <a:srgbClr val="000000"/>
                </a:solidFill>
                <a:latin typeface="Nunito"/>
                <a:ea typeface="Nunito"/>
                <a:cs typeface="Nunito"/>
                <a:sym typeface="Nunito"/>
              </a:rPr>
              <a:t>(when)</a:t>
            </a:r>
            <a:endParaRPr b="1" sz="2300">
              <a:solidFill>
                <a:srgbClr val="000000"/>
              </a:solidFill>
              <a:latin typeface="Nunito"/>
              <a:ea typeface="Nunito"/>
              <a:cs typeface="Nunito"/>
              <a:sym typeface="Nunito"/>
            </a:endParaRPr>
          </a:p>
          <a:p>
            <a:pPr indent="-374650" lvl="0" marL="457200" rtl="0" algn="l">
              <a:lnSpc>
                <a:spcPct val="100000"/>
              </a:lnSpc>
              <a:spcBef>
                <a:spcPts val="1000"/>
              </a:spcBef>
              <a:spcAft>
                <a:spcPts val="0"/>
              </a:spcAft>
              <a:buClr>
                <a:srgbClr val="000000"/>
              </a:buClr>
              <a:buSzPts val="2300"/>
              <a:buFont typeface="Nunito"/>
              <a:buAutoNum type="arabicParenR"/>
            </a:pPr>
            <a:r>
              <a:rPr lang="en" sz="2300">
                <a:solidFill>
                  <a:srgbClr val="000000"/>
                </a:solidFill>
                <a:latin typeface="Nunito"/>
                <a:ea typeface="Nunito"/>
                <a:cs typeface="Nunito"/>
                <a:sym typeface="Nunito"/>
              </a:rPr>
              <a:t>My sister cooks almost as much as you do.</a:t>
            </a:r>
            <a:endParaRPr sz="2300">
              <a:solidFill>
                <a:srgbClr val="000000"/>
              </a:solidFill>
              <a:latin typeface="Nunito"/>
              <a:ea typeface="Nunito"/>
              <a:cs typeface="Nunito"/>
              <a:sym typeface="Nunito"/>
            </a:endParaRPr>
          </a:p>
          <a:p>
            <a:pPr indent="-374650" lvl="0" marL="457200" rtl="0" algn="l">
              <a:lnSpc>
                <a:spcPct val="100000"/>
              </a:lnSpc>
              <a:spcBef>
                <a:spcPts val="1000"/>
              </a:spcBef>
              <a:spcAft>
                <a:spcPts val="0"/>
              </a:spcAft>
              <a:buClr>
                <a:srgbClr val="000000"/>
              </a:buClr>
              <a:buSzPts val="2300"/>
              <a:buFont typeface="Nunito"/>
              <a:buAutoNum type="arabicParenR"/>
            </a:pPr>
            <a:r>
              <a:rPr lang="en" sz="2300">
                <a:solidFill>
                  <a:srgbClr val="000000"/>
                </a:solidFill>
                <a:latin typeface="Nunito"/>
                <a:ea typeface="Nunito"/>
                <a:cs typeface="Nunito"/>
                <a:sym typeface="Nunito"/>
              </a:rPr>
              <a:t>Mum will pick us up after school today. </a:t>
            </a:r>
            <a:endParaRPr sz="2300">
              <a:solidFill>
                <a:srgbClr val="000000"/>
              </a:solidFill>
              <a:latin typeface="Nunito"/>
              <a:ea typeface="Nunito"/>
              <a:cs typeface="Nunito"/>
              <a:sym typeface="Nunito"/>
            </a:endParaRPr>
          </a:p>
          <a:p>
            <a:pPr indent="-374650" lvl="0" marL="457200" rtl="0" algn="l">
              <a:lnSpc>
                <a:spcPct val="100000"/>
              </a:lnSpc>
              <a:spcBef>
                <a:spcPts val="1000"/>
              </a:spcBef>
              <a:spcAft>
                <a:spcPts val="0"/>
              </a:spcAft>
              <a:buClr>
                <a:srgbClr val="000000"/>
              </a:buClr>
              <a:buSzPts val="2300"/>
              <a:buFont typeface="Nunito"/>
              <a:buAutoNum type="arabicParenR"/>
            </a:pPr>
            <a:r>
              <a:rPr lang="en" sz="2300">
                <a:solidFill>
                  <a:srgbClr val="000000"/>
                </a:solidFill>
                <a:latin typeface="Nunito"/>
                <a:ea typeface="Nunito"/>
                <a:cs typeface="Nunito"/>
                <a:sym typeface="Nunito"/>
              </a:rPr>
              <a:t>Your brother plays soccer better than my brother does. </a:t>
            </a:r>
            <a:endParaRPr sz="2300">
              <a:solidFill>
                <a:srgbClr val="000000"/>
              </a:solidFill>
              <a:latin typeface="Nunito"/>
              <a:ea typeface="Nunito"/>
              <a:cs typeface="Nunito"/>
              <a:sym typeface="Nunito"/>
            </a:endParaRPr>
          </a:p>
          <a:p>
            <a:pPr indent="0" lvl="0" marL="0" rtl="0" algn="l">
              <a:lnSpc>
                <a:spcPct val="100000"/>
              </a:lnSpc>
              <a:spcBef>
                <a:spcPts val="600"/>
              </a:spcBef>
              <a:spcAft>
                <a:spcPts val="0"/>
              </a:spcAft>
              <a:buNone/>
            </a:pPr>
            <a:r>
              <a:t/>
            </a:r>
            <a:endParaRPr b="1" sz="1800">
              <a:solidFill>
                <a:srgbClr val="000000"/>
              </a:solidFill>
              <a:latin typeface="Nunito"/>
              <a:ea typeface="Nunito"/>
              <a:cs typeface="Nunito"/>
              <a:sym typeface="Nunito"/>
            </a:endParaRPr>
          </a:p>
          <a:p>
            <a:pPr indent="0" lvl="0" marL="0" rtl="0" algn="l">
              <a:lnSpc>
                <a:spcPct val="100000"/>
              </a:lnSpc>
              <a:spcBef>
                <a:spcPts val="600"/>
              </a:spcBef>
              <a:spcAft>
                <a:spcPts val="0"/>
              </a:spcAft>
              <a:buNone/>
            </a:pPr>
            <a:r>
              <a:t/>
            </a:r>
            <a:endParaRPr b="1" sz="18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6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t/>
            </a:r>
            <a:endParaRPr b="1" sz="16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1200"/>
              </a:spcBef>
              <a:spcAft>
                <a:spcPts val="0"/>
              </a:spcAft>
              <a:buNone/>
            </a:pPr>
            <a:r>
              <a:t/>
            </a:r>
            <a:endParaRPr sz="1300">
              <a:solidFill>
                <a:srgbClr val="000000"/>
              </a:solidFill>
              <a:latin typeface="Nunito"/>
              <a:ea typeface="Nunito"/>
              <a:cs typeface="Nunito"/>
              <a:sym typeface="Nunito"/>
            </a:endParaRPr>
          </a:p>
          <a:p>
            <a:pPr indent="0" lvl="0" marL="0" rtl="0" algn="l">
              <a:lnSpc>
                <a:spcPct val="100000"/>
              </a:lnSpc>
              <a:spcBef>
                <a:spcPts val="12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6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1100">
                <a:solidFill>
                  <a:srgbClr val="000000"/>
                </a:solidFill>
                <a:latin typeface="Nunito"/>
                <a:ea typeface="Nunito"/>
                <a:cs typeface="Nunito"/>
                <a:sym typeface="Nunito"/>
              </a:rPr>
              <a:t>		</a:t>
            </a:r>
            <a:endParaRPr sz="1100">
              <a:solidFill>
                <a:srgbClr val="000000"/>
              </a:solidFill>
              <a:latin typeface="Nunito"/>
              <a:ea typeface="Nunito"/>
              <a:cs typeface="Nunito"/>
              <a:sym typeface="Nunito"/>
            </a:endParaRPr>
          </a:p>
          <a:p>
            <a:pPr indent="0" lvl="0" marL="0" rtl="0" algn="l">
              <a:lnSpc>
                <a:spcPct val="100000"/>
              </a:lnSpc>
              <a:spcBef>
                <a:spcPts val="1000"/>
              </a:spcBef>
              <a:spcAft>
                <a:spcPts val="1000"/>
              </a:spcAft>
              <a:buNone/>
            </a:pPr>
            <a:r>
              <a:t/>
            </a:r>
            <a:endParaRPr>
              <a:solidFill>
                <a:srgbClr val="000000"/>
              </a:solidFill>
            </a:endParaRPr>
          </a:p>
        </p:txBody>
      </p:sp>
      <p:sp>
        <p:nvSpPr>
          <p:cNvPr id="803" name="Google Shape;803;p2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1"/>
          <p:cNvSpPr txBox="1"/>
          <p:nvPr>
            <p:ph type="title"/>
          </p:nvPr>
        </p:nvSpPr>
        <p:spPr>
          <a:xfrm>
            <a:off x="560325" y="314050"/>
            <a:ext cx="6902100" cy="8067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 sz="3400">
                <a:latin typeface="Nunito"/>
                <a:ea typeface="Nunito"/>
                <a:cs typeface="Nunito"/>
                <a:sym typeface="Nunito"/>
              </a:rPr>
              <a:t>Adverbial Phrases</a:t>
            </a:r>
            <a:endParaRPr b="1" sz="3400">
              <a:latin typeface="Nunito"/>
              <a:ea typeface="Nunito"/>
              <a:cs typeface="Nunito"/>
              <a:sym typeface="Nunito"/>
            </a:endParaRPr>
          </a:p>
          <a:p>
            <a:pPr indent="0" lvl="0" marL="0" rtl="0" algn="l">
              <a:lnSpc>
                <a:spcPct val="115000"/>
              </a:lnSpc>
              <a:spcBef>
                <a:spcPts val="1200"/>
              </a:spcBef>
              <a:spcAft>
                <a:spcPts val="1200"/>
              </a:spcAft>
              <a:buNone/>
            </a:pPr>
            <a:r>
              <a:t/>
            </a:r>
            <a:endParaRPr sz="4500">
              <a:latin typeface="Arial"/>
              <a:ea typeface="Arial"/>
              <a:cs typeface="Arial"/>
              <a:sym typeface="Arial"/>
            </a:endParaRPr>
          </a:p>
        </p:txBody>
      </p:sp>
      <p:sp>
        <p:nvSpPr>
          <p:cNvPr id="809" name="Google Shape;809;p21"/>
          <p:cNvSpPr txBox="1"/>
          <p:nvPr>
            <p:ph idx="1" type="body"/>
          </p:nvPr>
        </p:nvSpPr>
        <p:spPr>
          <a:xfrm>
            <a:off x="560325" y="1237625"/>
            <a:ext cx="7542900" cy="33414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2500">
                <a:solidFill>
                  <a:srgbClr val="000000"/>
                </a:solidFill>
                <a:latin typeface="Nunito"/>
                <a:ea typeface="Nunito"/>
                <a:cs typeface="Nunito"/>
                <a:sym typeface="Nunito"/>
              </a:rPr>
              <a:t>Create </a:t>
            </a:r>
            <a:r>
              <a:rPr b="1" lang="en" sz="2500">
                <a:solidFill>
                  <a:srgbClr val="000000"/>
                </a:solidFill>
                <a:latin typeface="Nunito"/>
                <a:ea typeface="Nunito"/>
                <a:cs typeface="Nunito"/>
                <a:sym typeface="Nunito"/>
              </a:rPr>
              <a:t>two</a:t>
            </a:r>
            <a:r>
              <a:rPr lang="en" sz="2500">
                <a:solidFill>
                  <a:srgbClr val="000000"/>
                </a:solidFill>
                <a:latin typeface="Nunito"/>
                <a:ea typeface="Nunito"/>
                <a:cs typeface="Nunito"/>
                <a:sym typeface="Nunito"/>
              </a:rPr>
              <a:t> sentences that include an adverbial phrase in each sentence. Write the adverbial phrase in green. An example has been provided for you.</a:t>
            </a:r>
            <a:endParaRPr sz="2500">
              <a:solidFill>
                <a:srgbClr val="000000"/>
              </a:solidFill>
              <a:latin typeface="Nunito"/>
              <a:ea typeface="Nunito"/>
              <a:cs typeface="Nunito"/>
              <a:sym typeface="Nunito"/>
            </a:endParaRPr>
          </a:p>
          <a:p>
            <a:pPr indent="0" lvl="0" marL="0" rtl="0" algn="l">
              <a:lnSpc>
                <a:spcPct val="100000"/>
              </a:lnSpc>
              <a:spcBef>
                <a:spcPts val="0"/>
              </a:spcBef>
              <a:spcAft>
                <a:spcPts val="0"/>
              </a:spcAft>
              <a:buNone/>
            </a:pPr>
            <a:r>
              <a:t/>
            </a:r>
            <a:endParaRPr sz="2500">
              <a:solidFill>
                <a:srgbClr val="000000"/>
              </a:solidFill>
              <a:latin typeface="Nunito"/>
              <a:ea typeface="Nunito"/>
              <a:cs typeface="Nunito"/>
              <a:sym typeface="Nunito"/>
            </a:endParaRPr>
          </a:p>
          <a:p>
            <a:pPr indent="0" lvl="0" marL="0" rtl="0" algn="l">
              <a:spcBef>
                <a:spcPts val="600"/>
              </a:spcBef>
              <a:spcAft>
                <a:spcPts val="0"/>
              </a:spcAft>
              <a:buNone/>
            </a:pPr>
            <a:r>
              <a:rPr b="1" lang="en" sz="2500">
                <a:solidFill>
                  <a:srgbClr val="000000"/>
                </a:solidFill>
                <a:latin typeface="Nunito"/>
                <a:ea typeface="Nunito"/>
                <a:cs typeface="Nunito"/>
                <a:sym typeface="Nunito"/>
              </a:rPr>
              <a:t>Example:</a:t>
            </a:r>
            <a:r>
              <a:rPr lang="en" sz="2500">
                <a:solidFill>
                  <a:srgbClr val="000000"/>
                </a:solidFill>
                <a:latin typeface="Nunito"/>
                <a:ea typeface="Nunito"/>
                <a:cs typeface="Nunito"/>
                <a:sym typeface="Nunito"/>
              </a:rPr>
              <a:t> He finished his homework </a:t>
            </a:r>
            <a:r>
              <a:rPr lang="en" sz="2500">
                <a:solidFill>
                  <a:srgbClr val="00B050"/>
                </a:solidFill>
                <a:latin typeface="Nunito"/>
                <a:ea typeface="Nunito"/>
                <a:cs typeface="Nunito"/>
                <a:sym typeface="Nunito"/>
              </a:rPr>
              <a:t>in a rush. </a:t>
            </a:r>
            <a:endParaRPr sz="2500">
              <a:solidFill>
                <a:srgbClr val="00B050"/>
              </a:solidFill>
              <a:latin typeface="Nunito"/>
              <a:ea typeface="Nunito"/>
              <a:cs typeface="Nunito"/>
              <a:sym typeface="Nunito"/>
            </a:endParaRPr>
          </a:p>
          <a:p>
            <a:pPr indent="-381000" lvl="0" marL="457200" rtl="0" algn="l">
              <a:spcBef>
                <a:spcPts val="1000"/>
              </a:spcBef>
              <a:spcAft>
                <a:spcPts val="0"/>
              </a:spcAft>
              <a:buClr>
                <a:srgbClr val="000000"/>
              </a:buClr>
              <a:buSzPts val="2400"/>
              <a:buFont typeface="Nunito"/>
              <a:buAutoNum type="arabicPeriod"/>
            </a:pPr>
            <a:r>
              <a:t/>
            </a:r>
            <a:endParaRPr sz="2500">
              <a:solidFill>
                <a:srgbClr val="000000"/>
              </a:solidFill>
              <a:latin typeface="Nunito"/>
              <a:ea typeface="Nunito"/>
              <a:cs typeface="Nunito"/>
              <a:sym typeface="Nunito"/>
            </a:endParaRPr>
          </a:p>
          <a:p>
            <a:pPr indent="-381000" lvl="0" marL="457200" rtl="0" algn="l">
              <a:lnSpc>
                <a:spcPct val="100000"/>
              </a:lnSpc>
              <a:spcBef>
                <a:spcPts val="1000"/>
              </a:spcBef>
              <a:spcAft>
                <a:spcPts val="0"/>
              </a:spcAft>
              <a:buClr>
                <a:srgbClr val="000000"/>
              </a:buClr>
              <a:buSzPts val="2400"/>
              <a:buFont typeface="Nunito"/>
              <a:buAutoNum type="arabicPeriod"/>
            </a:pPr>
            <a:r>
              <a:t/>
            </a:r>
            <a:endParaRPr b="1" sz="2500">
              <a:solidFill>
                <a:srgbClr val="000000"/>
              </a:solidFill>
              <a:latin typeface="Nunito"/>
              <a:ea typeface="Nunito"/>
              <a:cs typeface="Nunito"/>
              <a:sym typeface="Nunito"/>
            </a:endParaRPr>
          </a:p>
          <a:p>
            <a:pPr indent="0" lvl="0" marL="0" rtl="0" algn="l">
              <a:lnSpc>
                <a:spcPct val="100000"/>
              </a:lnSpc>
              <a:spcBef>
                <a:spcPts val="600"/>
              </a:spcBef>
              <a:spcAft>
                <a:spcPts val="0"/>
              </a:spcAft>
              <a:buNone/>
            </a:pPr>
            <a:r>
              <a:t/>
            </a:r>
            <a:endParaRPr b="1" sz="25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6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t/>
            </a:r>
            <a:endParaRPr b="1" sz="25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1200"/>
              </a:spcBef>
              <a:spcAft>
                <a:spcPts val="0"/>
              </a:spcAft>
              <a:buNone/>
            </a:pPr>
            <a:r>
              <a:t/>
            </a:r>
            <a:endParaRPr sz="2500">
              <a:solidFill>
                <a:srgbClr val="000000"/>
              </a:solidFill>
              <a:latin typeface="Nunito"/>
              <a:ea typeface="Nunito"/>
              <a:cs typeface="Nunito"/>
              <a:sym typeface="Nunito"/>
            </a:endParaRPr>
          </a:p>
          <a:p>
            <a:pPr indent="0" lvl="0" marL="0" rtl="0" algn="l">
              <a:lnSpc>
                <a:spcPct val="100000"/>
              </a:lnSpc>
              <a:spcBef>
                <a:spcPts val="12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6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rPr lang="en" sz="2500">
                <a:solidFill>
                  <a:srgbClr val="000000"/>
                </a:solidFill>
                <a:latin typeface="Nunito"/>
                <a:ea typeface="Nunito"/>
                <a:cs typeface="Nunito"/>
                <a:sym typeface="Nunito"/>
              </a:rPr>
              <a:t>		</a:t>
            </a:r>
            <a:endParaRPr sz="2500">
              <a:solidFill>
                <a:srgbClr val="000000"/>
              </a:solidFill>
              <a:latin typeface="Nunito"/>
              <a:ea typeface="Nunito"/>
              <a:cs typeface="Nunito"/>
              <a:sym typeface="Nunito"/>
            </a:endParaRPr>
          </a:p>
          <a:p>
            <a:pPr indent="0" lvl="0" marL="0" rtl="0" algn="l">
              <a:lnSpc>
                <a:spcPct val="100000"/>
              </a:lnSpc>
              <a:spcBef>
                <a:spcPts val="1000"/>
              </a:spcBef>
              <a:spcAft>
                <a:spcPts val="1000"/>
              </a:spcAft>
              <a:buNone/>
            </a:pPr>
            <a:r>
              <a:t/>
            </a:r>
            <a:endParaRPr sz="2500">
              <a:solidFill>
                <a:srgbClr val="000000"/>
              </a:solidFill>
            </a:endParaRPr>
          </a:p>
        </p:txBody>
      </p:sp>
      <p:sp>
        <p:nvSpPr>
          <p:cNvPr id="810" name="Google Shape;810;p2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22"/>
          <p:cNvSpPr txBox="1"/>
          <p:nvPr>
            <p:ph idx="4294967295" type="title"/>
          </p:nvPr>
        </p:nvSpPr>
        <p:spPr>
          <a:xfrm>
            <a:off x="2246900" y="1520625"/>
            <a:ext cx="4524600" cy="952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b="1" sz="3400">
              <a:solidFill>
                <a:srgbClr val="000000"/>
              </a:solidFill>
              <a:latin typeface="Arial"/>
              <a:ea typeface="Arial"/>
              <a:cs typeface="Arial"/>
              <a:sym typeface="Arial"/>
            </a:endParaRPr>
          </a:p>
          <a:p>
            <a:pPr indent="0" lvl="0" marL="0" rtl="0" algn="ctr">
              <a:lnSpc>
                <a:spcPct val="115000"/>
              </a:lnSpc>
              <a:spcBef>
                <a:spcPts val="600"/>
              </a:spcBef>
              <a:spcAft>
                <a:spcPts val="1000"/>
              </a:spcAft>
              <a:buNone/>
            </a:pPr>
            <a:r>
              <a:rPr lang="en" sz="3700">
                <a:solidFill>
                  <a:srgbClr val="000000"/>
                </a:solidFill>
                <a:latin typeface="Nunito"/>
                <a:ea typeface="Nunito"/>
                <a:cs typeface="Nunito"/>
                <a:sym typeface="Nunito"/>
              </a:rPr>
              <a:t>Click on the </a:t>
            </a:r>
            <a:r>
              <a:rPr lang="en" sz="3700" u="sng">
                <a:solidFill>
                  <a:schemeClr val="hlink"/>
                </a:solidFill>
                <a:latin typeface="Nunito"/>
                <a:ea typeface="Nunito"/>
                <a:cs typeface="Nunito"/>
                <a:sym typeface="Nunito"/>
                <a:hlinkClick r:id="rId3"/>
              </a:rPr>
              <a:t>Kahoot</a:t>
            </a:r>
            <a:r>
              <a:rPr lang="en" sz="3700">
                <a:solidFill>
                  <a:srgbClr val="000000"/>
                </a:solidFill>
                <a:latin typeface="Nunito"/>
                <a:ea typeface="Nunito"/>
                <a:cs typeface="Nunito"/>
                <a:sym typeface="Nunito"/>
              </a:rPr>
              <a:t> to test your understanding of  adverbial phrases.</a:t>
            </a:r>
            <a:endParaRPr b="1" sz="4900">
              <a:latin typeface="Nunito"/>
              <a:ea typeface="Nunito"/>
              <a:cs typeface="Nunito"/>
              <a:sym typeface="Nunito"/>
            </a:endParaRPr>
          </a:p>
        </p:txBody>
      </p:sp>
      <p:sp>
        <p:nvSpPr>
          <p:cNvPr id="816" name="Google Shape;816;p2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17" name="Google Shape;817;p22"/>
          <p:cNvPicPr preferRelativeResize="0"/>
          <p:nvPr/>
        </p:nvPicPr>
        <p:blipFill>
          <a:blip r:embed="rId4">
            <a:alphaModFix/>
          </a:blip>
          <a:stretch>
            <a:fillRect/>
          </a:stretch>
        </p:blipFill>
        <p:spPr>
          <a:xfrm>
            <a:off x="271875" y="1934575"/>
            <a:ext cx="1714725" cy="1714725"/>
          </a:xfrm>
          <a:prstGeom prst="rect">
            <a:avLst/>
          </a:prstGeom>
          <a:noFill/>
          <a:ln>
            <a:noFill/>
          </a:ln>
        </p:spPr>
      </p:pic>
      <p:pic>
        <p:nvPicPr>
          <p:cNvPr id="818" name="Google Shape;818;p22"/>
          <p:cNvPicPr preferRelativeResize="0"/>
          <p:nvPr/>
        </p:nvPicPr>
        <p:blipFill>
          <a:blip r:embed="rId5">
            <a:alphaModFix/>
          </a:blip>
          <a:stretch>
            <a:fillRect/>
          </a:stretch>
        </p:blipFill>
        <p:spPr>
          <a:xfrm>
            <a:off x="7031800" y="1934575"/>
            <a:ext cx="1714725" cy="1714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23"/>
          <p:cNvSpPr txBox="1"/>
          <p:nvPr>
            <p:ph idx="1" type="body"/>
          </p:nvPr>
        </p:nvSpPr>
        <p:spPr>
          <a:xfrm>
            <a:off x="16528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lang="en" sz="8100">
                <a:latin typeface="Nunito"/>
                <a:ea typeface="Nunito"/>
                <a:cs typeface="Nunito"/>
                <a:sym typeface="Nunito"/>
              </a:rPr>
              <a:t>Tuesday</a:t>
            </a:r>
            <a:endParaRPr sz="3700">
              <a:latin typeface="Nunito"/>
              <a:ea typeface="Nunito"/>
              <a:cs typeface="Nunito"/>
              <a:sym typeface="Nunito"/>
            </a:endParaRPr>
          </a:p>
        </p:txBody>
      </p:sp>
      <p:sp>
        <p:nvSpPr>
          <p:cNvPr id="824" name="Google Shape;824;p2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