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Fredoka One"/>
      <p:regular r:id="rId14"/>
    </p:embeddedFont>
    <p:embeddedFont>
      <p:font typeface="Varela Round"/>
      <p:regular r:id="rId15"/>
    </p:embeddedFont>
    <p:embeddedFont>
      <p:font typeface="Exo Thin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  <p15:guide id="3" pos="451">
          <p15:clr>
            <a:srgbClr val="9AA0A6"/>
          </p15:clr>
        </p15:guide>
        <p15:guide id="4" pos="5309">
          <p15:clr>
            <a:srgbClr val="9AA0A6"/>
          </p15:clr>
        </p15:guide>
        <p15:guide id="5" orient="horz" pos="338">
          <p15:clr>
            <a:srgbClr val="9AA0A6"/>
          </p15:clr>
        </p15:guide>
        <p15:guide id="6" orient="horz" pos="290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  <p:guide pos="451"/>
        <p:guide pos="5309"/>
        <p:guide pos="338" orient="horz"/>
        <p:guide pos="2902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VarelaRound-regular.fntdata"/><Relationship Id="rId14" Type="http://schemas.openxmlformats.org/officeDocument/2006/relationships/font" Target="fonts/FredokaOne-regular.fntdata"/><Relationship Id="rId17" Type="http://schemas.openxmlformats.org/officeDocument/2006/relationships/font" Target="fonts/ExoThin-bold.fntdata"/><Relationship Id="rId16" Type="http://schemas.openxmlformats.org/officeDocument/2006/relationships/font" Target="fonts/ExoThin-regular.fntdata"/><Relationship Id="rId19" Type="http://schemas.openxmlformats.org/officeDocument/2006/relationships/font" Target="fonts/ExoThin-boldItalic.fntdata"/><Relationship Id="rId18" Type="http://schemas.openxmlformats.org/officeDocument/2006/relationships/font" Target="fonts/ExoThin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ec9294d69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ec9294d69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ec9294d6b4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ec9294d6b4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9441b6e6b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9441b6e6b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ec9294d6b4_0_5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ec9294d6b4_0_5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ec9294d6b4_0_5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ec9294d6b4_0_5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9441b6e6b6_0_2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9441b6e6b6_0_2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ec9294d6b4_0_5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ec9294d6b4_0_5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0" y="3344817"/>
            <a:ext cx="9143654" cy="1798682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2"/>
          <p:cNvSpPr txBox="1"/>
          <p:nvPr>
            <p:ph type="ctrTitle"/>
          </p:nvPr>
        </p:nvSpPr>
        <p:spPr>
          <a:xfrm>
            <a:off x="583663" y="2070025"/>
            <a:ext cx="5980800" cy="78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583663" y="2851950"/>
            <a:ext cx="5980800" cy="39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/>
          <p:nvPr/>
        </p:nvSpPr>
        <p:spPr>
          <a:xfrm>
            <a:off x="4901300" y="-125"/>
            <a:ext cx="42426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1"/>
          <p:cNvSpPr txBox="1"/>
          <p:nvPr>
            <p:ph type="title"/>
          </p:nvPr>
        </p:nvSpPr>
        <p:spPr>
          <a:xfrm>
            <a:off x="720000" y="1260975"/>
            <a:ext cx="3204000" cy="133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2" name="Google Shape;52;p11"/>
          <p:cNvSpPr txBox="1"/>
          <p:nvPr>
            <p:ph idx="1" type="subTitle"/>
          </p:nvPr>
        </p:nvSpPr>
        <p:spPr>
          <a:xfrm>
            <a:off x="720000" y="2591350"/>
            <a:ext cx="3204000" cy="12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11"/>
          <p:cNvSpPr/>
          <p:nvPr/>
        </p:nvSpPr>
        <p:spPr>
          <a:xfrm rot="-5400000">
            <a:off x="1868617" y="2066828"/>
            <a:ext cx="5132130" cy="1009614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idx="2" type="subTitle"/>
          </p:nvPr>
        </p:nvSpPr>
        <p:spPr>
          <a:xfrm>
            <a:off x="4915919" y="3996325"/>
            <a:ext cx="3420600" cy="4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/>
          <p:nvPr/>
        </p:nvSpPr>
        <p:spPr>
          <a:xfrm>
            <a:off x="2755525" y="3578775"/>
            <a:ext cx="807087" cy="748843"/>
          </a:xfrm>
          <a:custGeom>
            <a:rect b="b" l="l" r="r" t="t"/>
            <a:pathLst>
              <a:path extrusionOk="0" h="36128" w="38938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2"/>
          <p:cNvSpPr/>
          <p:nvPr/>
        </p:nvSpPr>
        <p:spPr>
          <a:xfrm>
            <a:off x="5458500" y="984449"/>
            <a:ext cx="1085418" cy="930942"/>
          </a:xfrm>
          <a:custGeom>
            <a:rect b="b" l="l" r="r" t="t"/>
            <a:pathLst>
              <a:path extrusionOk="0" h="28704" w="33467">
                <a:moveTo>
                  <a:pt x="8952" y="0"/>
                </a:moveTo>
                <a:cubicBezTo>
                  <a:pt x="6881" y="0"/>
                  <a:pt x="6310" y="1028"/>
                  <a:pt x="5897" y="1982"/>
                </a:cubicBezTo>
                <a:cubicBezTo>
                  <a:pt x="5502" y="2833"/>
                  <a:pt x="6080" y="4991"/>
                  <a:pt x="8299" y="6115"/>
                </a:cubicBezTo>
                <a:cubicBezTo>
                  <a:pt x="8724" y="6328"/>
                  <a:pt x="1" y="17058"/>
                  <a:pt x="4682" y="20432"/>
                </a:cubicBezTo>
                <a:cubicBezTo>
                  <a:pt x="5156" y="20773"/>
                  <a:pt x="5621" y="20927"/>
                  <a:pt x="6075" y="20927"/>
                </a:cubicBezTo>
                <a:cubicBezTo>
                  <a:pt x="10102" y="20927"/>
                  <a:pt x="13220" y="8820"/>
                  <a:pt x="13466" y="8547"/>
                </a:cubicBezTo>
                <a:cubicBezTo>
                  <a:pt x="13479" y="8530"/>
                  <a:pt x="13517" y="8522"/>
                  <a:pt x="13577" y="8522"/>
                </a:cubicBezTo>
                <a:cubicBezTo>
                  <a:pt x="14582" y="8522"/>
                  <a:pt x="21737" y="10817"/>
                  <a:pt x="21794" y="11161"/>
                </a:cubicBezTo>
                <a:cubicBezTo>
                  <a:pt x="21855" y="11556"/>
                  <a:pt x="13770" y="26420"/>
                  <a:pt x="23800" y="28639"/>
                </a:cubicBezTo>
                <a:cubicBezTo>
                  <a:pt x="23997" y="28682"/>
                  <a:pt x="24186" y="28703"/>
                  <a:pt x="24367" y="28703"/>
                </a:cubicBezTo>
                <a:cubicBezTo>
                  <a:pt x="26823" y="28703"/>
                  <a:pt x="27817" y="24868"/>
                  <a:pt x="25411" y="22377"/>
                </a:cubicBezTo>
                <a:cubicBezTo>
                  <a:pt x="24439" y="21313"/>
                  <a:pt x="26658" y="13502"/>
                  <a:pt x="26992" y="13410"/>
                </a:cubicBezTo>
                <a:cubicBezTo>
                  <a:pt x="27000" y="13407"/>
                  <a:pt x="27011" y="13406"/>
                  <a:pt x="27024" y="13406"/>
                </a:cubicBezTo>
                <a:cubicBezTo>
                  <a:pt x="27327" y="13406"/>
                  <a:pt x="28884" y="14176"/>
                  <a:pt x="30293" y="14176"/>
                </a:cubicBezTo>
                <a:cubicBezTo>
                  <a:pt x="31283" y="14176"/>
                  <a:pt x="32200" y="13796"/>
                  <a:pt x="32554" y="12499"/>
                </a:cubicBezTo>
                <a:cubicBezTo>
                  <a:pt x="33466" y="9307"/>
                  <a:pt x="30609" y="8699"/>
                  <a:pt x="19393" y="3410"/>
                </a:cubicBezTo>
                <a:cubicBezTo>
                  <a:pt x="13982" y="857"/>
                  <a:pt x="10842" y="0"/>
                  <a:pt x="8952" y="0"/>
                </a:cubicBezTo>
                <a:close/>
              </a:path>
            </a:pathLst>
          </a:custGeom>
          <a:solidFill>
            <a:srgbClr val="673E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8" name="Google Shape;58;p12"/>
          <p:cNvGrpSpPr/>
          <p:nvPr/>
        </p:nvGrpSpPr>
        <p:grpSpPr>
          <a:xfrm>
            <a:off x="7312957" y="3392609"/>
            <a:ext cx="844557" cy="809248"/>
            <a:chOff x="4878975" y="1706650"/>
            <a:chExt cx="675700" cy="647450"/>
          </a:xfrm>
        </p:grpSpPr>
        <p:sp>
          <p:nvSpPr>
            <p:cNvPr id="59" name="Google Shape;59;p12"/>
            <p:cNvSpPr/>
            <p:nvPr/>
          </p:nvSpPr>
          <p:spPr>
            <a:xfrm>
              <a:off x="4951225" y="2127625"/>
              <a:ext cx="226475" cy="226475"/>
            </a:xfrm>
            <a:custGeom>
              <a:rect b="b" l="l" r="r" t="t"/>
              <a:pathLst>
                <a:path extrusionOk="0" h="9059" w="9059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2"/>
            <p:cNvSpPr/>
            <p:nvPr/>
          </p:nvSpPr>
          <p:spPr>
            <a:xfrm>
              <a:off x="5257475" y="1706650"/>
              <a:ext cx="218100" cy="218125"/>
            </a:xfrm>
            <a:custGeom>
              <a:rect b="b" l="l" r="r" t="t"/>
              <a:pathLst>
                <a:path extrusionOk="0" h="8725" w="8724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2"/>
            <p:cNvSpPr/>
            <p:nvPr/>
          </p:nvSpPr>
          <p:spPr>
            <a:xfrm>
              <a:off x="4878975" y="1806250"/>
              <a:ext cx="675700" cy="429425"/>
            </a:xfrm>
            <a:custGeom>
              <a:rect b="b" l="l" r="r" t="t"/>
              <a:pathLst>
                <a:path extrusionOk="0" h="17177" w="27028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" name="Google Shape;62;p12"/>
          <p:cNvSpPr txBox="1"/>
          <p:nvPr>
            <p:ph type="title"/>
          </p:nvPr>
        </p:nvSpPr>
        <p:spPr>
          <a:xfrm>
            <a:off x="720000" y="1717725"/>
            <a:ext cx="6218700" cy="182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500"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05">
  <p:cSld name="CAPTION_ONLY_1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/>
          <p:nvPr/>
        </p:nvSpPr>
        <p:spPr>
          <a:xfrm rot="5400000">
            <a:off x="6120502" y="2137747"/>
            <a:ext cx="5161338" cy="885568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 rot="5400000">
            <a:off x="-2068199" y="2062598"/>
            <a:ext cx="5149227" cy="1012831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l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/>
          <p:nvPr/>
        </p:nvSpPr>
        <p:spPr>
          <a:xfrm>
            <a:off x="0" y="3344817"/>
            <a:ext cx="9143654" cy="1798682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 txBox="1"/>
          <p:nvPr>
            <p:ph hasCustomPrompt="1" type="title"/>
          </p:nvPr>
        </p:nvSpPr>
        <p:spPr>
          <a:xfrm>
            <a:off x="3285900" y="1598275"/>
            <a:ext cx="5027700" cy="11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0" name="Google Shape;70;p14"/>
          <p:cNvSpPr txBox="1"/>
          <p:nvPr>
            <p:ph idx="1" type="subTitle"/>
          </p:nvPr>
        </p:nvSpPr>
        <p:spPr>
          <a:xfrm>
            <a:off x="3285900" y="2796475"/>
            <a:ext cx="5027700" cy="4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noFill/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CUSTOM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/>
          <p:nvPr/>
        </p:nvSpPr>
        <p:spPr>
          <a:xfrm rot="10800000">
            <a:off x="-4" y="4060352"/>
            <a:ext cx="9143654" cy="1083148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  <p:sp>
        <p:nvSpPr>
          <p:cNvPr id="75" name="Google Shape;75;p16"/>
          <p:cNvSpPr txBox="1"/>
          <p:nvPr>
            <p:ph idx="1" type="subTitle"/>
          </p:nvPr>
        </p:nvSpPr>
        <p:spPr>
          <a:xfrm>
            <a:off x="855269" y="2544750"/>
            <a:ext cx="1569300" cy="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9pPr>
          </a:lstStyle>
          <a:p/>
        </p:txBody>
      </p:sp>
      <p:sp>
        <p:nvSpPr>
          <p:cNvPr id="76" name="Google Shape;76;p16"/>
          <p:cNvSpPr txBox="1"/>
          <p:nvPr>
            <p:ph idx="2" type="subTitle"/>
          </p:nvPr>
        </p:nvSpPr>
        <p:spPr>
          <a:xfrm>
            <a:off x="4791750" y="2544750"/>
            <a:ext cx="1569300" cy="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9pPr>
          </a:lstStyle>
          <a:p/>
        </p:txBody>
      </p:sp>
      <p:sp>
        <p:nvSpPr>
          <p:cNvPr id="77" name="Google Shape;77;p16"/>
          <p:cNvSpPr txBox="1"/>
          <p:nvPr>
            <p:ph idx="3" type="subTitle"/>
          </p:nvPr>
        </p:nvSpPr>
        <p:spPr>
          <a:xfrm>
            <a:off x="2782950" y="2544750"/>
            <a:ext cx="1569300" cy="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9pPr>
          </a:lstStyle>
          <a:p/>
        </p:txBody>
      </p:sp>
      <p:sp>
        <p:nvSpPr>
          <p:cNvPr id="78" name="Google Shape;78;p16"/>
          <p:cNvSpPr txBox="1"/>
          <p:nvPr>
            <p:ph idx="4" type="subTitle"/>
          </p:nvPr>
        </p:nvSpPr>
        <p:spPr>
          <a:xfrm>
            <a:off x="6768181" y="2544750"/>
            <a:ext cx="1569300" cy="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9pPr>
          </a:lstStyle>
          <a:p/>
        </p:txBody>
      </p:sp>
      <p:sp>
        <p:nvSpPr>
          <p:cNvPr id="79" name="Google Shape;79;p16"/>
          <p:cNvSpPr txBox="1"/>
          <p:nvPr>
            <p:ph hasCustomPrompt="1" idx="5" type="title"/>
          </p:nvPr>
        </p:nvSpPr>
        <p:spPr>
          <a:xfrm>
            <a:off x="1254569" y="1758025"/>
            <a:ext cx="770700" cy="49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2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0" name="Google Shape;80;p16"/>
          <p:cNvSpPr txBox="1"/>
          <p:nvPr>
            <p:ph hasCustomPrompt="1" idx="6" type="title"/>
          </p:nvPr>
        </p:nvSpPr>
        <p:spPr>
          <a:xfrm>
            <a:off x="5191050" y="1758025"/>
            <a:ext cx="770700" cy="49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2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1" name="Google Shape;81;p16"/>
          <p:cNvSpPr txBox="1"/>
          <p:nvPr>
            <p:ph hasCustomPrompt="1" idx="7" type="title"/>
          </p:nvPr>
        </p:nvSpPr>
        <p:spPr>
          <a:xfrm>
            <a:off x="3182250" y="1758025"/>
            <a:ext cx="770700" cy="49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2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2" name="Google Shape;82;p16"/>
          <p:cNvSpPr txBox="1"/>
          <p:nvPr>
            <p:ph hasCustomPrompt="1" idx="8" type="title"/>
          </p:nvPr>
        </p:nvSpPr>
        <p:spPr>
          <a:xfrm>
            <a:off x="7167481" y="1758025"/>
            <a:ext cx="770700" cy="49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2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3" name="Google Shape;83;p16"/>
          <p:cNvSpPr txBox="1"/>
          <p:nvPr>
            <p:ph idx="9" type="subTitle"/>
          </p:nvPr>
        </p:nvSpPr>
        <p:spPr>
          <a:xfrm>
            <a:off x="672269" y="3264425"/>
            <a:ext cx="1935300" cy="56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6"/>
          <p:cNvSpPr txBox="1"/>
          <p:nvPr>
            <p:ph idx="13" type="subTitle"/>
          </p:nvPr>
        </p:nvSpPr>
        <p:spPr>
          <a:xfrm>
            <a:off x="2648700" y="3264425"/>
            <a:ext cx="1837800" cy="56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6"/>
          <p:cNvSpPr txBox="1"/>
          <p:nvPr>
            <p:ph idx="14" type="subTitle"/>
          </p:nvPr>
        </p:nvSpPr>
        <p:spPr>
          <a:xfrm>
            <a:off x="4657500" y="3264425"/>
            <a:ext cx="1837800" cy="56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6"/>
          <p:cNvSpPr txBox="1"/>
          <p:nvPr>
            <p:ph idx="15" type="subTitle"/>
          </p:nvPr>
        </p:nvSpPr>
        <p:spPr>
          <a:xfrm>
            <a:off x="6633931" y="3264425"/>
            <a:ext cx="1837800" cy="56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ONE_COLUMN_TEXT_1">
    <p:bg>
      <p:bgPr>
        <a:solidFill>
          <a:schemeClr val="accen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2016600" y="2730150"/>
            <a:ext cx="5110800" cy="4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9" name="Google Shape;89;p17"/>
          <p:cNvSpPr txBox="1"/>
          <p:nvPr>
            <p:ph idx="1" type="subTitle"/>
          </p:nvPr>
        </p:nvSpPr>
        <p:spPr>
          <a:xfrm>
            <a:off x="2016600" y="1686750"/>
            <a:ext cx="5110800" cy="104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9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90" name="Google Shape;90;p17"/>
          <p:cNvSpPr/>
          <p:nvPr/>
        </p:nvSpPr>
        <p:spPr>
          <a:xfrm flipH="1">
            <a:off x="175" y="-7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ONE_COLUMN_TEXT_1_1">
    <p:bg>
      <p:bgPr>
        <a:solidFill>
          <a:schemeClr val="lt2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/>
          <p:nvPr/>
        </p:nvSpPr>
        <p:spPr>
          <a:xfrm>
            <a:off x="4357475" y="215850"/>
            <a:ext cx="1005843" cy="1231432"/>
          </a:xfrm>
          <a:custGeom>
            <a:rect b="b" l="l" r="r" t="t"/>
            <a:pathLst>
              <a:path extrusionOk="0" h="36579" w="29878">
                <a:moveTo>
                  <a:pt x="16382" y="19944"/>
                </a:moveTo>
                <a:cubicBezTo>
                  <a:pt x="19330" y="19944"/>
                  <a:pt x="21701" y="22224"/>
                  <a:pt x="21701" y="25020"/>
                </a:cubicBezTo>
                <a:cubicBezTo>
                  <a:pt x="21701" y="27786"/>
                  <a:pt x="19330" y="30066"/>
                  <a:pt x="16382" y="30066"/>
                </a:cubicBezTo>
                <a:cubicBezTo>
                  <a:pt x="13433" y="30066"/>
                  <a:pt x="11062" y="27786"/>
                  <a:pt x="11062" y="25020"/>
                </a:cubicBezTo>
                <a:cubicBezTo>
                  <a:pt x="11062" y="22224"/>
                  <a:pt x="13433" y="19944"/>
                  <a:pt x="16382" y="19944"/>
                </a:cubicBezTo>
                <a:close/>
                <a:moveTo>
                  <a:pt x="12425" y="1"/>
                </a:moveTo>
                <a:cubicBezTo>
                  <a:pt x="7402" y="1"/>
                  <a:pt x="355" y="8195"/>
                  <a:pt x="181" y="18910"/>
                </a:cubicBezTo>
                <a:cubicBezTo>
                  <a:pt x="1" y="29960"/>
                  <a:pt x="5926" y="36578"/>
                  <a:pt x="14283" y="36578"/>
                </a:cubicBezTo>
                <a:cubicBezTo>
                  <a:pt x="15810" y="36578"/>
                  <a:pt x="17419" y="36357"/>
                  <a:pt x="19087" y="35902"/>
                </a:cubicBezTo>
                <a:cubicBezTo>
                  <a:pt x="29877" y="32953"/>
                  <a:pt x="29543" y="17087"/>
                  <a:pt x="20424" y="14017"/>
                </a:cubicBezTo>
                <a:cubicBezTo>
                  <a:pt x="19048" y="13553"/>
                  <a:pt x="17782" y="13356"/>
                  <a:pt x="16625" y="13356"/>
                </a:cubicBezTo>
                <a:cubicBezTo>
                  <a:pt x="10118" y="13356"/>
                  <a:pt x="7050" y="19579"/>
                  <a:pt x="7050" y="19579"/>
                </a:cubicBezTo>
                <a:cubicBezTo>
                  <a:pt x="7050" y="19579"/>
                  <a:pt x="5622" y="13105"/>
                  <a:pt x="10059" y="9640"/>
                </a:cubicBezTo>
                <a:cubicBezTo>
                  <a:pt x="14497" y="6205"/>
                  <a:pt x="17354" y="3378"/>
                  <a:pt x="15379" y="1281"/>
                </a:cubicBezTo>
                <a:cubicBezTo>
                  <a:pt x="14560" y="407"/>
                  <a:pt x="13542" y="1"/>
                  <a:pt x="1242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8"/>
          <p:cNvSpPr/>
          <p:nvPr/>
        </p:nvSpPr>
        <p:spPr>
          <a:xfrm>
            <a:off x="549975" y="407225"/>
            <a:ext cx="1507284" cy="1188134"/>
          </a:xfrm>
          <a:custGeom>
            <a:rect b="b" l="l" r="r" t="t"/>
            <a:pathLst>
              <a:path extrusionOk="0" h="31830" w="40380">
                <a:moveTo>
                  <a:pt x="27123" y="1"/>
                </a:moveTo>
                <a:cubicBezTo>
                  <a:pt x="24852" y="1"/>
                  <a:pt x="21082" y="2442"/>
                  <a:pt x="12433" y="7035"/>
                </a:cubicBezTo>
                <a:cubicBezTo>
                  <a:pt x="1" y="13631"/>
                  <a:pt x="973" y="16275"/>
                  <a:pt x="2098" y="18190"/>
                </a:cubicBezTo>
                <a:cubicBezTo>
                  <a:pt x="2439" y="18792"/>
                  <a:pt x="3560" y="19420"/>
                  <a:pt x="5000" y="19420"/>
                </a:cubicBezTo>
                <a:cubicBezTo>
                  <a:pt x="5742" y="19420"/>
                  <a:pt x="6569" y="19253"/>
                  <a:pt x="7417" y="18828"/>
                </a:cubicBezTo>
                <a:cubicBezTo>
                  <a:pt x="7421" y="18826"/>
                  <a:pt x="7425" y="18826"/>
                  <a:pt x="7430" y="18826"/>
                </a:cubicBezTo>
                <a:cubicBezTo>
                  <a:pt x="7932" y="18826"/>
                  <a:pt x="11300" y="31829"/>
                  <a:pt x="16773" y="31829"/>
                </a:cubicBezTo>
                <a:cubicBezTo>
                  <a:pt x="17131" y="31829"/>
                  <a:pt x="17498" y="31774"/>
                  <a:pt x="17873" y="31655"/>
                </a:cubicBezTo>
                <a:cubicBezTo>
                  <a:pt x="24044" y="29710"/>
                  <a:pt x="13162" y="16214"/>
                  <a:pt x="13071" y="15789"/>
                </a:cubicBezTo>
                <a:cubicBezTo>
                  <a:pt x="12981" y="15370"/>
                  <a:pt x="20391" y="10070"/>
                  <a:pt x="20980" y="10070"/>
                </a:cubicBezTo>
                <a:cubicBezTo>
                  <a:pt x="20990" y="10070"/>
                  <a:pt x="20998" y="10072"/>
                  <a:pt x="21004" y="10075"/>
                </a:cubicBezTo>
                <a:cubicBezTo>
                  <a:pt x="21328" y="10249"/>
                  <a:pt x="26727" y="21862"/>
                  <a:pt x="33474" y="21862"/>
                </a:cubicBezTo>
                <a:cubicBezTo>
                  <a:pt x="34950" y="21862"/>
                  <a:pt x="36490" y="21306"/>
                  <a:pt x="38056" y="19953"/>
                </a:cubicBezTo>
                <a:cubicBezTo>
                  <a:pt x="40380" y="17945"/>
                  <a:pt x="37939" y="14259"/>
                  <a:pt x="34183" y="14259"/>
                </a:cubicBezTo>
                <a:cubicBezTo>
                  <a:pt x="33958" y="14259"/>
                  <a:pt x="33730" y="14272"/>
                  <a:pt x="33497" y="14300"/>
                </a:cubicBezTo>
                <a:cubicBezTo>
                  <a:pt x="33474" y="14303"/>
                  <a:pt x="33449" y="14304"/>
                  <a:pt x="33424" y="14304"/>
                </a:cubicBezTo>
                <a:cubicBezTo>
                  <a:pt x="31727" y="14304"/>
                  <a:pt x="26356" y="7273"/>
                  <a:pt x="26475" y="6913"/>
                </a:cubicBezTo>
                <a:cubicBezTo>
                  <a:pt x="26627" y="6518"/>
                  <a:pt x="31704" y="4239"/>
                  <a:pt x="29424" y="1290"/>
                </a:cubicBezTo>
                <a:cubicBezTo>
                  <a:pt x="28754" y="424"/>
                  <a:pt x="28068" y="1"/>
                  <a:pt x="2712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4" name="Google Shape;94;p18"/>
          <p:cNvGrpSpPr/>
          <p:nvPr/>
        </p:nvGrpSpPr>
        <p:grpSpPr>
          <a:xfrm>
            <a:off x="7522465" y="2609917"/>
            <a:ext cx="1294133" cy="2205229"/>
            <a:chOff x="3723830" y="3250538"/>
            <a:chExt cx="916266" cy="1561335"/>
          </a:xfrm>
        </p:grpSpPr>
        <p:sp>
          <p:nvSpPr>
            <p:cNvPr id="95" name="Google Shape;95;p18"/>
            <p:cNvSpPr/>
            <p:nvPr/>
          </p:nvSpPr>
          <p:spPr>
            <a:xfrm>
              <a:off x="3956170" y="4656596"/>
              <a:ext cx="34093" cy="133020"/>
            </a:xfrm>
            <a:custGeom>
              <a:rect b="b" l="l" r="r" t="t"/>
              <a:pathLst>
                <a:path extrusionOk="0" h="5080" w="1302">
                  <a:moveTo>
                    <a:pt x="1069" y="1"/>
                  </a:moveTo>
                  <a:cubicBezTo>
                    <a:pt x="969" y="1"/>
                    <a:pt x="895" y="66"/>
                    <a:pt x="868" y="176"/>
                  </a:cubicBezTo>
                  <a:cubicBezTo>
                    <a:pt x="834" y="310"/>
                    <a:pt x="0" y="3645"/>
                    <a:pt x="34" y="4879"/>
                  </a:cubicBezTo>
                  <a:cubicBezTo>
                    <a:pt x="34" y="4980"/>
                    <a:pt x="134" y="5080"/>
                    <a:pt x="267" y="5080"/>
                  </a:cubicBezTo>
                  <a:cubicBezTo>
                    <a:pt x="367" y="5080"/>
                    <a:pt x="467" y="4980"/>
                    <a:pt x="467" y="4879"/>
                  </a:cubicBezTo>
                  <a:cubicBezTo>
                    <a:pt x="434" y="3712"/>
                    <a:pt x="1268" y="310"/>
                    <a:pt x="1268" y="276"/>
                  </a:cubicBezTo>
                  <a:cubicBezTo>
                    <a:pt x="1301" y="143"/>
                    <a:pt x="1234" y="43"/>
                    <a:pt x="1134" y="9"/>
                  </a:cubicBezTo>
                  <a:cubicBezTo>
                    <a:pt x="1112" y="4"/>
                    <a:pt x="1090" y="1"/>
                    <a:pt x="10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8"/>
            <p:cNvSpPr/>
            <p:nvPr/>
          </p:nvSpPr>
          <p:spPr>
            <a:xfrm>
              <a:off x="3904768" y="4770422"/>
              <a:ext cx="63656" cy="25399"/>
            </a:xfrm>
            <a:custGeom>
              <a:rect b="b" l="l" r="r" t="t"/>
              <a:pathLst>
                <a:path extrusionOk="0" h="970" w="2431">
                  <a:moveTo>
                    <a:pt x="1019" y="1"/>
                  </a:moveTo>
                  <a:cubicBezTo>
                    <a:pt x="577" y="1"/>
                    <a:pt x="175" y="131"/>
                    <a:pt x="95" y="466"/>
                  </a:cubicBezTo>
                  <a:cubicBezTo>
                    <a:pt x="1" y="787"/>
                    <a:pt x="679" y="970"/>
                    <a:pt x="1314" y="970"/>
                  </a:cubicBezTo>
                  <a:cubicBezTo>
                    <a:pt x="1798" y="970"/>
                    <a:pt x="2258" y="864"/>
                    <a:pt x="2330" y="633"/>
                  </a:cubicBezTo>
                  <a:cubicBezTo>
                    <a:pt x="2430" y="293"/>
                    <a:pt x="1680" y="1"/>
                    <a:pt x="10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8"/>
            <p:cNvSpPr/>
            <p:nvPr/>
          </p:nvSpPr>
          <p:spPr>
            <a:xfrm>
              <a:off x="4147452" y="4661885"/>
              <a:ext cx="26237" cy="133858"/>
            </a:xfrm>
            <a:custGeom>
              <a:rect b="b" l="l" r="r" t="t"/>
              <a:pathLst>
                <a:path extrusionOk="0" h="5112" w="1002">
                  <a:moveTo>
                    <a:pt x="240" y="1"/>
                  </a:moveTo>
                  <a:cubicBezTo>
                    <a:pt x="227" y="1"/>
                    <a:pt x="214" y="3"/>
                    <a:pt x="201" y="7"/>
                  </a:cubicBezTo>
                  <a:cubicBezTo>
                    <a:pt x="67" y="7"/>
                    <a:pt x="0" y="108"/>
                    <a:pt x="0" y="208"/>
                  </a:cubicBezTo>
                  <a:cubicBezTo>
                    <a:pt x="0" y="374"/>
                    <a:pt x="167" y="3810"/>
                    <a:pt x="568" y="4978"/>
                  </a:cubicBezTo>
                  <a:cubicBezTo>
                    <a:pt x="601" y="5044"/>
                    <a:pt x="668" y="5111"/>
                    <a:pt x="768" y="5111"/>
                  </a:cubicBezTo>
                  <a:lnTo>
                    <a:pt x="834" y="5111"/>
                  </a:lnTo>
                  <a:cubicBezTo>
                    <a:pt x="934" y="5078"/>
                    <a:pt x="1001" y="4944"/>
                    <a:pt x="968" y="4844"/>
                  </a:cubicBezTo>
                  <a:cubicBezTo>
                    <a:pt x="601" y="3743"/>
                    <a:pt x="401" y="241"/>
                    <a:pt x="401" y="208"/>
                  </a:cubicBezTo>
                  <a:cubicBezTo>
                    <a:pt x="401" y="92"/>
                    <a:pt x="325" y="1"/>
                    <a:pt x="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8"/>
            <p:cNvSpPr/>
            <p:nvPr/>
          </p:nvSpPr>
          <p:spPr>
            <a:xfrm>
              <a:off x="4112835" y="4783855"/>
              <a:ext cx="58235" cy="28018"/>
            </a:xfrm>
            <a:custGeom>
              <a:rect b="b" l="l" r="r" t="t"/>
              <a:pathLst>
                <a:path extrusionOk="0" h="1070" w="2224">
                  <a:moveTo>
                    <a:pt x="1505" y="0"/>
                  </a:moveTo>
                  <a:cubicBezTo>
                    <a:pt x="855" y="0"/>
                    <a:pt x="1" y="281"/>
                    <a:pt x="22" y="820"/>
                  </a:cubicBezTo>
                  <a:cubicBezTo>
                    <a:pt x="32" y="996"/>
                    <a:pt x="249" y="1069"/>
                    <a:pt x="543" y="1069"/>
                  </a:cubicBezTo>
                  <a:cubicBezTo>
                    <a:pt x="1194" y="1069"/>
                    <a:pt x="2223" y="710"/>
                    <a:pt x="2223" y="320"/>
                  </a:cubicBezTo>
                  <a:cubicBezTo>
                    <a:pt x="2223" y="105"/>
                    <a:pt x="1902" y="0"/>
                    <a:pt x="15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8"/>
            <p:cNvSpPr/>
            <p:nvPr/>
          </p:nvSpPr>
          <p:spPr>
            <a:xfrm>
              <a:off x="3723830" y="3387617"/>
              <a:ext cx="916266" cy="1318729"/>
            </a:xfrm>
            <a:custGeom>
              <a:rect b="b" l="l" r="r" t="t"/>
              <a:pathLst>
                <a:path extrusionOk="0" h="50362" w="34992">
                  <a:moveTo>
                    <a:pt x="15812" y="11011"/>
                  </a:moveTo>
                  <a:cubicBezTo>
                    <a:pt x="17846" y="11011"/>
                    <a:pt x="19514" y="12446"/>
                    <a:pt x="19514" y="14180"/>
                  </a:cubicBezTo>
                  <a:cubicBezTo>
                    <a:pt x="19514" y="15948"/>
                    <a:pt x="17846" y="17382"/>
                    <a:pt x="15812" y="17382"/>
                  </a:cubicBezTo>
                  <a:cubicBezTo>
                    <a:pt x="13743" y="17382"/>
                    <a:pt x="12076" y="15948"/>
                    <a:pt x="12076" y="14180"/>
                  </a:cubicBezTo>
                  <a:cubicBezTo>
                    <a:pt x="12076" y="12446"/>
                    <a:pt x="13743" y="11011"/>
                    <a:pt x="15812" y="11011"/>
                  </a:cubicBezTo>
                  <a:close/>
                  <a:moveTo>
                    <a:pt x="17419" y="0"/>
                  </a:moveTo>
                  <a:cubicBezTo>
                    <a:pt x="16698" y="0"/>
                    <a:pt x="15951" y="44"/>
                    <a:pt x="15178" y="137"/>
                  </a:cubicBezTo>
                  <a:cubicBezTo>
                    <a:pt x="4036" y="1438"/>
                    <a:pt x="0" y="13013"/>
                    <a:pt x="4103" y="19584"/>
                  </a:cubicBezTo>
                  <a:cubicBezTo>
                    <a:pt x="8206" y="26122"/>
                    <a:pt x="15678" y="25088"/>
                    <a:pt x="15311" y="27423"/>
                  </a:cubicBezTo>
                  <a:cubicBezTo>
                    <a:pt x="14911" y="29725"/>
                    <a:pt x="5771" y="45869"/>
                    <a:pt x="9340" y="49172"/>
                  </a:cubicBezTo>
                  <a:cubicBezTo>
                    <a:pt x="10189" y="49955"/>
                    <a:pt x="11286" y="50361"/>
                    <a:pt x="12531" y="50361"/>
                  </a:cubicBezTo>
                  <a:cubicBezTo>
                    <a:pt x="15690" y="50361"/>
                    <a:pt x="19805" y="47742"/>
                    <a:pt x="23250" y="42000"/>
                  </a:cubicBezTo>
                  <a:cubicBezTo>
                    <a:pt x="28254" y="33661"/>
                    <a:pt x="34992" y="23420"/>
                    <a:pt x="31890" y="10811"/>
                  </a:cubicBezTo>
                  <a:cubicBezTo>
                    <a:pt x="30722" y="5957"/>
                    <a:pt x="25821" y="0"/>
                    <a:pt x="174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8"/>
            <p:cNvSpPr/>
            <p:nvPr/>
          </p:nvSpPr>
          <p:spPr>
            <a:xfrm>
              <a:off x="4226059" y="3250538"/>
              <a:ext cx="266432" cy="181200"/>
            </a:xfrm>
            <a:custGeom>
              <a:rect b="b" l="l" r="r" t="t"/>
              <a:pathLst>
                <a:path extrusionOk="0" h="6920" w="10175">
                  <a:moveTo>
                    <a:pt x="6126" y="1"/>
                  </a:moveTo>
                  <a:cubicBezTo>
                    <a:pt x="5508" y="1"/>
                    <a:pt x="3236" y="2536"/>
                    <a:pt x="3236" y="2536"/>
                  </a:cubicBezTo>
                  <a:cubicBezTo>
                    <a:pt x="3236" y="2536"/>
                    <a:pt x="2061" y="124"/>
                    <a:pt x="1795" y="124"/>
                  </a:cubicBezTo>
                  <a:cubicBezTo>
                    <a:pt x="1785" y="124"/>
                    <a:pt x="1776" y="127"/>
                    <a:pt x="1769" y="135"/>
                  </a:cubicBezTo>
                  <a:cubicBezTo>
                    <a:pt x="1568" y="335"/>
                    <a:pt x="1" y="3837"/>
                    <a:pt x="101" y="4171"/>
                  </a:cubicBezTo>
                  <a:cubicBezTo>
                    <a:pt x="201" y="4371"/>
                    <a:pt x="2169" y="4438"/>
                    <a:pt x="4304" y="5205"/>
                  </a:cubicBezTo>
                  <a:cubicBezTo>
                    <a:pt x="6789" y="6106"/>
                    <a:pt x="7856" y="6920"/>
                    <a:pt x="8261" y="6920"/>
                  </a:cubicBezTo>
                  <a:cubicBezTo>
                    <a:pt x="8291" y="6920"/>
                    <a:pt x="8317" y="6915"/>
                    <a:pt x="8340" y="6906"/>
                  </a:cubicBezTo>
                  <a:cubicBezTo>
                    <a:pt x="8673" y="6806"/>
                    <a:pt x="10175" y="3103"/>
                    <a:pt x="9774" y="2570"/>
                  </a:cubicBezTo>
                  <a:cubicBezTo>
                    <a:pt x="9728" y="2502"/>
                    <a:pt x="9649" y="2472"/>
                    <a:pt x="9547" y="2472"/>
                  </a:cubicBezTo>
                  <a:cubicBezTo>
                    <a:pt x="8844" y="2472"/>
                    <a:pt x="7039" y="3871"/>
                    <a:pt x="7039" y="3871"/>
                  </a:cubicBezTo>
                  <a:cubicBezTo>
                    <a:pt x="7039" y="3871"/>
                    <a:pt x="6739" y="35"/>
                    <a:pt x="6138" y="1"/>
                  </a:cubicBezTo>
                  <a:cubicBezTo>
                    <a:pt x="6134" y="1"/>
                    <a:pt x="6131" y="1"/>
                    <a:pt x="61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8"/>
            <p:cNvSpPr/>
            <p:nvPr/>
          </p:nvSpPr>
          <p:spPr>
            <a:xfrm>
              <a:off x="3955279" y="3487094"/>
              <a:ext cx="85625" cy="73554"/>
            </a:xfrm>
            <a:custGeom>
              <a:rect b="b" l="l" r="r" t="t"/>
              <a:pathLst>
                <a:path extrusionOk="0" h="2809" w="3270">
                  <a:moveTo>
                    <a:pt x="2897" y="1"/>
                  </a:moveTo>
                  <a:cubicBezTo>
                    <a:pt x="2811" y="1"/>
                    <a:pt x="2732" y="91"/>
                    <a:pt x="2703" y="207"/>
                  </a:cubicBezTo>
                  <a:lnTo>
                    <a:pt x="2703" y="441"/>
                  </a:lnTo>
                  <a:cubicBezTo>
                    <a:pt x="2703" y="641"/>
                    <a:pt x="2669" y="841"/>
                    <a:pt x="2603" y="1041"/>
                  </a:cubicBezTo>
                  <a:cubicBezTo>
                    <a:pt x="2603" y="1141"/>
                    <a:pt x="2536" y="1275"/>
                    <a:pt x="2503" y="1408"/>
                  </a:cubicBezTo>
                  <a:cubicBezTo>
                    <a:pt x="2469" y="1508"/>
                    <a:pt x="2403" y="1608"/>
                    <a:pt x="2303" y="1708"/>
                  </a:cubicBezTo>
                  <a:cubicBezTo>
                    <a:pt x="2236" y="1775"/>
                    <a:pt x="2136" y="1842"/>
                    <a:pt x="2036" y="1908"/>
                  </a:cubicBezTo>
                  <a:cubicBezTo>
                    <a:pt x="2019" y="1925"/>
                    <a:pt x="2002" y="1925"/>
                    <a:pt x="1981" y="1925"/>
                  </a:cubicBezTo>
                  <a:cubicBezTo>
                    <a:pt x="1961" y="1925"/>
                    <a:pt x="1936" y="1925"/>
                    <a:pt x="1902" y="1942"/>
                  </a:cubicBezTo>
                  <a:lnTo>
                    <a:pt x="1469" y="1942"/>
                  </a:lnTo>
                  <a:cubicBezTo>
                    <a:pt x="1402" y="1942"/>
                    <a:pt x="1369" y="1908"/>
                    <a:pt x="1302" y="1908"/>
                  </a:cubicBezTo>
                  <a:cubicBezTo>
                    <a:pt x="1235" y="1908"/>
                    <a:pt x="1202" y="1842"/>
                    <a:pt x="1135" y="1842"/>
                  </a:cubicBezTo>
                  <a:cubicBezTo>
                    <a:pt x="1102" y="1808"/>
                    <a:pt x="1068" y="1775"/>
                    <a:pt x="1002" y="1742"/>
                  </a:cubicBezTo>
                  <a:cubicBezTo>
                    <a:pt x="935" y="1642"/>
                    <a:pt x="868" y="1541"/>
                    <a:pt x="801" y="1441"/>
                  </a:cubicBezTo>
                  <a:cubicBezTo>
                    <a:pt x="768" y="1341"/>
                    <a:pt x="701" y="1241"/>
                    <a:pt x="668" y="1108"/>
                  </a:cubicBezTo>
                  <a:cubicBezTo>
                    <a:pt x="635" y="908"/>
                    <a:pt x="601" y="707"/>
                    <a:pt x="568" y="507"/>
                  </a:cubicBezTo>
                  <a:lnTo>
                    <a:pt x="568" y="341"/>
                  </a:lnTo>
                  <a:cubicBezTo>
                    <a:pt x="568" y="341"/>
                    <a:pt x="568" y="307"/>
                    <a:pt x="568" y="274"/>
                  </a:cubicBezTo>
                  <a:lnTo>
                    <a:pt x="535" y="307"/>
                  </a:lnTo>
                  <a:cubicBezTo>
                    <a:pt x="516" y="177"/>
                    <a:pt x="425" y="109"/>
                    <a:pt x="330" y="109"/>
                  </a:cubicBezTo>
                  <a:cubicBezTo>
                    <a:pt x="256" y="109"/>
                    <a:pt x="179" y="152"/>
                    <a:pt x="134" y="240"/>
                  </a:cubicBezTo>
                  <a:lnTo>
                    <a:pt x="101" y="307"/>
                  </a:lnTo>
                  <a:cubicBezTo>
                    <a:pt x="101" y="374"/>
                    <a:pt x="68" y="441"/>
                    <a:pt x="68" y="507"/>
                  </a:cubicBezTo>
                  <a:cubicBezTo>
                    <a:pt x="34" y="741"/>
                    <a:pt x="1" y="1008"/>
                    <a:pt x="34" y="1241"/>
                  </a:cubicBezTo>
                  <a:cubicBezTo>
                    <a:pt x="34" y="1408"/>
                    <a:pt x="68" y="1575"/>
                    <a:pt x="134" y="1742"/>
                  </a:cubicBezTo>
                  <a:cubicBezTo>
                    <a:pt x="201" y="1942"/>
                    <a:pt x="301" y="2142"/>
                    <a:pt x="435" y="2309"/>
                  </a:cubicBezTo>
                  <a:cubicBezTo>
                    <a:pt x="501" y="2409"/>
                    <a:pt x="601" y="2475"/>
                    <a:pt x="701" y="2542"/>
                  </a:cubicBezTo>
                  <a:cubicBezTo>
                    <a:pt x="801" y="2609"/>
                    <a:pt x="902" y="2676"/>
                    <a:pt x="1035" y="2709"/>
                  </a:cubicBezTo>
                  <a:cubicBezTo>
                    <a:pt x="1135" y="2742"/>
                    <a:pt x="1235" y="2776"/>
                    <a:pt x="1369" y="2809"/>
                  </a:cubicBezTo>
                  <a:lnTo>
                    <a:pt x="1702" y="2809"/>
                  </a:lnTo>
                  <a:cubicBezTo>
                    <a:pt x="1802" y="2809"/>
                    <a:pt x="1902" y="2809"/>
                    <a:pt x="2002" y="2776"/>
                  </a:cubicBezTo>
                  <a:cubicBezTo>
                    <a:pt x="2136" y="2742"/>
                    <a:pt x="2269" y="2709"/>
                    <a:pt x="2369" y="2676"/>
                  </a:cubicBezTo>
                  <a:cubicBezTo>
                    <a:pt x="2503" y="2609"/>
                    <a:pt x="2603" y="2542"/>
                    <a:pt x="2669" y="2442"/>
                  </a:cubicBezTo>
                  <a:cubicBezTo>
                    <a:pt x="2770" y="2375"/>
                    <a:pt x="2836" y="2309"/>
                    <a:pt x="2903" y="2209"/>
                  </a:cubicBezTo>
                  <a:cubicBezTo>
                    <a:pt x="3036" y="2042"/>
                    <a:pt x="3136" y="1842"/>
                    <a:pt x="3170" y="1642"/>
                  </a:cubicBezTo>
                  <a:cubicBezTo>
                    <a:pt x="3203" y="1475"/>
                    <a:pt x="3237" y="1308"/>
                    <a:pt x="3237" y="1141"/>
                  </a:cubicBezTo>
                  <a:cubicBezTo>
                    <a:pt x="3270" y="908"/>
                    <a:pt x="3237" y="641"/>
                    <a:pt x="3203" y="407"/>
                  </a:cubicBezTo>
                  <a:cubicBezTo>
                    <a:pt x="3203" y="341"/>
                    <a:pt x="3170" y="240"/>
                    <a:pt x="3136" y="140"/>
                  </a:cubicBezTo>
                  <a:cubicBezTo>
                    <a:pt x="3103" y="74"/>
                    <a:pt x="3036" y="7"/>
                    <a:pt x="2936" y="7"/>
                  </a:cubicBezTo>
                  <a:cubicBezTo>
                    <a:pt x="2923" y="3"/>
                    <a:pt x="2910" y="1"/>
                    <a:pt x="28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8"/>
            <p:cNvSpPr/>
            <p:nvPr/>
          </p:nvSpPr>
          <p:spPr>
            <a:xfrm>
              <a:off x="3952661" y="3534017"/>
              <a:ext cx="29589" cy="36240"/>
            </a:xfrm>
            <a:custGeom>
              <a:rect b="b" l="l" r="r" t="t"/>
              <a:pathLst>
                <a:path extrusionOk="0" h="1384" w="1130">
                  <a:moveTo>
                    <a:pt x="838" y="1"/>
                  </a:moveTo>
                  <a:cubicBezTo>
                    <a:pt x="778" y="1"/>
                    <a:pt x="716" y="25"/>
                    <a:pt x="668" y="83"/>
                  </a:cubicBezTo>
                  <a:lnTo>
                    <a:pt x="34" y="1050"/>
                  </a:lnTo>
                  <a:cubicBezTo>
                    <a:pt x="1" y="1150"/>
                    <a:pt x="1" y="1284"/>
                    <a:pt x="101" y="1351"/>
                  </a:cubicBezTo>
                  <a:cubicBezTo>
                    <a:pt x="134" y="1351"/>
                    <a:pt x="168" y="1384"/>
                    <a:pt x="234" y="1384"/>
                  </a:cubicBezTo>
                  <a:cubicBezTo>
                    <a:pt x="301" y="1384"/>
                    <a:pt x="368" y="1351"/>
                    <a:pt x="401" y="1284"/>
                  </a:cubicBezTo>
                  <a:lnTo>
                    <a:pt x="1035" y="317"/>
                  </a:lnTo>
                  <a:cubicBezTo>
                    <a:pt x="1130" y="150"/>
                    <a:pt x="988" y="1"/>
                    <a:pt x="8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8"/>
            <p:cNvSpPr/>
            <p:nvPr/>
          </p:nvSpPr>
          <p:spPr>
            <a:xfrm>
              <a:off x="3996338" y="3543156"/>
              <a:ext cx="10500" cy="41948"/>
            </a:xfrm>
            <a:custGeom>
              <a:rect b="b" l="l" r="r" t="t"/>
              <a:pathLst>
                <a:path extrusionOk="0" h="1602" w="401">
                  <a:moveTo>
                    <a:pt x="201" y="1"/>
                  </a:moveTo>
                  <a:cubicBezTo>
                    <a:pt x="101" y="1"/>
                    <a:pt x="1" y="68"/>
                    <a:pt x="1" y="201"/>
                  </a:cubicBezTo>
                  <a:lnTo>
                    <a:pt x="1" y="1402"/>
                  </a:lnTo>
                  <a:cubicBezTo>
                    <a:pt x="1" y="1502"/>
                    <a:pt x="67" y="1602"/>
                    <a:pt x="201" y="1602"/>
                  </a:cubicBezTo>
                  <a:cubicBezTo>
                    <a:pt x="301" y="1602"/>
                    <a:pt x="401" y="1502"/>
                    <a:pt x="401" y="1402"/>
                  </a:cubicBezTo>
                  <a:lnTo>
                    <a:pt x="401" y="201"/>
                  </a:lnTo>
                  <a:cubicBezTo>
                    <a:pt x="401" y="68"/>
                    <a:pt x="301" y="1"/>
                    <a:pt x="2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8"/>
            <p:cNvSpPr/>
            <p:nvPr/>
          </p:nvSpPr>
          <p:spPr>
            <a:xfrm>
              <a:off x="4019930" y="3528859"/>
              <a:ext cx="32338" cy="34433"/>
            </a:xfrm>
            <a:custGeom>
              <a:rect b="b" l="l" r="r" t="t"/>
              <a:pathLst>
                <a:path extrusionOk="0" h="1315" w="1235">
                  <a:moveTo>
                    <a:pt x="246" y="0"/>
                  </a:moveTo>
                  <a:cubicBezTo>
                    <a:pt x="197" y="0"/>
                    <a:pt x="145" y="17"/>
                    <a:pt x="100" y="47"/>
                  </a:cubicBezTo>
                  <a:cubicBezTo>
                    <a:pt x="34" y="113"/>
                    <a:pt x="0" y="247"/>
                    <a:pt x="67" y="347"/>
                  </a:cubicBezTo>
                  <a:lnTo>
                    <a:pt x="834" y="1247"/>
                  </a:lnTo>
                  <a:cubicBezTo>
                    <a:pt x="868" y="1281"/>
                    <a:pt x="934" y="1314"/>
                    <a:pt x="1001" y="1314"/>
                  </a:cubicBezTo>
                  <a:cubicBezTo>
                    <a:pt x="1034" y="1314"/>
                    <a:pt x="1068" y="1281"/>
                    <a:pt x="1134" y="1247"/>
                  </a:cubicBezTo>
                  <a:cubicBezTo>
                    <a:pt x="1201" y="1181"/>
                    <a:pt x="1235" y="1047"/>
                    <a:pt x="1134" y="981"/>
                  </a:cubicBezTo>
                  <a:lnTo>
                    <a:pt x="401" y="80"/>
                  </a:lnTo>
                  <a:cubicBezTo>
                    <a:pt x="364" y="25"/>
                    <a:pt x="307" y="0"/>
                    <a:pt x="2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8"/>
            <p:cNvSpPr/>
            <p:nvPr/>
          </p:nvSpPr>
          <p:spPr>
            <a:xfrm>
              <a:off x="4231296" y="3487251"/>
              <a:ext cx="85625" cy="74287"/>
            </a:xfrm>
            <a:custGeom>
              <a:rect b="b" l="l" r="r" t="t"/>
              <a:pathLst>
                <a:path extrusionOk="0" h="2837" w="3270">
                  <a:moveTo>
                    <a:pt x="2970" y="1"/>
                  </a:moveTo>
                  <a:cubicBezTo>
                    <a:pt x="2836" y="1"/>
                    <a:pt x="2736" y="101"/>
                    <a:pt x="2736" y="201"/>
                  </a:cubicBezTo>
                  <a:lnTo>
                    <a:pt x="2736" y="435"/>
                  </a:lnTo>
                  <a:cubicBezTo>
                    <a:pt x="2703" y="635"/>
                    <a:pt x="2669" y="835"/>
                    <a:pt x="2636" y="1035"/>
                  </a:cubicBezTo>
                  <a:cubicBezTo>
                    <a:pt x="2603" y="1168"/>
                    <a:pt x="2569" y="1302"/>
                    <a:pt x="2503" y="1402"/>
                  </a:cubicBezTo>
                  <a:cubicBezTo>
                    <a:pt x="2469" y="1535"/>
                    <a:pt x="2402" y="1636"/>
                    <a:pt x="2336" y="1736"/>
                  </a:cubicBezTo>
                  <a:cubicBezTo>
                    <a:pt x="2236" y="1802"/>
                    <a:pt x="2169" y="1869"/>
                    <a:pt x="2069" y="1936"/>
                  </a:cubicBezTo>
                  <a:cubicBezTo>
                    <a:pt x="2036" y="1952"/>
                    <a:pt x="2011" y="1952"/>
                    <a:pt x="1990" y="1952"/>
                  </a:cubicBezTo>
                  <a:cubicBezTo>
                    <a:pt x="1969" y="1952"/>
                    <a:pt x="1952" y="1952"/>
                    <a:pt x="1935" y="1969"/>
                  </a:cubicBezTo>
                  <a:lnTo>
                    <a:pt x="1502" y="1969"/>
                  </a:lnTo>
                  <a:cubicBezTo>
                    <a:pt x="1435" y="1969"/>
                    <a:pt x="1368" y="1936"/>
                    <a:pt x="1302" y="1936"/>
                  </a:cubicBezTo>
                  <a:cubicBezTo>
                    <a:pt x="1235" y="1902"/>
                    <a:pt x="1202" y="1902"/>
                    <a:pt x="1168" y="1869"/>
                  </a:cubicBezTo>
                  <a:cubicBezTo>
                    <a:pt x="1102" y="1836"/>
                    <a:pt x="1068" y="1802"/>
                    <a:pt x="1035" y="1769"/>
                  </a:cubicBezTo>
                  <a:cubicBezTo>
                    <a:pt x="935" y="1669"/>
                    <a:pt x="868" y="1569"/>
                    <a:pt x="835" y="1469"/>
                  </a:cubicBezTo>
                  <a:cubicBezTo>
                    <a:pt x="768" y="1369"/>
                    <a:pt x="735" y="1235"/>
                    <a:pt x="701" y="1135"/>
                  </a:cubicBezTo>
                  <a:cubicBezTo>
                    <a:pt x="635" y="935"/>
                    <a:pt x="601" y="735"/>
                    <a:pt x="601" y="535"/>
                  </a:cubicBezTo>
                  <a:lnTo>
                    <a:pt x="601" y="368"/>
                  </a:lnTo>
                  <a:cubicBezTo>
                    <a:pt x="601" y="335"/>
                    <a:pt x="601" y="335"/>
                    <a:pt x="601" y="301"/>
                  </a:cubicBezTo>
                  <a:lnTo>
                    <a:pt x="534" y="301"/>
                  </a:lnTo>
                  <a:cubicBezTo>
                    <a:pt x="516" y="193"/>
                    <a:pt x="420" y="133"/>
                    <a:pt x="320" y="133"/>
                  </a:cubicBezTo>
                  <a:cubicBezTo>
                    <a:pt x="235" y="133"/>
                    <a:pt x="147" y="176"/>
                    <a:pt x="101" y="268"/>
                  </a:cubicBezTo>
                  <a:lnTo>
                    <a:pt x="101" y="335"/>
                  </a:lnTo>
                  <a:cubicBezTo>
                    <a:pt x="67" y="368"/>
                    <a:pt x="34" y="435"/>
                    <a:pt x="34" y="535"/>
                  </a:cubicBezTo>
                  <a:cubicBezTo>
                    <a:pt x="1" y="768"/>
                    <a:pt x="1" y="1002"/>
                    <a:pt x="1" y="1269"/>
                  </a:cubicBezTo>
                  <a:cubicBezTo>
                    <a:pt x="34" y="1435"/>
                    <a:pt x="67" y="1602"/>
                    <a:pt x="101" y="1769"/>
                  </a:cubicBezTo>
                  <a:cubicBezTo>
                    <a:pt x="168" y="1969"/>
                    <a:pt x="268" y="2169"/>
                    <a:pt x="434" y="2336"/>
                  </a:cubicBezTo>
                  <a:cubicBezTo>
                    <a:pt x="501" y="2403"/>
                    <a:pt x="601" y="2469"/>
                    <a:pt x="701" y="2570"/>
                  </a:cubicBezTo>
                  <a:cubicBezTo>
                    <a:pt x="801" y="2636"/>
                    <a:pt x="901" y="2670"/>
                    <a:pt x="1001" y="2736"/>
                  </a:cubicBezTo>
                  <a:cubicBezTo>
                    <a:pt x="1102" y="2770"/>
                    <a:pt x="1235" y="2803"/>
                    <a:pt x="1335" y="2803"/>
                  </a:cubicBezTo>
                  <a:lnTo>
                    <a:pt x="1502" y="2836"/>
                  </a:lnTo>
                  <a:lnTo>
                    <a:pt x="1702" y="2836"/>
                  </a:lnTo>
                  <a:cubicBezTo>
                    <a:pt x="1802" y="2836"/>
                    <a:pt x="1902" y="2803"/>
                    <a:pt x="2002" y="2803"/>
                  </a:cubicBezTo>
                  <a:cubicBezTo>
                    <a:pt x="2136" y="2770"/>
                    <a:pt x="2269" y="2736"/>
                    <a:pt x="2369" y="2670"/>
                  </a:cubicBezTo>
                  <a:cubicBezTo>
                    <a:pt x="2503" y="2636"/>
                    <a:pt x="2603" y="2570"/>
                    <a:pt x="2703" y="2469"/>
                  </a:cubicBezTo>
                  <a:cubicBezTo>
                    <a:pt x="2769" y="2403"/>
                    <a:pt x="2869" y="2303"/>
                    <a:pt x="2936" y="2203"/>
                  </a:cubicBezTo>
                  <a:cubicBezTo>
                    <a:pt x="3036" y="2036"/>
                    <a:pt x="3136" y="1869"/>
                    <a:pt x="3170" y="1669"/>
                  </a:cubicBezTo>
                  <a:cubicBezTo>
                    <a:pt x="3236" y="1502"/>
                    <a:pt x="3270" y="1335"/>
                    <a:pt x="3270" y="1168"/>
                  </a:cubicBezTo>
                  <a:cubicBezTo>
                    <a:pt x="3270" y="835"/>
                    <a:pt x="3236" y="501"/>
                    <a:pt x="3170" y="168"/>
                  </a:cubicBezTo>
                  <a:cubicBezTo>
                    <a:pt x="3136" y="68"/>
                    <a:pt x="3036" y="1"/>
                    <a:pt x="29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8"/>
            <p:cNvSpPr/>
            <p:nvPr/>
          </p:nvSpPr>
          <p:spPr>
            <a:xfrm>
              <a:off x="4228678" y="3534384"/>
              <a:ext cx="28856" cy="35873"/>
            </a:xfrm>
            <a:custGeom>
              <a:rect b="b" l="l" r="r" t="t"/>
              <a:pathLst>
                <a:path extrusionOk="0" h="1370" w="1102">
                  <a:moveTo>
                    <a:pt x="855" y="1"/>
                  </a:moveTo>
                  <a:cubicBezTo>
                    <a:pt x="786" y="1"/>
                    <a:pt x="723" y="38"/>
                    <a:pt x="701" y="102"/>
                  </a:cubicBezTo>
                  <a:lnTo>
                    <a:pt x="67" y="1070"/>
                  </a:lnTo>
                  <a:cubicBezTo>
                    <a:pt x="1" y="1170"/>
                    <a:pt x="34" y="1303"/>
                    <a:pt x="134" y="1337"/>
                  </a:cubicBezTo>
                  <a:cubicBezTo>
                    <a:pt x="134" y="1370"/>
                    <a:pt x="201" y="1370"/>
                    <a:pt x="234" y="1370"/>
                  </a:cubicBezTo>
                  <a:cubicBezTo>
                    <a:pt x="301" y="1370"/>
                    <a:pt x="368" y="1337"/>
                    <a:pt x="401" y="1303"/>
                  </a:cubicBezTo>
                  <a:lnTo>
                    <a:pt x="1035" y="336"/>
                  </a:lnTo>
                  <a:cubicBezTo>
                    <a:pt x="1101" y="236"/>
                    <a:pt x="1068" y="102"/>
                    <a:pt x="968" y="36"/>
                  </a:cubicBezTo>
                  <a:cubicBezTo>
                    <a:pt x="933" y="12"/>
                    <a:pt x="893" y="1"/>
                    <a:pt x="8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8"/>
            <p:cNvSpPr/>
            <p:nvPr/>
          </p:nvSpPr>
          <p:spPr>
            <a:xfrm>
              <a:off x="4272355" y="3544046"/>
              <a:ext cx="10500" cy="41948"/>
            </a:xfrm>
            <a:custGeom>
              <a:rect b="b" l="l" r="r" t="t"/>
              <a:pathLst>
                <a:path extrusionOk="0" h="1602" w="401">
                  <a:moveTo>
                    <a:pt x="201" y="0"/>
                  </a:moveTo>
                  <a:cubicBezTo>
                    <a:pt x="101" y="0"/>
                    <a:pt x="1" y="67"/>
                    <a:pt x="1" y="200"/>
                  </a:cubicBezTo>
                  <a:lnTo>
                    <a:pt x="1" y="1401"/>
                  </a:lnTo>
                  <a:cubicBezTo>
                    <a:pt x="1" y="1501"/>
                    <a:pt x="101" y="1601"/>
                    <a:pt x="201" y="1601"/>
                  </a:cubicBezTo>
                  <a:cubicBezTo>
                    <a:pt x="334" y="1601"/>
                    <a:pt x="401" y="1501"/>
                    <a:pt x="401" y="1401"/>
                  </a:cubicBezTo>
                  <a:lnTo>
                    <a:pt x="401" y="200"/>
                  </a:lnTo>
                  <a:cubicBezTo>
                    <a:pt x="401" y="67"/>
                    <a:pt x="301" y="0"/>
                    <a:pt x="2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8"/>
            <p:cNvSpPr/>
            <p:nvPr/>
          </p:nvSpPr>
          <p:spPr>
            <a:xfrm>
              <a:off x="4295947" y="3529278"/>
              <a:ext cx="32338" cy="34878"/>
            </a:xfrm>
            <a:custGeom>
              <a:rect b="b" l="l" r="r" t="t"/>
              <a:pathLst>
                <a:path extrusionOk="0" h="1332" w="1235">
                  <a:moveTo>
                    <a:pt x="247" y="1"/>
                  </a:moveTo>
                  <a:cubicBezTo>
                    <a:pt x="197" y="1"/>
                    <a:pt x="145" y="19"/>
                    <a:pt x="100" y="64"/>
                  </a:cubicBezTo>
                  <a:cubicBezTo>
                    <a:pt x="34" y="131"/>
                    <a:pt x="0" y="264"/>
                    <a:pt x="100" y="364"/>
                  </a:cubicBezTo>
                  <a:lnTo>
                    <a:pt x="834" y="1231"/>
                  </a:lnTo>
                  <a:cubicBezTo>
                    <a:pt x="867" y="1298"/>
                    <a:pt x="934" y="1331"/>
                    <a:pt x="1001" y="1331"/>
                  </a:cubicBezTo>
                  <a:cubicBezTo>
                    <a:pt x="1034" y="1331"/>
                    <a:pt x="1101" y="1298"/>
                    <a:pt x="1134" y="1265"/>
                  </a:cubicBezTo>
                  <a:cubicBezTo>
                    <a:pt x="1201" y="1198"/>
                    <a:pt x="1234" y="1065"/>
                    <a:pt x="1168" y="965"/>
                  </a:cubicBezTo>
                  <a:lnTo>
                    <a:pt x="400" y="64"/>
                  </a:lnTo>
                  <a:cubicBezTo>
                    <a:pt x="364" y="27"/>
                    <a:pt x="307" y="1"/>
                    <a:pt x="2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8"/>
            <p:cNvSpPr/>
            <p:nvPr/>
          </p:nvSpPr>
          <p:spPr>
            <a:xfrm>
              <a:off x="4078559" y="3507073"/>
              <a:ext cx="110841" cy="49228"/>
            </a:xfrm>
            <a:custGeom>
              <a:rect b="b" l="l" r="r" t="t"/>
              <a:pathLst>
                <a:path extrusionOk="0" h="1880" w="4233">
                  <a:moveTo>
                    <a:pt x="275" y="1"/>
                  </a:moveTo>
                  <a:cubicBezTo>
                    <a:pt x="134" y="1"/>
                    <a:pt x="0" y="124"/>
                    <a:pt x="63" y="311"/>
                  </a:cubicBezTo>
                  <a:cubicBezTo>
                    <a:pt x="63" y="308"/>
                    <a:pt x="63" y="306"/>
                    <a:pt x="64" y="306"/>
                  </a:cubicBezTo>
                  <a:cubicBezTo>
                    <a:pt x="70" y="306"/>
                    <a:pt x="100" y="426"/>
                    <a:pt x="130" y="545"/>
                  </a:cubicBezTo>
                  <a:cubicBezTo>
                    <a:pt x="196" y="712"/>
                    <a:pt x="296" y="912"/>
                    <a:pt x="430" y="1079"/>
                  </a:cubicBezTo>
                  <a:cubicBezTo>
                    <a:pt x="530" y="1179"/>
                    <a:pt x="630" y="1279"/>
                    <a:pt x="730" y="1379"/>
                  </a:cubicBezTo>
                  <a:cubicBezTo>
                    <a:pt x="864" y="1479"/>
                    <a:pt x="997" y="1579"/>
                    <a:pt x="1130" y="1646"/>
                  </a:cubicBezTo>
                  <a:cubicBezTo>
                    <a:pt x="1297" y="1746"/>
                    <a:pt x="1464" y="1813"/>
                    <a:pt x="1631" y="1846"/>
                  </a:cubicBezTo>
                  <a:cubicBezTo>
                    <a:pt x="1831" y="1879"/>
                    <a:pt x="1998" y="1879"/>
                    <a:pt x="2164" y="1879"/>
                  </a:cubicBezTo>
                  <a:lnTo>
                    <a:pt x="2431" y="1879"/>
                  </a:lnTo>
                  <a:cubicBezTo>
                    <a:pt x="2531" y="1879"/>
                    <a:pt x="2598" y="1879"/>
                    <a:pt x="2698" y="1846"/>
                  </a:cubicBezTo>
                  <a:cubicBezTo>
                    <a:pt x="2865" y="1813"/>
                    <a:pt x="3032" y="1746"/>
                    <a:pt x="3199" y="1646"/>
                  </a:cubicBezTo>
                  <a:cubicBezTo>
                    <a:pt x="3332" y="1579"/>
                    <a:pt x="3465" y="1479"/>
                    <a:pt x="3599" y="1379"/>
                  </a:cubicBezTo>
                  <a:cubicBezTo>
                    <a:pt x="3732" y="1279"/>
                    <a:pt x="3799" y="1179"/>
                    <a:pt x="3899" y="1045"/>
                  </a:cubicBezTo>
                  <a:cubicBezTo>
                    <a:pt x="4066" y="812"/>
                    <a:pt x="4199" y="545"/>
                    <a:pt x="4233" y="245"/>
                  </a:cubicBezTo>
                  <a:cubicBezTo>
                    <a:pt x="4233" y="104"/>
                    <a:pt x="4124" y="12"/>
                    <a:pt x="4008" y="12"/>
                  </a:cubicBezTo>
                  <a:cubicBezTo>
                    <a:pt x="3931" y="12"/>
                    <a:pt x="3852" y="52"/>
                    <a:pt x="3799" y="145"/>
                  </a:cubicBezTo>
                  <a:cubicBezTo>
                    <a:pt x="3699" y="311"/>
                    <a:pt x="3565" y="478"/>
                    <a:pt x="3399" y="612"/>
                  </a:cubicBezTo>
                  <a:cubicBezTo>
                    <a:pt x="3232" y="778"/>
                    <a:pt x="3065" y="879"/>
                    <a:pt x="2865" y="945"/>
                  </a:cubicBezTo>
                  <a:cubicBezTo>
                    <a:pt x="2765" y="979"/>
                    <a:pt x="2665" y="1012"/>
                    <a:pt x="2531" y="1045"/>
                  </a:cubicBezTo>
                  <a:cubicBezTo>
                    <a:pt x="2498" y="1045"/>
                    <a:pt x="2431" y="1045"/>
                    <a:pt x="2365" y="1079"/>
                  </a:cubicBezTo>
                  <a:lnTo>
                    <a:pt x="2164" y="1079"/>
                  </a:lnTo>
                  <a:cubicBezTo>
                    <a:pt x="2064" y="1079"/>
                    <a:pt x="1931" y="1045"/>
                    <a:pt x="1798" y="1045"/>
                  </a:cubicBezTo>
                  <a:cubicBezTo>
                    <a:pt x="1597" y="1012"/>
                    <a:pt x="1364" y="912"/>
                    <a:pt x="1197" y="812"/>
                  </a:cubicBezTo>
                  <a:cubicBezTo>
                    <a:pt x="1097" y="745"/>
                    <a:pt x="1030" y="678"/>
                    <a:pt x="930" y="612"/>
                  </a:cubicBezTo>
                  <a:cubicBezTo>
                    <a:pt x="830" y="512"/>
                    <a:pt x="697" y="411"/>
                    <a:pt x="597" y="278"/>
                  </a:cubicBezTo>
                  <a:lnTo>
                    <a:pt x="497" y="145"/>
                  </a:lnTo>
                  <a:cubicBezTo>
                    <a:pt x="447" y="45"/>
                    <a:pt x="359" y="1"/>
                    <a:pt x="2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8"/>
            <p:cNvSpPr/>
            <p:nvPr/>
          </p:nvSpPr>
          <p:spPr>
            <a:xfrm>
              <a:off x="3856588" y="3584947"/>
              <a:ext cx="132784" cy="114586"/>
            </a:xfrm>
            <a:custGeom>
              <a:rect b="b" l="l" r="r" t="t"/>
              <a:pathLst>
                <a:path extrusionOk="0" h="4376" w="5071">
                  <a:moveTo>
                    <a:pt x="2883" y="0"/>
                  </a:moveTo>
                  <a:cubicBezTo>
                    <a:pt x="2351" y="0"/>
                    <a:pt x="1809" y="199"/>
                    <a:pt x="1368" y="640"/>
                  </a:cubicBezTo>
                  <a:cubicBezTo>
                    <a:pt x="1" y="2007"/>
                    <a:pt x="968" y="4376"/>
                    <a:pt x="2903" y="4376"/>
                  </a:cubicBezTo>
                  <a:cubicBezTo>
                    <a:pt x="4103" y="4376"/>
                    <a:pt x="5071" y="3375"/>
                    <a:pt x="5071" y="2208"/>
                  </a:cubicBezTo>
                  <a:cubicBezTo>
                    <a:pt x="5071" y="874"/>
                    <a:pt x="3999" y="0"/>
                    <a:pt x="2883" y="0"/>
                  </a:cubicBezTo>
                  <a:close/>
                </a:path>
              </a:pathLst>
            </a:custGeom>
            <a:solidFill>
              <a:srgbClr val="F991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8"/>
            <p:cNvSpPr/>
            <p:nvPr/>
          </p:nvSpPr>
          <p:spPr>
            <a:xfrm>
              <a:off x="4274109" y="3587539"/>
              <a:ext cx="132784" cy="113748"/>
            </a:xfrm>
            <a:custGeom>
              <a:rect b="b" l="l" r="r" t="t"/>
              <a:pathLst>
                <a:path extrusionOk="0" h="4344" w="5071">
                  <a:moveTo>
                    <a:pt x="2887" y="0"/>
                  </a:moveTo>
                  <a:cubicBezTo>
                    <a:pt x="2354" y="0"/>
                    <a:pt x="1810" y="198"/>
                    <a:pt x="1368" y="641"/>
                  </a:cubicBezTo>
                  <a:cubicBezTo>
                    <a:pt x="0" y="2009"/>
                    <a:pt x="968" y="4344"/>
                    <a:pt x="2902" y="4344"/>
                  </a:cubicBezTo>
                  <a:cubicBezTo>
                    <a:pt x="4103" y="4344"/>
                    <a:pt x="5071" y="3376"/>
                    <a:pt x="5071" y="2175"/>
                  </a:cubicBezTo>
                  <a:cubicBezTo>
                    <a:pt x="5071" y="866"/>
                    <a:pt x="4002" y="0"/>
                    <a:pt x="2887" y="0"/>
                  </a:cubicBezTo>
                  <a:close/>
                </a:path>
              </a:pathLst>
            </a:custGeom>
            <a:solidFill>
              <a:srgbClr val="F991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2" name="Google Shape;112;p18"/>
          <p:cNvSpPr txBox="1"/>
          <p:nvPr>
            <p:ph type="title"/>
          </p:nvPr>
        </p:nvSpPr>
        <p:spPr>
          <a:xfrm>
            <a:off x="5148900" y="1595350"/>
            <a:ext cx="2159100" cy="93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3" name="Google Shape;113;p18"/>
          <p:cNvSpPr txBox="1"/>
          <p:nvPr>
            <p:ph idx="1" type="subTitle"/>
          </p:nvPr>
        </p:nvSpPr>
        <p:spPr>
          <a:xfrm>
            <a:off x="4357475" y="2537075"/>
            <a:ext cx="2950500" cy="80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CUSTOM_1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/>
          <p:nvPr/>
        </p:nvSpPr>
        <p:spPr>
          <a:xfrm flipH="1" rot="5400000">
            <a:off x="6120502" y="2132285"/>
            <a:ext cx="5161338" cy="885568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9"/>
          <p:cNvSpPr/>
          <p:nvPr/>
        </p:nvSpPr>
        <p:spPr>
          <a:xfrm flipH="1" rot="5400000">
            <a:off x="-2068199" y="2080171"/>
            <a:ext cx="5149227" cy="1012831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9"/>
          <p:cNvSpPr txBox="1"/>
          <p:nvPr>
            <p:ph idx="1" type="subTitle"/>
          </p:nvPr>
        </p:nvSpPr>
        <p:spPr>
          <a:xfrm>
            <a:off x="5497867" y="3451351"/>
            <a:ext cx="2626500" cy="89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8" name="Google Shape;118;p19"/>
          <p:cNvSpPr txBox="1"/>
          <p:nvPr>
            <p:ph idx="2" type="subTitle"/>
          </p:nvPr>
        </p:nvSpPr>
        <p:spPr>
          <a:xfrm>
            <a:off x="5497884" y="3197796"/>
            <a:ext cx="1452600" cy="2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19" name="Google Shape;119;p19"/>
          <p:cNvSpPr txBox="1"/>
          <p:nvPr>
            <p:ph idx="3" type="subTitle"/>
          </p:nvPr>
        </p:nvSpPr>
        <p:spPr>
          <a:xfrm>
            <a:off x="5497867" y="1827887"/>
            <a:ext cx="2626500" cy="89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20" name="Google Shape;120;p19"/>
          <p:cNvSpPr txBox="1"/>
          <p:nvPr>
            <p:ph idx="4" type="subTitle"/>
          </p:nvPr>
        </p:nvSpPr>
        <p:spPr>
          <a:xfrm>
            <a:off x="5497884" y="1572463"/>
            <a:ext cx="1452600" cy="25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21" name="Google Shape;121;p19"/>
          <p:cNvSpPr txBox="1"/>
          <p:nvPr>
            <p:ph idx="5" type="subTitle"/>
          </p:nvPr>
        </p:nvSpPr>
        <p:spPr>
          <a:xfrm>
            <a:off x="1916292" y="3451351"/>
            <a:ext cx="2626500" cy="89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22" name="Google Shape;122;p19"/>
          <p:cNvSpPr txBox="1"/>
          <p:nvPr>
            <p:ph idx="6" type="subTitle"/>
          </p:nvPr>
        </p:nvSpPr>
        <p:spPr>
          <a:xfrm>
            <a:off x="1916309" y="3197796"/>
            <a:ext cx="1452600" cy="2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23" name="Google Shape;123;p19"/>
          <p:cNvSpPr txBox="1"/>
          <p:nvPr>
            <p:ph idx="7" type="subTitle"/>
          </p:nvPr>
        </p:nvSpPr>
        <p:spPr>
          <a:xfrm>
            <a:off x="1913392" y="1827887"/>
            <a:ext cx="2626500" cy="89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24" name="Google Shape;124;p19"/>
          <p:cNvSpPr txBox="1"/>
          <p:nvPr>
            <p:ph idx="8" type="subTitle"/>
          </p:nvPr>
        </p:nvSpPr>
        <p:spPr>
          <a:xfrm>
            <a:off x="1916309" y="1572463"/>
            <a:ext cx="1452600" cy="25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25" name="Google Shape;125;p19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CUSTOM_1_1">
    <p:bg>
      <p:bgPr>
        <a:solidFill>
          <a:schemeClr val="lt2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/>
          <p:nvPr/>
        </p:nvSpPr>
        <p:spPr>
          <a:xfrm flipH="1" rot="5400000">
            <a:off x="6120502" y="2137747"/>
            <a:ext cx="5161338" cy="885568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0"/>
          <p:cNvSpPr/>
          <p:nvPr/>
        </p:nvSpPr>
        <p:spPr>
          <a:xfrm rot="5400000">
            <a:off x="-2068199" y="2062598"/>
            <a:ext cx="5149227" cy="1012831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0"/>
          <p:cNvSpPr txBox="1"/>
          <p:nvPr>
            <p:ph idx="1" type="subTitle"/>
          </p:nvPr>
        </p:nvSpPr>
        <p:spPr>
          <a:xfrm>
            <a:off x="6027750" y="3037050"/>
            <a:ext cx="2212500" cy="89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0" name="Google Shape;130;p20"/>
          <p:cNvSpPr txBox="1"/>
          <p:nvPr>
            <p:ph idx="2" type="subTitle"/>
          </p:nvPr>
        </p:nvSpPr>
        <p:spPr>
          <a:xfrm>
            <a:off x="6619050" y="2646750"/>
            <a:ext cx="1029900" cy="39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31" name="Google Shape;131;p20"/>
          <p:cNvSpPr txBox="1"/>
          <p:nvPr>
            <p:ph idx="3" type="subTitle"/>
          </p:nvPr>
        </p:nvSpPr>
        <p:spPr>
          <a:xfrm>
            <a:off x="3465750" y="3037050"/>
            <a:ext cx="2212500" cy="89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2" name="Google Shape;132;p20"/>
          <p:cNvSpPr txBox="1"/>
          <p:nvPr>
            <p:ph idx="4" type="subTitle"/>
          </p:nvPr>
        </p:nvSpPr>
        <p:spPr>
          <a:xfrm>
            <a:off x="3902100" y="2646750"/>
            <a:ext cx="1339800" cy="39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33" name="Google Shape;133;p20"/>
          <p:cNvSpPr txBox="1"/>
          <p:nvPr>
            <p:ph idx="5" type="subTitle"/>
          </p:nvPr>
        </p:nvSpPr>
        <p:spPr>
          <a:xfrm>
            <a:off x="903750" y="3037050"/>
            <a:ext cx="2212500" cy="89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4" name="Google Shape;134;p20"/>
          <p:cNvSpPr txBox="1"/>
          <p:nvPr>
            <p:ph idx="6" type="subTitle"/>
          </p:nvPr>
        </p:nvSpPr>
        <p:spPr>
          <a:xfrm>
            <a:off x="1356750" y="2646750"/>
            <a:ext cx="1306500" cy="39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35" name="Google Shape;135;p20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 flipH="1">
            <a:off x="-4" y="598075"/>
            <a:ext cx="9143654" cy="4545389"/>
          </a:xfrm>
          <a:custGeom>
            <a:rect b="b" l="l" r="r" t="t"/>
            <a:pathLst>
              <a:path extrusionOk="0" h="124030" w="284960">
                <a:moveTo>
                  <a:pt x="63625" y="1"/>
                </a:moveTo>
                <a:cubicBezTo>
                  <a:pt x="29135" y="1"/>
                  <a:pt x="8911" y="28411"/>
                  <a:pt x="0" y="45183"/>
                </a:cubicBezTo>
                <a:lnTo>
                  <a:pt x="0" y="83299"/>
                </a:lnTo>
                <a:cubicBezTo>
                  <a:pt x="10699" y="77919"/>
                  <a:pt x="25715" y="73056"/>
                  <a:pt x="45259" y="72630"/>
                </a:cubicBezTo>
                <a:cubicBezTo>
                  <a:pt x="45730" y="72620"/>
                  <a:pt x="46198" y="72615"/>
                  <a:pt x="46662" y="72615"/>
                </a:cubicBezTo>
                <a:cubicBezTo>
                  <a:pt x="90302" y="72615"/>
                  <a:pt x="101724" y="115974"/>
                  <a:pt x="139317" y="115974"/>
                </a:cubicBezTo>
                <a:cubicBezTo>
                  <a:pt x="139343" y="115974"/>
                  <a:pt x="139369" y="115974"/>
                  <a:pt x="139395" y="115974"/>
                </a:cubicBezTo>
                <a:cubicBezTo>
                  <a:pt x="177481" y="115944"/>
                  <a:pt x="174623" y="81567"/>
                  <a:pt x="216813" y="79074"/>
                </a:cubicBezTo>
                <a:cubicBezTo>
                  <a:pt x="218060" y="79001"/>
                  <a:pt x="219271" y="78966"/>
                  <a:pt x="220447" y="78966"/>
                </a:cubicBezTo>
                <a:cubicBezTo>
                  <a:pt x="259037" y="78966"/>
                  <a:pt x="260457" y="117091"/>
                  <a:pt x="284261" y="123816"/>
                </a:cubicBezTo>
                <a:lnTo>
                  <a:pt x="284960" y="124029"/>
                </a:lnTo>
                <a:lnTo>
                  <a:pt x="284960" y="14453"/>
                </a:lnTo>
                <a:cubicBezTo>
                  <a:pt x="282163" y="14149"/>
                  <a:pt x="279276" y="13967"/>
                  <a:pt x="276236" y="13876"/>
                </a:cubicBezTo>
                <a:cubicBezTo>
                  <a:pt x="275844" y="13866"/>
                  <a:pt x="275456" y="13861"/>
                  <a:pt x="275070" y="13861"/>
                </a:cubicBezTo>
                <a:cubicBezTo>
                  <a:pt x="234529" y="13861"/>
                  <a:pt x="226764" y="68179"/>
                  <a:pt x="183950" y="68179"/>
                </a:cubicBezTo>
                <a:cubicBezTo>
                  <a:pt x="183519" y="68179"/>
                  <a:pt x="183085" y="68173"/>
                  <a:pt x="182648" y="68162"/>
                </a:cubicBezTo>
                <a:cubicBezTo>
                  <a:pt x="138270" y="67007"/>
                  <a:pt x="114957" y="1079"/>
                  <a:pt x="64986" y="15"/>
                </a:cubicBezTo>
                <a:cubicBezTo>
                  <a:pt x="64530" y="5"/>
                  <a:pt x="64076" y="1"/>
                  <a:pt x="6362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3"/>
          <p:cNvSpPr txBox="1"/>
          <p:nvPr>
            <p:ph hasCustomPrompt="1" type="title"/>
          </p:nvPr>
        </p:nvSpPr>
        <p:spPr>
          <a:xfrm>
            <a:off x="7184950" y="1237175"/>
            <a:ext cx="1124400" cy="671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5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9pPr>
          </a:lstStyle>
          <a:p>
            <a:r>
              <a:t>xx%</a:t>
            </a:r>
          </a:p>
        </p:txBody>
      </p:sp>
      <p:sp>
        <p:nvSpPr>
          <p:cNvPr id="15" name="Google Shape;15;p3"/>
          <p:cNvSpPr txBox="1"/>
          <p:nvPr>
            <p:ph idx="2" type="title"/>
          </p:nvPr>
        </p:nvSpPr>
        <p:spPr>
          <a:xfrm>
            <a:off x="5060350" y="1908875"/>
            <a:ext cx="3249000" cy="58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" type="subTitle"/>
          </p:nvPr>
        </p:nvSpPr>
        <p:spPr>
          <a:xfrm>
            <a:off x="5574850" y="2498050"/>
            <a:ext cx="2734500" cy="53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">
  <p:cSld name="CUSTOM_2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/>
          <p:nvPr/>
        </p:nvSpPr>
        <p:spPr>
          <a:xfrm flipH="1" rot="10800000">
            <a:off x="175" y="3574625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1"/>
          <p:cNvSpPr txBox="1"/>
          <p:nvPr>
            <p:ph hasCustomPrompt="1" type="title"/>
          </p:nvPr>
        </p:nvSpPr>
        <p:spPr>
          <a:xfrm>
            <a:off x="574100" y="3510513"/>
            <a:ext cx="2873100" cy="59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3500"/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39" name="Google Shape;139;p21"/>
          <p:cNvSpPr txBox="1"/>
          <p:nvPr>
            <p:ph hasCustomPrompt="1" idx="2" type="title"/>
          </p:nvPr>
        </p:nvSpPr>
        <p:spPr>
          <a:xfrm>
            <a:off x="574100" y="740963"/>
            <a:ext cx="2873100" cy="61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3500"/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0" name="Google Shape;140;p21"/>
          <p:cNvSpPr txBox="1"/>
          <p:nvPr>
            <p:ph hasCustomPrompt="1" idx="3" type="title"/>
          </p:nvPr>
        </p:nvSpPr>
        <p:spPr>
          <a:xfrm>
            <a:off x="574100" y="2113863"/>
            <a:ext cx="2873100" cy="59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3500"/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1" name="Google Shape;141;p21"/>
          <p:cNvSpPr txBox="1"/>
          <p:nvPr>
            <p:ph idx="1" type="subTitle"/>
          </p:nvPr>
        </p:nvSpPr>
        <p:spPr>
          <a:xfrm>
            <a:off x="574100" y="4103438"/>
            <a:ext cx="3594600" cy="29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42" name="Google Shape;142;p21"/>
          <p:cNvSpPr txBox="1"/>
          <p:nvPr>
            <p:ph idx="4" type="subTitle"/>
          </p:nvPr>
        </p:nvSpPr>
        <p:spPr>
          <a:xfrm>
            <a:off x="574100" y="2718663"/>
            <a:ext cx="3594600" cy="29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43" name="Google Shape;143;p21"/>
          <p:cNvSpPr txBox="1"/>
          <p:nvPr>
            <p:ph idx="5" type="subTitle"/>
          </p:nvPr>
        </p:nvSpPr>
        <p:spPr>
          <a:xfrm>
            <a:off x="574100" y="1357613"/>
            <a:ext cx="3594600" cy="29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CUSTOM_2_1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2"/>
          <p:cNvSpPr/>
          <p:nvPr/>
        </p:nvSpPr>
        <p:spPr>
          <a:xfrm rot="5400000">
            <a:off x="6120502" y="2132285"/>
            <a:ext cx="5161338" cy="885568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2"/>
          <p:cNvSpPr/>
          <p:nvPr/>
        </p:nvSpPr>
        <p:spPr>
          <a:xfrm rot="5400000">
            <a:off x="-2068199" y="2080171"/>
            <a:ext cx="5149227" cy="1012831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2"/>
          <p:cNvSpPr txBox="1"/>
          <p:nvPr>
            <p:ph idx="1" type="subTitle"/>
          </p:nvPr>
        </p:nvSpPr>
        <p:spPr>
          <a:xfrm>
            <a:off x="6056006" y="2300325"/>
            <a:ext cx="2184000" cy="63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48" name="Google Shape;148;p22"/>
          <p:cNvSpPr txBox="1"/>
          <p:nvPr>
            <p:ph idx="2" type="subTitle"/>
          </p:nvPr>
        </p:nvSpPr>
        <p:spPr>
          <a:xfrm>
            <a:off x="3845700" y="2047733"/>
            <a:ext cx="1452600" cy="2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49" name="Google Shape;149;p22"/>
          <p:cNvSpPr txBox="1"/>
          <p:nvPr>
            <p:ph idx="3" type="subTitle"/>
          </p:nvPr>
        </p:nvSpPr>
        <p:spPr>
          <a:xfrm>
            <a:off x="3480000" y="2300325"/>
            <a:ext cx="2184000" cy="63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50" name="Google Shape;150;p22"/>
          <p:cNvSpPr txBox="1"/>
          <p:nvPr>
            <p:ph idx="4" type="subTitle"/>
          </p:nvPr>
        </p:nvSpPr>
        <p:spPr>
          <a:xfrm>
            <a:off x="1269694" y="2021627"/>
            <a:ext cx="1452600" cy="30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51" name="Google Shape;151;p22"/>
          <p:cNvSpPr txBox="1"/>
          <p:nvPr>
            <p:ph idx="5" type="subTitle"/>
          </p:nvPr>
        </p:nvSpPr>
        <p:spPr>
          <a:xfrm>
            <a:off x="903994" y="2322975"/>
            <a:ext cx="2184000" cy="63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52" name="Google Shape;152;p22"/>
          <p:cNvSpPr txBox="1"/>
          <p:nvPr>
            <p:ph idx="6" type="subTitle"/>
          </p:nvPr>
        </p:nvSpPr>
        <p:spPr>
          <a:xfrm>
            <a:off x="6421706" y="2047733"/>
            <a:ext cx="1452600" cy="2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53" name="Google Shape;153;p22"/>
          <p:cNvSpPr txBox="1"/>
          <p:nvPr>
            <p:ph idx="7" type="subTitle"/>
          </p:nvPr>
        </p:nvSpPr>
        <p:spPr>
          <a:xfrm>
            <a:off x="6056006" y="4054500"/>
            <a:ext cx="2184000" cy="63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54" name="Google Shape;154;p22"/>
          <p:cNvSpPr txBox="1"/>
          <p:nvPr>
            <p:ph idx="8" type="subTitle"/>
          </p:nvPr>
        </p:nvSpPr>
        <p:spPr>
          <a:xfrm>
            <a:off x="3480000" y="4054500"/>
            <a:ext cx="2184000" cy="63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55" name="Google Shape;155;p22"/>
          <p:cNvSpPr txBox="1"/>
          <p:nvPr>
            <p:ph idx="9" type="subTitle"/>
          </p:nvPr>
        </p:nvSpPr>
        <p:spPr>
          <a:xfrm>
            <a:off x="903994" y="4054500"/>
            <a:ext cx="2184000" cy="63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56" name="Google Shape;156;p22"/>
          <p:cNvSpPr txBox="1"/>
          <p:nvPr>
            <p:ph idx="13" type="subTitle"/>
          </p:nvPr>
        </p:nvSpPr>
        <p:spPr>
          <a:xfrm>
            <a:off x="3845700" y="3801900"/>
            <a:ext cx="1452600" cy="2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57" name="Google Shape;157;p22"/>
          <p:cNvSpPr txBox="1"/>
          <p:nvPr>
            <p:ph idx="14" type="subTitle"/>
          </p:nvPr>
        </p:nvSpPr>
        <p:spPr>
          <a:xfrm>
            <a:off x="1269694" y="3801891"/>
            <a:ext cx="1452600" cy="2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58" name="Google Shape;158;p22"/>
          <p:cNvSpPr txBox="1"/>
          <p:nvPr>
            <p:ph idx="15" type="subTitle"/>
          </p:nvPr>
        </p:nvSpPr>
        <p:spPr>
          <a:xfrm>
            <a:off x="6421706" y="3801900"/>
            <a:ext cx="1452600" cy="2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59" name="Google Shape;159;p22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 Text 01">
  <p:cSld name="ONE_COLUMN_TEXT_1_1_1">
    <p:bg>
      <p:bgPr>
        <a:solidFill>
          <a:schemeClr val="lt2"/>
        </a:soli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/>
          <p:nvPr/>
        </p:nvSpPr>
        <p:spPr>
          <a:xfrm rot="10800000">
            <a:off x="0" y="3574618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3"/>
          <p:cNvSpPr txBox="1"/>
          <p:nvPr>
            <p:ph type="title"/>
          </p:nvPr>
        </p:nvSpPr>
        <p:spPr>
          <a:xfrm>
            <a:off x="4687825" y="1607050"/>
            <a:ext cx="3552600" cy="71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63" name="Google Shape;163;p23"/>
          <p:cNvSpPr txBox="1"/>
          <p:nvPr>
            <p:ph idx="1" type="subTitle"/>
          </p:nvPr>
        </p:nvSpPr>
        <p:spPr>
          <a:xfrm>
            <a:off x="4688125" y="2320875"/>
            <a:ext cx="3552600" cy="105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One Column">
  <p:cSld name="ONE_COLUMN_TEXT_2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/>
          <p:nvPr>
            <p:ph type="title"/>
          </p:nvPr>
        </p:nvSpPr>
        <p:spPr>
          <a:xfrm>
            <a:off x="720000" y="1622625"/>
            <a:ext cx="3852000" cy="47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66" name="Google Shape;166;p24"/>
          <p:cNvSpPr txBox="1"/>
          <p:nvPr>
            <p:ph idx="1" type="body"/>
          </p:nvPr>
        </p:nvSpPr>
        <p:spPr>
          <a:xfrm>
            <a:off x="720000" y="2491375"/>
            <a:ext cx="3408900" cy="15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CUSTOM_4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5"/>
          <p:cNvSpPr/>
          <p:nvPr/>
        </p:nvSpPr>
        <p:spPr>
          <a:xfrm flipH="1" rot="5400000">
            <a:off x="-2066164" y="2065799"/>
            <a:ext cx="5144240" cy="1011912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5"/>
          <p:cNvSpPr txBox="1"/>
          <p:nvPr>
            <p:ph idx="1" type="subTitle"/>
          </p:nvPr>
        </p:nvSpPr>
        <p:spPr>
          <a:xfrm>
            <a:off x="5198188" y="1346800"/>
            <a:ext cx="2901600" cy="11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15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3100"/>
              <a:buNone/>
              <a:defRPr sz="3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/>
        </p:txBody>
      </p:sp>
      <p:sp>
        <p:nvSpPr>
          <p:cNvPr id="170" name="Google Shape;170;p25"/>
          <p:cNvSpPr txBox="1"/>
          <p:nvPr>
            <p:ph type="ctrTitle"/>
          </p:nvPr>
        </p:nvSpPr>
        <p:spPr>
          <a:xfrm>
            <a:off x="5064838" y="535850"/>
            <a:ext cx="3168300" cy="734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42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9pPr>
          </a:lstStyle>
          <a:p/>
        </p:txBody>
      </p:sp>
      <p:sp>
        <p:nvSpPr>
          <p:cNvPr id="171" name="Google Shape;171;p25"/>
          <p:cNvSpPr txBox="1"/>
          <p:nvPr/>
        </p:nvSpPr>
        <p:spPr>
          <a:xfrm>
            <a:off x="5104125" y="3342150"/>
            <a:ext cx="3089700" cy="7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CREDITS</a:t>
            </a:r>
            <a:r>
              <a:rPr lang="en" sz="13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: This presentation template was created by </a:t>
            </a:r>
            <a:r>
              <a:rPr b="1" lang="en" sz="1300">
                <a:solidFill>
                  <a:schemeClr val="dk1"/>
                </a:solidFill>
                <a:uFill>
                  <a:noFill/>
                </a:uFill>
                <a:latin typeface="Varela Round"/>
                <a:ea typeface="Varela Round"/>
                <a:cs typeface="Varela Round"/>
                <a:sym typeface="Varela Round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3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, including icons by </a:t>
            </a:r>
            <a:r>
              <a:rPr b="1" lang="en" sz="1300">
                <a:solidFill>
                  <a:schemeClr val="dk1"/>
                </a:solidFill>
                <a:uFill>
                  <a:noFill/>
                </a:uFill>
                <a:latin typeface="Varela Round"/>
                <a:ea typeface="Varela Round"/>
                <a:cs typeface="Varela Round"/>
                <a:sym typeface="Varela Roun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3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, and infographics &amp; images by </a:t>
            </a:r>
            <a:r>
              <a:rPr b="1" lang="en" sz="1300">
                <a:solidFill>
                  <a:schemeClr val="dk1"/>
                </a:solidFill>
                <a:uFill>
                  <a:noFill/>
                </a:uFill>
                <a:latin typeface="Varela Round"/>
                <a:ea typeface="Varela Round"/>
                <a:cs typeface="Varela Round"/>
                <a:sym typeface="Varela Round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r>
              <a:rPr lang="en" sz="13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. </a:t>
            </a:r>
            <a:endParaRPr sz="1500"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>
  <p:cSld name="TITLE_AND_BODY_1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6"/>
          <p:cNvSpPr txBox="1"/>
          <p:nvPr>
            <p:ph idx="1" type="body"/>
          </p:nvPr>
        </p:nvSpPr>
        <p:spPr>
          <a:xfrm>
            <a:off x="720000" y="1253300"/>
            <a:ext cx="3702000" cy="33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ivvic"/>
              <a:buChar char="●"/>
              <a:defRPr/>
            </a:lvl1pPr>
            <a:lvl2pPr indent="-304800" lvl="1" marL="914400" rtl="0">
              <a:spcBef>
                <a:spcPts val="7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9pPr>
          </a:lstStyle>
          <a:p/>
        </p:txBody>
      </p:sp>
      <p:sp>
        <p:nvSpPr>
          <p:cNvPr id="174" name="Google Shape;174;p26"/>
          <p:cNvSpPr txBox="1"/>
          <p:nvPr>
            <p:ph idx="2" type="body"/>
          </p:nvPr>
        </p:nvSpPr>
        <p:spPr>
          <a:xfrm>
            <a:off x="4572000" y="1253400"/>
            <a:ext cx="3702000" cy="33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ivvic"/>
              <a:buChar char="●"/>
              <a:defRPr/>
            </a:lvl1pPr>
            <a:lvl2pPr indent="-304800" lvl="1" marL="914400" rtl="0">
              <a:spcBef>
                <a:spcPts val="7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9pPr>
          </a:lstStyle>
          <a:p/>
        </p:txBody>
      </p:sp>
      <p:sp>
        <p:nvSpPr>
          <p:cNvPr id="175" name="Google Shape;175;p26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01">
  <p:cSld name="TITLE_AND_BODY_1_1">
    <p:bg>
      <p:bgPr>
        <a:solidFill>
          <a:schemeClr val="lt2"/>
        </a:solid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7"/>
          <p:cNvSpPr/>
          <p:nvPr/>
        </p:nvSpPr>
        <p:spPr>
          <a:xfrm flipH="1">
            <a:off x="-4" y="598075"/>
            <a:ext cx="9143654" cy="4545389"/>
          </a:xfrm>
          <a:custGeom>
            <a:rect b="b" l="l" r="r" t="t"/>
            <a:pathLst>
              <a:path extrusionOk="0" h="124030" w="284960">
                <a:moveTo>
                  <a:pt x="63625" y="1"/>
                </a:moveTo>
                <a:cubicBezTo>
                  <a:pt x="29135" y="1"/>
                  <a:pt x="8911" y="28411"/>
                  <a:pt x="0" y="45183"/>
                </a:cubicBezTo>
                <a:lnTo>
                  <a:pt x="0" y="83299"/>
                </a:lnTo>
                <a:cubicBezTo>
                  <a:pt x="10699" y="77919"/>
                  <a:pt x="25715" y="73056"/>
                  <a:pt x="45259" y="72630"/>
                </a:cubicBezTo>
                <a:cubicBezTo>
                  <a:pt x="45730" y="72620"/>
                  <a:pt x="46198" y="72615"/>
                  <a:pt x="46662" y="72615"/>
                </a:cubicBezTo>
                <a:cubicBezTo>
                  <a:pt x="90302" y="72615"/>
                  <a:pt x="101724" y="115974"/>
                  <a:pt x="139317" y="115974"/>
                </a:cubicBezTo>
                <a:cubicBezTo>
                  <a:pt x="139343" y="115974"/>
                  <a:pt x="139369" y="115974"/>
                  <a:pt x="139395" y="115974"/>
                </a:cubicBezTo>
                <a:cubicBezTo>
                  <a:pt x="177481" y="115944"/>
                  <a:pt x="174623" y="81567"/>
                  <a:pt x="216813" y="79074"/>
                </a:cubicBezTo>
                <a:cubicBezTo>
                  <a:pt x="218060" y="79001"/>
                  <a:pt x="219271" y="78966"/>
                  <a:pt x="220447" y="78966"/>
                </a:cubicBezTo>
                <a:cubicBezTo>
                  <a:pt x="259037" y="78966"/>
                  <a:pt x="260457" y="117091"/>
                  <a:pt x="284261" y="123816"/>
                </a:cubicBezTo>
                <a:lnTo>
                  <a:pt x="284960" y="124029"/>
                </a:lnTo>
                <a:lnTo>
                  <a:pt x="284960" y="14453"/>
                </a:lnTo>
                <a:cubicBezTo>
                  <a:pt x="282163" y="14149"/>
                  <a:pt x="279276" y="13967"/>
                  <a:pt x="276236" y="13876"/>
                </a:cubicBezTo>
                <a:cubicBezTo>
                  <a:pt x="275844" y="13866"/>
                  <a:pt x="275456" y="13861"/>
                  <a:pt x="275070" y="13861"/>
                </a:cubicBezTo>
                <a:cubicBezTo>
                  <a:pt x="234529" y="13861"/>
                  <a:pt x="226764" y="68179"/>
                  <a:pt x="183950" y="68179"/>
                </a:cubicBezTo>
                <a:cubicBezTo>
                  <a:pt x="183519" y="68179"/>
                  <a:pt x="183085" y="68173"/>
                  <a:pt x="182648" y="68162"/>
                </a:cubicBezTo>
                <a:cubicBezTo>
                  <a:pt x="138270" y="67007"/>
                  <a:pt x="114957" y="1079"/>
                  <a:pt x="64986" y="15"/>
                </a:cubicBezTo>
                <a:cubicBezTo>
                  <a:pt x="64530" y="5"/>
                  <a:pt x="64076" y="1"/>
                  <a:pt x="6362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02">
  <p:cSld name="TITLE_AND_BODY_1_1_1">
    <p:bg>
      <p:bgPr>
        <a:solidFill>
          <a:schemeClr val="lt1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8"/>
          <p:cNvSpPr/>
          <p:nvPr/>
        </p:nvSpPr>
        <p:spPr>
          <a:xfrm rot="10800000">
            <a:off x="0" y="3574618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8"/>
          <p:cNvSpPr/>
          <p:nvPr/>
        </p:nvSpPr>
        <p:spPr>
          <a:xfrm rot="10800000">
            <a:off x="0" y="0"/>
            <a:ext cx="9143654" cy="1798682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03">
  <p:cSld name="TITLE_AND_BODY_1_1_1_1">
    <p:bg>
      <p:bgPr>
        <a:solidFill>
          <a:schemeClr val="lt1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"/>
          <p:cNvSpPr/>
          <p:nvPr/>
        </p:nvSpPr>
        <p:spPr>
          <a:xfrm flipH="1">
            <a:off x="175" y="-7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04">
  <p:cSld name="TITLE_AND_BODY_1_1_1_1_1">
    <p:bg>
      <p:bgPr>
        <a:solidFill>
          <a:schemeClr val="lt2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0"/>
          <p:cNvSpPr/>
          <p:nvPr/>
        </p:nvSpPr>
        <p:spPr>
          <a:xfrm rot="5400000">
            <a:off x="6120502" y="2132285"/>
            <a:ext cx="5161338" cy="885568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accent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/>
          <p:nvPr/>
        </p:nvSpPr>
        <p:spPr>
          <a:xfrm flipH="1" rot="-5400000">
            <a:off x="-2137885" y="2137747"/>
            <a:ext cx="5161338" cy="885568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4"/>
          <p:cNvSpPr/>
          <p:nvPr/>
        </p:nvSpPr>
        <p:spPr>
          <a:xfrm flipH="1" rot="-5400000">
            <a:off x="6062927" y="2062598"/>
            <a:ext cx="5149227" cy="1012831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1048650" y="1060675"/>
            <a:ext cx="7046700" cy="361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Poppins"/>
              <a:buAutoNum type="arabicPeriod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Font typeface="Roboto Condensed Light"/>
              <a:buAutoNum type="romanLcPeriod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lt2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 flipH="1">
            <a:off x="175" y="-7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5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  <p:sp>
        <p:nvSpPr>
          <p:cNvPr id="25" name="Google Shape;25;p5"/>
          <p:cNvSpPr txBox="1"/>
          <p:nvPr>
            <p:ph idx="2" type="title"/>
          </p:nvPr>
        </p:nvSpPr>
        <p:spPr>
          <a:xfrm>
            <a:off x="1253476" y="1912000"/>
            <a:ext cx="15519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3" type="title"/>
          </p:nvPr>
        </p:nvSpPr>
        <p:spPr>
          <a:xfrm>
            <a:off x="5008726" y="1912000"/>
            <a:ext cx="15519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  <p:sp>
        <p:nvSpPr>
          <p:cNvPr id="27" name="Google Shape;27;p5"/>
          <p:cNvSpPr txBox="1"/>
          <p:nvPr>
            <p:ph idx="1" type="subTitle"/>
          </p:nvPr>
        </p:nvSpPr>
        <p:spPr>
          <a:xfrm>
            <a:off x="1285875" y="2936875"/>
            <a:ext cx="2524200" cy="130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4" type="subTitle"/>
          </p:nvPr>
        </p:nvSpPr>
        <p:spPr>
          <a:xfrm>
            <a:off x="5103825" y="2936875"/>
            <a:ext cx="2524200" cy="130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 flipH="1" rot="-5400000">
            <a:off x="-2129003" y="2132688"/>
            <a:ext cx="5139966" cy="88196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6"/>
          <p:cNvSpPr/>
          <p:nvPr/>
        </p:nvSpPr>
        <p:spPr>
          <a:xfrm rot="-5400000">
            <a:off x="6065886" y="2066024"/>
            <a:ext cx="5144240" cy="1011912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6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01">
  <p:cSld name="TITLE_ONLY_1">
    <p:bg>
      <p:bgPr>
        <a:solidFill>
          <a:schemeClr val="accent1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/>
          <p:nvPr/>
        </p:nvSpPr>
        <p:spPr>
          <a:xfrm rot="-5400000">
            <a:off x="-2129003" y="2129311"/>
            <a:ext cx="5139966" cy="88196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7"/>
          <p:cNvSpPr/>
          <p:nvPr/>
        </p:nvSpPr>
        <p:spPr>
          <a:xfrm flipH="1" rot="-5400000">
            <a:off x="6065886" y="2066024"/>
            <a:ext cx="5144240" cy="1011912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7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lt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 rot="10800000">
            <a:off x="0" y="3574618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/>
          <p:nvPr/>
        </p:nvSpPr>
        <p:spPr>
          <a:xfrm rot="10800000">
            <a:off x="0" y="0"/>
            <a:ext cx="9143654" cy="1798682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8"/>
          <p:cNvSpPr txBox="1"/>
          <p:nvPr>
            <p:ph type="title"/>
          </p:nvPr>
        </p:nvSpPr>
        <p:spPr>
          <a:xfrm>
            <a:off x="2984400" y="1672200"/>
            <a:ext cx="3175200" cy="75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1" name="Google Shape;41;p8"/>
          <p:cNvSpPr txBox="1"/>
          <p:nvPr>
            <p:ph idx="1" type="subTitle"/>
          </p:nvPr>
        </p:nvSpPr>
        <p:spPr>
          <a:xfrm>
            <a:off x="2516550" y="2431800"/>
            <a:ext cx="4110900" cy="8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in One Column 01">
  <p:cSld name="ONE_COLUMN_TEXT_3">
    <p:bg>
      <p:bgPr>
        <a:solidFill>
          <a:schemeClr val="lt2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 flipH="1" rot="10800000">
            <a:off x="0" y="3574618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9"/>
          <p:cNvSpPr txBox="1"/>
          <p:nvPr>
            <p:ph type="title"/>
          </p:nvPr>
        </p:nvSpPr>
        <p:spPr>
          <a:xfrm>
            <a:off x="4201725" y="1614775"/>
            <a:ext cx="4175100" cy="65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4201725" y="2267075"/>
            <a:ext cx="4175100" cy="103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/>
          <p:nvPr/>
        </p:nvSpPr>
        <p:spPr>
          <a:xfrm flipH="1">
            <a:off x="0" y="0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10"/>
          <p:cNvSpPr txBox="1"/>
          <p:nvPr>
            <p:ph type="title"/>
          </p:nvPr>
        </p:nvSpPr>
        <p:spPr>
          <a:xfrm>
            <a:off x="720000" y="1717725"/>
            <a:ext cx="6218700" cy="182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3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0" Type="http://schemas.openxmlformats.org/officeDocument/2006/relationships/theme" Target="../theme/theme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arela Round"/>
              <a:buChar char="●"/>
              <a:defRPr sz="18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○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■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●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○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■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●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○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Varela Round"/>
              <a:buChar char="■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4.xml"/><Relationship Id="rId4" Type="http://schemas.openxmlformats.org/officeDocument/2006/relationships/slide" Target="/ppt/slides/slide4.xml"/><Relationship Id="rId9" Type="http://schemas.openxmlformats.org/officeDocument/2006/relationships/slide" Target="/ppt/slides/slide8.xml"/><Relationship Id="rId5" Type="http://schemas.openxmlformats.org/officeDocument/2006/relationships/slide" Target="/ppt/slides/slide7.xml"/><Relationship Id="rId6" Type="http://schemas.openxmlformats.org/officeDocument/2006/relationships/slide" Target="/ppt/slides/slide7.xml"/><Relationship Id="rId7" Type="http://schemas.openxmlformats.org/officeDocument/2006/relationships/slide" Target="/ppt/slides/slide5.xml"/><Relationship Id="rId8" Type="http://schemas.openxmlformats.org/officeDocument/2006/relationships/slide" Target="/ppt/slides/slide5.xml"/><Relationship Id="rId11" Type="http://schemas.openxmlformats.org/officeDocument/2006/relationships/slide" Target="/ppt/slides/slide8.xml"/><Relationship Id="rId10" Type="http://schemas.openxmlformats.org/officeDocument/2006/relationships/slide" Target="/ppt/slides/slide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IKyEHoXYzWcHafZTVnPMElwOn6V2b2TG/view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drive.google.com/file/d/1YBxKefi5X6uPSSHXKhDJaXpbtPad39uZ/view" TargetMode="External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1"/>
          <p:cNvSpPr txBox="1"/>
          <p:nvPr>
            <p:ph type="ctrTitle"/>
          </p:nvPr>
        </p:nvSpPr>
        <p:spPr>
          <a:xfrm>
            <a:off x="512663" y="1985038"/>
            <a:ext cx="5980800" cy="78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/>
              <a:t>Mathematics Week  9</a:t>
            </a:r>
            <a:endParaRPr sz="4400"/>
          </a:p>
        </p:txBody>
      </p:sp>
      <p:sp>
        <p:nvSpPr>
          <p:cNvPr id="190" name="Google Shape;190;p31"/>
          <p:cNvSpPr txBox="1"/>
          <p:nvPr>
            <p:ph idx="1" type="subTitle"/>
          </p:nvPr>
        </p:nvSpPr>
        <p:spPr>
          <a:xfrm>
            <a:off x="512663" y="2766963"/>
            <a:ext cx="5980800" cy="39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1 </a:t>
            </a:r>
            <a:endParaRPr/>
          </a:p>
        </p:txBody>
      </p:sp>
      <p:sp>
        <p:nvSpPr>
          <p:cNvPr id="191" name="Google Shape;191;p31"/>
          <p:cNvSpPr/>
          <p:nvPr/>
        </p:nvSpPr>
        <p:spPr>
          <a:xfrm>
            <a:off x="910250" y="3723500"/>
            <a:ext cx="1145264" cy="1062615"/>
          </a:xfrm>
          <a:custGeom>
            <a:rect b="b" l="l" r="r" t="t"/>
            <a:pathLst>
              <a:path extrusionOk="0" h="36128" w="38938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31"/>
          <p:cNvSpPr/>
          <p:nvPr/>
        </p:nvSpPr>
        <p:spPr>
          <a:xfrm>
            <a:off x="1527900" y="535850"/>
            <a:ext cx="1348636" cy="1156699"/>
          </a:xfrm>
          <a:custGeom>
            <a:rect b="b" l="l" r="r" t="t"/>
            <a:pathLst>
              <a:path extrusionOk="0" h="28704" w="33467">
                <a:moveTo>
                  <a:pt x="8952" y="0"/>
                </a:moveTo>
                <a:cubicBezTo>
                  <a:pt x="6881" y="0"/>
                  <a:pt x="6310" y="1028"/>
                  <a:pt x="5897" y="1982"/>
                </a:cubicBezTo>
                <a:cubicBezTo>
                  <a:pt x="5502" y="2833"/>
                  <a:pt x="6080" y="4991"/>
                  <a:pt x="8299" y="6115"/>
                </a:cubicBezTo>
                <a:cubicBezTo>
                  <a:pt x="8724" y="6328"/>
                  <a:pt x="1" y="17058"/>
                  <a:pt x="4682" y="20432"/>
                </a:cubicBezTo>
                <a:cubicBezTo>
                  <a:pt x="5156" y="20773"/>
                  <a:pt x="5621" y="20927"/>
                  <a:pt x="6075" y="20927"/>
                </a:cubicBezTo>
                <a:cubicBezTo>
                  <a:pt x="10102" y="20927"/>
                  <a:pt x="13220" y="8820"/>
                  <a:pt x="13466" y="8547"/>
                </a:cubicBezTo>
                <a:cubicBezTo>
                  <a:pt x="13479" y="8530"/>
                  <a:pt x="13517" y="8522"/>
                  <a:pt x="13577" y="8522"/>
                </a:cubicBezTo>
                <a:cubicBezTo>
                  <a:pt x="14582" y="8522"/>
                  <a:pt x="21737" y="10817"/>
                  <a:pt x="21794" y="11161"/>
                </a:cubicBezTo>
                <a:cubicBezTo>
                  <a:pt x="21855" y="11556"/>
                  <a:pt x="13770" y="26420"/>
                  <a:pt x="23800" y="28639"/>
                </a:cubicBezTo>
                <a:cubicBezTo>
                  <a:pt x="23997" y="28682"/>
                  <a:pt x="24186" y="28703"/>
                  <a:pt x="24367" y="28703"/>
                </a:cubicBezTo>
                <a:cubicBezTo>
                  <a:pt x="26823" y="28703"/>
                  <a:pt x="27817" y="24868"/>
                  <a:pt x="25411" y="22377"/>
                </a:cubicBezTo>
                <a:cubicBezTo>
                  <a:pt x="24439" y="21313"/>
                  <a:pt x="26658" y="13502"/>
                  <a:pt x="26992" y="13410"/>
                </a:cubicBezTo>
                <a:cubicBezTo>
                  <a:pt x="27000" y="13407"/>
                  <a:pt x="27011" y="13406"/>
                  <a:pt x="27024" y="13406"/>
                </a:cubicBezTo>
                <a:cubicBezTo>
                  <a:pt x="27327" y="13406"/>
                  <a:pt x="28884" y="14176"/>
                  <a:pt x="30293" y="14176"/>
                </a:cubicBezTo>
                <a:cubicBezTo>
                  <a:pt x="31283" y="14176"/>
                  <a:pt x="32200" y="13796"/>
                  <a:pt x="32554" y="12499"/>
                </a:cubicBezTo>
                <a:cubicBezTo>
                  <a:pt x="33466" y="9307"/>
                  <a:pt x="30609" y="8699"/>
                  <a:pt x="19393" y="3410"/>
                </a:cubicBezTo>
                <a:cubicBezTo>
                  <a:pt x="13982" y="857"/>
                  <a:pt x="10842" y="0"/>
                  <a:pt x="8952" y="0"/>
                </a:cubicBezTo>
                <a:close/>
              </a:path>
            </a:pathLst>
          </a:custGeom>
          <a:solidFill>
            <a:srgbClr val="673E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93" name="Google Shape;193;p31"/>
          <p:cNvGrpSpPr/>
          <p:nvPr/>
        </p:nvGrpSpPr>
        <p:grpSpPr>
          <a:xfrm>
            <a:off x="4051313" y="3527291"/>
            <a:ext cx="840165" cy="805039"/>
            <a:chOff x="5789825" y="1572500"/>
            <a:chExt cx="675700" cy="647450"/>
          </a:xfrm>
        </p:grpSpPr>
        <p:sp>
          <p:nvSpPr>
            <p:cNvPr id="194" name="Google Shape;194;p31"/>
            <p:cNvSpPr/>
            <p:nvPr/>
          </p:nvSpPr>
          <p:spPr>
            <a:xfrm>
              <a:off x="5862075" y="1993475"/>
              <a:ext cx="226475" cy="226475"/>
            </a:xfrm>
            <a:custGeom>
              <a:rect b="b" l="l" r="r" t="t"/>
              <a:pathLst>
                <a:path extrusionOk="0" h="9059" w="9059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31"/>
            <p:cNvSpPr/>
            <p:nvPr/>
          </p:nvSpPr>
          <p:spPr>
            <a:xfrm>
              <a:off x="6168325" y="1572500"/>
              <a:ext cx="218100" cy="218125"/>
            </a:xfrm>
            <a:custGeom>
              <a:rect b="b" l="l" r="r" t="t"/>
              <a:pathLst>
                <a:path extrusionOk="0" h="8725" w="8724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31"/>
            <p:cNvSpPr/>
            <p:nvPr/>
          </p:nvSpPr>
          <p:spPr>
            <a:xfrm>
              <a:off x="5789825" y="1672100"/>
              <a:ext cx="675700" cy="429425"/>
            </a:xfrm>
            <a:custGeom>
              <a:rect b="b" l="l" r="r" t="t"/>
              <a:pathLst>
                <a:path extrusionOk="0" h="17177" w="27028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7" name="Google Shape;197;p31"/>
          <p:cNvGrpSpPr/>
          <p:nvPr/>
        </p:nvGrpSpPr>
        <p:grpSpPr>
          <a:xfrm>
            <a:off x="6394153" y="288815"/>
            <a:ext cx="2397409" cy="3620579"/>
            <a:chOff x="3723830" y="3250538"/>
            <a:chExt cx="916266" cy="1561335"/>
          </a:xfrm>
        </p:grpSpPr>
        <p:sp>
          <p:nvSpPr>
            <p:cNvPr id="198" name="Google Shape;198;p31"/>
            <p:cNvSpPr/>
            <p:nvPr/>
          </p:nvSpPr>
          <p:spPr>
            <a:xfrm>
              <a:off x="3956170" y="4656596"/>
              <a:ext cx="34093" cy="133020"/>
            </a:xfrm>
            <a:custGeom>
              <a:rect b="b" l="l" r="r" t="t"/>
              <a:pathLst>
                <a:path extrusionOk="0" h="5080" w="1302">
                  <a:moveTo>
                    <a:pt x="1069" y="1"/>
                  </a:moveTo>
                  <a:cubicBezTo>
                    <a:pt x="969" y="1"/>
                    <a:pt x="895" y="66"/>
                    <a:pt x="868" y="176"/>
                  </a:cubicBezTo>
                  <a:cubicBezTo>
                    <a:pt x="834" y="310"/>
                    <a:pt x="0" y="3645"/>
                    <a:pt x="34" y="4879"/>
                  </a:cubicBezTo>
                  <a:cubicBezTo>
                    <a:pt x="34" y="4980"/>
                    <a:pt x="134" y="5080"/>
                    <a:pt x="267" y="5080"/>
                  </a:cubicBezTo>
                  <a:cubicBezTo>
                    <a:pt x="367" y="5080"/>
                    <a:pt x="467" y="4980"/>
                    <a:pt x="467" y="4879"/>
                  </a:cubicBezTo>
                  <a:cubicBezTo>
                    <a:pt x="434" y="3712"/>
                    <a:pt x="1268" y="310"/>
                    <a:pt x="1268" y="276"/>
                  </a:cubicBezTo>
                  <a:cubicBezTo>
                    <a:pt x="1301" y="143"/>
                    <a:pt x="1234" y="43"/>
                    <a:pt x="1134" y="9"/>
                  </a:cubicBezTo>
                  <a:cubicBezTo>
                    <a:pt x="1112" y="4"/>
                    <a:pt x="1090" y="1"/>
                    <a:pt x="106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31"/>
            <p:cNvSpPr/>
            <p:nvPr/>
          </p:nvSpPr>
          <p:spPr>
            <a:xfrm>
              <a:off x="3904768" y="4770422"/>
              <a:ext cx="63656" cy="25399"/>
            </a:xfrm>
            <a:custGeom>
              <a:rect b="b" l="l" r="r" t="t"/>
              <a:pathLst>
                <a:path extrusionOk="0" h="970" w="2431">
                  <a:moveTo>
                    <a:pt x="1019" y="1"/>
                  </a:moveTo>
                  <a:cubicBezTo>
                    <a:pt x="577" y="1"/>
                    <a:pt x="175" y="131"/>
                    <a:pt x="95" y="466"/>
                  </a:cubicBezTo>
                  <a:cubicBezTo>
                    <a:pt x="1" y="787"/>
                    <a:pt x="679" y="970"/>
                    <a:pt x="1314" y="970"/>
                  </a:cubicBezTo>
                  <a:cubicBezTo>
                    <a:pt x="1798" y="970"/>
                    <a:pt x="2258" y="864"/>
                    <a:pt x="2330" y="633"/>
                  </a:cubicBezTo>
                  <a:cubicBezTo>
                    <a:pt x="2430" y="293"/>
                    <a:pt x="1680" y="1"/>
                    <a:pt x="101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31"/>
            <p:cNvSpPr/>
            <p:nvPr/>
          </p:nvSpPr>
          <p:spPr>
            <a:xfrm>
              <a:off x="4147452" y="4661885"/>
              <a:ext cx="26237" cy="133858"/>
            </a:xfrm>
            <a:custGeom>
              <a:rect b="b" l="l" r="r" t="t"/>
              <a:pathLst>
                <a:path extrusionOk="0" h="5112" w="1002">
                  <a:moveTo>
                    <a:pt x="240" y="1"/>
                  </a:moveTo>
                  <a:cubicBezTo>
                    <a:pt x="227" y="1"/>
                    <a:pt x="214" y="3"/>
                    <a:pt x="201" y="7"/>
                  </a:cubicBezTo>
                  <a:cubicBezTo>
                    <a:pt x="67" y="7"/>
                    <a:pt x="0" y="108"/>
                    <a:pt x="0" y="208"/>
                  </a:cubicBezTo>
                  <a:cubicBezTo>
                    <a:pt x="0" y="374"/>
                    <a:pt x="167" y="3810"/>
                    <a:pt x="568" y="4978"/>
                  </a:cubicBezTo>
                  <a:cubicBezTo>
                    <a:pt x="601" y="5044"/>
                    <a:pt x="668" y="5111"/>
                    <a:pt x="768" y="5111"/>
                  </a:cubicBezTo>
                  <a:lnTo>
                    <a:pt x="834" y="5111"/>
                  </a:lnTo>
                  <a:cubicBezTo>
                    <a:pt x="934" y="5078"/>
                    <a:pt x="1001" y="4944"/>
                    <a:pt x="968" y="4844"/>
                  </a:cubicBezTo>
                  <a:cubicBezTo>
                    <a:pt x="601" y="3743"/>
                    <a:pt x="401" y="241"/>
                    <a:pt x="401" y="208"/>
                  </a:cubicBezTo>
                  <a:cubicBezTo>
                    <a:pt x="401" y="92"/>
                    <a:pt x="325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31"/>
            <p:cNvSpPr/>
            <p:nvPr/>
          </p:nvSpPr>
          <p:spPr>
            <a:xfrm>
              <a:off x="4112835" y="4783855"/>
              <a:ext cx="58235" cy="28018"/>
            </a:xfrm>
            <a:custGeom>
              <a:rect b="b" l="l" r="r" t="t"/>
              <a:pathLst>
                <a:path extrusionOk="0" h="1070" w="2224">
                  <a:moveTo>
                    <a:pt x="1505" y="0"/>
                  </a:moveTo>
                  <a:cubicBezTo>
                    <a:pt x="855" y="0"/>
                    <a:pt x="1" y="281"/>
                    <a:pt x="22" y="820"/>
                  </a:cubicBezTo>
                  <a:cubicBezTo>
                    <a:pt x="32" y="996"/>
                    <a:pt x="249" y="1069"/>
                    <a:pt x="543" y="1069"/>
                  </a:cubicBezTo>
                  <a:cubicBezTo>
                    <a:pt x="1194" y="1069"/>
                    <a:pt x="2223" y="710"/>
                    <a:pt x="2223" y="320"/>
                  </a:cubicBezTo>
                  <a:cubicBezTo>
                    <a:pt x="2223" y="105"/>
                    <a:pt x="1902" y="0"/>
                    <a:pt x="150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31"/>
            <p:cNvSpPr/>
            <p:nvPr/>
          </p:nvSpPr>
          <p:spPr>
            <a:xfrm>
              <a:off x="3723830" y="3387617"/>
              <a:ext cx="916266" cy="1318729"/>
            </a:xfrm>
            <a:custGeom>
              <a:rect b="b" l="l" r="r" t="t"/>
              <a:pathLst>
                <a:path extrusionOk="0" h="50362" w="34992">
                  <a:moveTo>
                    <a:pt x="15812" y="11011"/>
                  </a:moveTo>
                  <a:cubicBezTo>
                    <a:pt x="17846" y="11011"/>
                    <a:pt x="19514" y="12446"/>
                    <a:pt x="19514" y="14180"/>
                  </a:cubicBezTo>
                  <a:cubicBezTo>
                    <a:pt x="19514" y="15948"/>
                    <a:pt x="17846" y="17382"/>
                    <a:pt x="15812" y="17382"/>
                  </a:cubicBezTo>
                  <a:cubicBezTo>
                    <a:pt x="13743" y="17382"/>
                    <a:pt x="12076" y="15948"/>
                    <a:pt x="12076" y="14180"/>
                  </a:cubicBezTo>
                  <a:cubicBezTo>
                    <a:pt x="12076" y="12446"/>
                    <a:pt x="13743" y="11011"/>
                    <a:pt x="15812" y="11011"/>
                  </a:cubicBezTo>
                  <a:close/>
                  <a:moveTo>
                    <a:pt x="17419" y="0"/>
                  </a:moveTo>
                  <a:cubicBezTo>
                    <a:pt x="16698" y="0"/>
                    <a:pt x="15951" y="44"/>
                    <a:pt x="15178" y="137"/>
                  </a:cubicBezTo>
                  <a:cubicBezTo>
                    <a:pt x="4036" y="1438"/>
                    <a:pt x="0" y="13013"/>
                    <a:pt x="4103" y="19584"/>
                  </a:cubicBezTo>
                  <a:cubicBezTo>
                    <a:pt x="8206" y="26122"/>
                    <a:pt x="15678" y="25088"/>
                    <a:pt x="15311" y="27423"/>
                  </a:cubicBezTo>
                  <a:cubicBezTo>
                    <a:pt x="14911" y="29725"/>
                    <a:pt x="5771" y="45869"/>
                    <a:pt x="9340" y="49172"/>
                  </a:cubicBezTo>
                  <a:cubicBezTo>
                    <a:pt x="10189" y="49955"/>
                    <a:pt x="11286" y="50361"/>
                    <a:pt x="12531" y="50361"/>
                  </a:cubicBezTo>
                  <a:cubicBezTo>
                    <a:pt x="15690" y="50361"/>
                    <a:pt x="19805" y="47742"/>
                    <a:pt x="23250" y="42000"/>
                  </a:cubicBezTo>
                  <a:cubicBezTo>
                    <a:pt x="28254" y="33661"/>
                    <a:pt x="34992" y="23420"/>
                    <a:pt x="31890" y="10811"/>
                  </a:cubicBezTo>
                  <a:cubicBezTo>
                    <a:pt x="30722" y="5957"/>
                    <a:pt x="25821" y="0"/>
                    <a:pt x="17419" y="0"/>
                  </a:cubicBezTo>
                  <a:close/>
                </a:path>
              </a:pathLst>
            </a:custGeom>
            <a:solidFill>
              <a:srgbClr val="673E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31"/>
            <p:cNvSpPr/>
            <p:nvPr/>
          </p:nvSpPr>
          <p:spPr>
            <a:xfrm>
              <a:off x="4226059" y="3250538"/>
              <a:ext cx="266432" cy="181200"/>
            </a:xfrm>
            <a:custGeom>
              <a:rect b="b" l="l" r="r" t="t"/>
              <a:pathLst>
                <a:path extrusionOk="0" h="6920" w="10175">
                  <a:moveTo>
                    <a:pt x="6126" y="1"/>
                  </a:moveTo>
                  <a:cubicBezTo>
                    <a:pt x="5508" y="1"/>
                    <a:pt x="3236" y="2536"/>
                    <a:pt x="3236" y="2536"/>
                  </a:cubicBezTo>
                  <a:cubicBezTo>
                    <a:pt x="3236" y="2536"/>
                    <a:pt x="2061" y="124"/>
                    <a:pt x="1795" y="124"/>
                  </a:cubicBezTo>
                  <a:cubicBezTo>
                    <a:pt x="1785" y="124"/>
                    <a:pt x="1776" y="127"/>
                    <a:pt x="1769" y="135"/>
                  </a:cubicBezTo>
                  <a:cubicBezTo>
                    <a:pt x="1568" y="335"/>
                    <a:pt x="1" y="3837"/>
                    <a:pt x="101" y="4171"/>
                  </a:cubicBezTo>
                  <a:cubicBezTo>
                    <a:pt x="201" y="4371"/>
                    <a:pt x="2169" y="4438"/>
                    <a:pt x="4304" y="5205"/>
                  </a:cubicBezTo>
                  <a:cubicBezTo>
                    <a:pt x="6789" y="6106"/>
                    <a:pt x="7856" y="6920"/>
                    <a:pt x="8261" y="6920"/>
                  </a:cubicBezTo>
                  <a:cubicBezTo>
                    <a:pt x="8291" y="6920"/>
                    <a:pt x="8317" y="6915"/>
                    <a:pt x="8340" y="6906"/>
                  </a:cubicBezTo>
                  <a:cubicBezTo>
                    <a:pt x="8673" y="6806"/>
                    <a:pt x="10175" y="3103"/>
                    <a:pt x="9774" y="2570"/>
                  </a:cubicBezTo>
                  <a:cubicBezTo>
                    <a:pt x="9728" y="2502"/>
                    <a:pt x="9649" y="2472"/>
                    <a:pt x="9547" y="2472"/>
                  </a:cubicBezTo>
                  <a:cubicBezTo>
                    <a:pt x="8844" y="2472"/>
                    <a:pt x="7039" y="3871"/>
                    <a:pt x="7039" y="3871"/>
                  </a:cubicBezTo>
                  <a:cubicBezTo>
                    <a:pt x="7039" y="3871"/>
                    <a:pt x="6739" y="35"/>
                    <a:pt x="6138" y="1"/>
                  </a:cubicBezTo>
                  <a:cubicBezTo>
                    <a:pt x="6134" y="1"/>
                    <a:pt x="6131" y="1"/>
                    <a:pt x="6126" y="1"/>
                  </a:cubicBezTo>
                  <a:close/>
                </a:path>
              </a:pathLst>
            </a:custGeom>
            <a:solidFill>
              <a:srgbClr val="FFD5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31"/>
            <p:cNvSpPr/>
            <p:nvPr/>
          </p:nvSpPr>
          <p:spPr>
            <a:xfrm>
              <a:off x="3955279" y="3487094"/>
              <a:ext cx="85625" cy="73554"/>
            </a:xfrm>
            <a:custGeom>
              <a:rect b="b" l="l" r="r" t="t"/>
              <a:pathLst>
                <a:path extrusionOk="0" h="2809" w="3270">
                  <a:moveTo>
                    <a:pt x="2897" y="1"/>
                  </a:moveTo>
                  <a:cubicBezTo>
                    <a:pt x="2811" y="1"/>
                    <a:pt x="2732" y="91"/>
                    <a:pt x="2703" y="207"/>
                  </a:cubicBezTo>
                  <a:lnTo>
                    <a:pt x="2703" y="441"/>
                  </a:lnTo>
                  <a:cubicBezTo>
                    <a:pt x="2703" y="641"/>
                    <a:pt x="2669" y="841"/>
                    <a:pt x="2603" y="1041"/>
                  </a:cubicBezTo>
                  <a:cubicBezTo>
                    <a:pt x="2603" y="1141"/>
                    <a:pt x="2536" y="1275"/>
                    <a:pt x="2503" y="1408"/>
                  </a:cubicBezTo>
                  <a:cubicBezTo>
                    <a:pt x="2469" y="1508"/>
                    <a:pt x="2403" y="1608"/>
                    <a:pt x="2303" y="1708"/>
                  </a:cubicBezTo>
                  <a:cubicBezTo>
                    <a:pt x="2236" y="1775"/>
                    <a:pt x="2136" y="1842"/>
                    <a:pt x="2036" y="1908"/>
                  </a:cubicBezTo>
                  <a:cubicBezTo>
                    <a:pt x="2019" y="1925"/>
                    <a:pt x="2002" y="1925"/>
                    <a:pt x="1981" y="1925"/>
                  </a:cubicBezTo>
                  <a:cubicBezTo>
                    <a:pt x="1961" y="1925"/>
                    <a:pt x="1936" y="1925"/>
                    <a:pt x="1902" y="1942"/>
                  </a:cubicBezTo>
                  <a:lnTo>
                    <a:pt x="1469" y="1942"/>
                  </a:lnTo>
                  <a:cubicBezTo>
                    <a:pt x="1402" y="1942"/>
                    <a:pt x="1369" y="1908"/>
                    <a:pt x="1302" y="1908"/>
                  </a:cubicBezTo>
                  <a:cubicBezTo>
                    <a:pt x="1235" y="1908"/>
                    <a:pt x="1202" y="1842"/>
                    <a:pt x="1135" y="1842"/>
                  </a:cubicBezTo>
                  <a:cubicBezTo>
                    <a:pt x="1102" y="1808"/>
                    <a:pt x="1068" y="1775"/>
                    <a:pt x="1002" y="1742"/>
                  </a:cubicBezTo>
                  <a:cubicBezTo>
                    <a:pt x="935" y="1642"/>
                    <a:pt x="868" y="1541"/>
                    <a:pt x="801" y="1441"/>
                  </a:cubicBezTo>
                  <a:cubicBezTo>
                    <a:pt x="768" y="1341"/>
                    <a:pt x="701" y="1241"/>
                    <a:pt x="668" y="1108"/>
                  </a:cubicBezTo>
                  <a:cubicBezTo>
                    <a:pt x="635" y="908"/>
                    <a:pt x="601" y="707"/>
                    <a:pt x="568" y="507"/>
                  </a:cubicBezTo>
                  <a:lnTo>
                    <a:pt x="568" y="341"/>
                  </a:lnTo>
                  <a:cubicBezTo>
                    <a:pt x="568" y="341"/>
                    <a:pt x="568" y="307"/>
                    <a:pt x="568" y="274"/>
                  </a:cubicBezTo>
                  <a:lnTo>
                    <a:pt x="535" y="307"/>
                  </a:lnTo>
                  <a:cubicBezTo>
                    <a:pt x="516" y="177"/>
                    <a:pt x="425" y="109"/>
                    <a:pt x="330" y="109"/>
                  </a:cubicBezTo>
                  <a:cubicBezTo>
                    <a:pt x="256" y="109"/>
                    <a:pt x="179" y="152"/>
                    <a:pt x="134" y="240"/>
                  </a:cubicBezTo>
                  <a:lnTo>
                    <a:pt x="101" y="307"/>
                  </a:lnTo>
                  <a:cubicBezTo>
                    <a:pt x="101" y="374"/>
                    <a:pt x="68" y="441"/>
                    <a:pt x="68" y="507"/>
                  </a:cubicBezTo>
                  <a:cubicBezTo>
                    <a:pt x="34" y="741"/>
                    <a:pt x="1" y="1008"/>
                    <a:pt x="34" y="1241"/>
                  </a:cubicBezTo>
                  <a:cubicBezTo>
                    <a:pt x="34" y="1408"/>
                    <a:pt x="68" y="1575"/>
                    <a:pt x="134" y="1742"/>
                  </a:cubicBezTo>
                  <a:cubicBezTo>
                    <a:pt x="201" y="1942"/>
                    <a:pt x="301" y="2142"/>
                    <a:pt x="435" y="2309"/>
                  </a:cubicBezTo>
                  <a:cubicBezTo>
                    <a:pt x="501" y="2409"/>
                    <a:pt x="601" y="2475"/>
                    <a:pt x="701" y="2542"/>
                  </a:cubicBezTo>
                  <a:cubicBezTo>
                    <a:pt x="801" y="2609"/>
                    <a:pt x="902" y="2676"/>
                    <a:pt x="1035" y="2709"/>
                  </a:cubicBezTo>
                  <a:cubicBezTo>
                    <a:pt x="1135" y="2742"/>
                    <a:pt x="1235" y="2776"/>
                    <a:pt x="1369" y="2809"/>
                  </a:cubicBezTo>
                  <a:lnTo>
                    <a:pt x="1702" y="2809"/>
                  </a:lnTo>
                  <a:cubicBezTo>
                    <a:pt x="1802" y="2809"/>
                    <a:pt x="1902" y="2809"/>
                    <a:pt x="2002" y="2776"/>
                  </a:cubicBezTo>
                  <a:cubicBezTo>
                    <a:pt x="2136" y="2742"/>
                    <a:pt x="2269" y="2709"/>
                    <a:pt x="2369" y="2676"/>
                  </a:cubicBezTo>
                  <a:cubicBezTo>
                    <a:pt x="2503" y="2609"/>
                    <a:pt x="2603" y="2542"/>
                    <a:pt x="2669" y="2442"/>
                  </a:cubicBezTo>
                  <a:cubicBezTo>
                    <a:pt x="2770" y="2375"/>
                    <a:pt x="2836" y="2309"/>
                    <a:pt x="2903" y="2209"/>
                  </a:cubicBezTo>
                  <a:cubicBezTo>
                    <a:pt x="3036" y="2042"/>
                    <a:pt x="3136" y="1842"/>
                    <a:pt x="3170" y="1642"/>
                  </a:cubicBezTo>
                  <a:cubicBezTo>
                    <a:pt x="3203" y="1475"/>
                    <a:pt x="3237" y="1308"/>
                    <a:pt x="3237" y="1141"/>
                  </a:cubicBezTo>
                  <a:cubicBezTo>
                    <a:pt x="3270" y="908"/>
                    <a:pt x="3237" y="641"/>
                    <a:pt x="3203" y="407"/>
                  </a:cubicBezTo>
                  <a:cubicBezTo>
                    <a:pt x="3203" y="341"/>
                    <a:pt x="3170" y="240"/>
                    <a:pt x="3136" y="140"/>
                  </a:cubicBezTo>
                  <a:cubicBezTo>
                    <a:pt x="3103" y="74"/>
                    <a:pt x="3036" y="7"/>
                    <a:pt x="2936" y="7"/>
                  </a:cubicBezTo>
                  <a:cubicBezTo>
                    <a:pt x="2923" y="3"/>
                    <a:pt x="2910" y="1"/>
                    <a:pt x="289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31"/>
            <p:cNvSpPr/>
            <p:nvPr/>
          </p:nvSpPr>
          <p:spPr>
            <a:xfrm>
              <a:off x="3952661" y="3534017"/>
              <a:ext cx="29589" cy="36240"/>
            </a:xfrm>
            <a:custGeom>
              <a:rect b="b" l="l" r="r" t="t"/>
              <a:pathLst>
                <a:path extrusionOk="0" h="1384" w="1130">
                  <a:moveTo>
                    <a:pt x="838" y="1"/>
                  </a:moveTo>
                  <a:cubicBezTo>
                    <a:pt x="778" y="1"/>
                    <a:pt x="716" y="25"/>
                    <a:pt x="668" y="83"/>
                  </a:cubicBezTo>
                  <a:lnTo>
                    <a:pt x="34" y="1050"/>
                  </a:lnTo>
                  <a:cubicBezTo>
                    <a:pt x="1" y="1150"/>
                    <a:pt x="1" y="1284"/>
                    <a:pt x="101" y="1351"/>
                  </a:cubicBezTo>
                  <a:cubicBezTo>
                    <a:pt x="134" y="1351"/>
                    <a:pt x="168" y="1384"/>
                    <a:pt x="234" y="1384"/>
                  </a:cubicBezTo>
                  <a:cubicBezTo>
                    <a:pt x="301" y="1384"/>
                    <a:pt x="368" y="1351"/>
                    <a:pt x="401" y="1284"/>
                  </a:cubicBezTo>
                  <a:lnTo>
                    <a:pt x="1035" y="317"/>
                  </a:lnTo>
                  <a:cubicBezTo>
                    <a:pt x="1130" y="150"/>
                    <a:pt x="988" y="1"/>
                    <a:pt x="83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31"/>
            <p:cNvSpPr/>
            <p:nvPr/>
          </p:nvSpPr>
          <p:spPr>
            <a:xfrm>
              <a:off x="3996338" y="3543156"/>
              <a:ext cx="10500" cy="41948"/>
            </a:xfrm>
            <a:custGeom>
              <a:rect b="b" l="l" r="r" t="t"/>
              <a:pathLst>
                <a:path extrusionOk="0" h="1602" w="401">
                  <a:moveTo>
                    <a:pt x="201" y="1"/>
                  </a:moveTo>
                  <a:cubicBezTo>
                    <a:pt x="101" y="1"/>
                    <a:pt x="1" y="68"/>
                    <a:pt x="1" y="201"/>
                  </a:cubicBezTo>
                  <a:lnTo>
                    <a:pt x="1" y="1402"/>
                  </a:lnTo>
                  <a:cubicBezTo>
                    <a:pt x="1" y="1502"/>
                    <a:pt x="67" y="1602"/>
                    <a:pt x="201" y="1602"/>
                  </a:cubicBezTo>
                  <a:cubicBezTo>
                    <a:pt x="301" y="1602"/>
                    <a:pt x="401" y="1502"/>
                    <a:pt x="401" y="1402"/>
                  </a:cubicBezTo>
                  <a:lnTo>
                    <a:pt x="401" y="201"/>
                  </a:lnTo>
                  <a:cubicBezTo>
                    <a:pt x="401" y="68"/>
                    <a:pt x="301" y="1"/>
                    <a:pt x="2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31"/>
            <p:cNvSpPr/>
            <p:nvPr/>
          </p:nvSpPr>
          <p:spPr>
            <a:xfrm>
              <a:off x="4019930" y="3528859"/>
              <a:ext cx="32338" cy="34433"/>
            </a:xfrm>
            <a:custGeom>
              <a:rect b="b" l="l" r="r" t="t"/>
              <a:pathLst>
                <a:path extrusionOk="0" h="1315" w="1235">
                  <a:moveTo>
                    <a:pt x="246" y="0"/>
                  </a:moveTo>
                  <a:cubicBezTo>
                    <a:pt x="197" y="0"/>
                    <a:pt x="145" y="17"/>
                    <a:pt x="100" y="47"/>
                  </a:cubicBezTo>
                  <a:cubicBezTo>
                    <a:pt x="34" y="113"/>
                    <a:pt x="0" y="247"/>
                    <a:pt x="67" y="347"/>
                  </a:cubicBezTo>
                  <a:lnTo>
                    <a:pt x="834" y="1247"/>
                  </a:lnTo>
                  <a:cubicBezTo>
                    <a:pt x="868" y="1281"/>
                    <a:pt x="934" y="1314"/>
                    <a:pt x="1001" y="1314"/>
                  </a:cubicBezTo>
                  <a:cubicBezTo>
                    <a:pt x="1034" y="1314"/>
                    <a:pt x="1068" y="1281"/>
                    <a:pt x="1134" y="1247"/>
                  </a:cubicBezTo>
                  <a:cubicBezTo>
                    <a:pt x="1201" y="1181"/>
                    <a:pt x="1235" y="1047"/>
                    <a:pt x="1134" y="981"/>
                  </a:cubicBezTo>
                  <a:lnTo>
                    <a:pt x="401" y="80"/>
                  </a:lnTo>
                  <a:cubicBezTo>
                    <a:pt x="364" y="25"/>
                    <a:pt x="307" y="0"/>
                    <a:pt x="24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31"/>
            <p:cNvSpPr/>
            <p:nvPr/>
          </p:nvSpPr>
          <p:spPr>
            <a:xfrm>
              <a:off x="4231296" y="3487251"/>
              <a:ext cx="85625" cy="74287"/>
            </a:xfrm>
            <a:custGeom>
              <a:rect b="b" l="l" r="r" t="t"/>
              <a:pathLst>
                <a:path extrusionOk="0" h="2837" w="3270">
                  <a:moveTo>
                    <a:pt x="2970" y="1"/>
                  </a:moveTo>
                  <a:cubicBezTo>
                    <a:pt x="2836" y="1"/>
                    <a:pt x="2736" y="101"/>
                    <a:pt x="2736" y="201"/>
                  </a:cubicBezTo>
                  <a:lnTo>
                    <a:pt x="2736" y="435"/>
                  </a:lnTo>
                  <a:cubicBezTo>
                    <a:pt x="2703" y="635"/>
                    <a:pt x="2669" y="835"/>
                    <a:pt x="2636" y="1035"/>
                  </a:cubicBezTo>
                  <a:cubicBezTo>
                    <a:pt x="2603" y="1168"/>
                    <a:pt x="2569" y="1302"/>
                    <a:pt x="2503" y="1402"/>
                  </a:cubicBezTo>
                  <a:cubicBezTo>
                    <a:pt x="2469" y="1535"/>
                    <a:pt x="2402" y="1636"/>
                    <a:pt x="2336" y="1736"/>
                  </a:cubicBezTo>
                  <a:cubicBezTo>
                    <a:pt x="2236" y="1802"/>
                    <a:pt x="2169" y="1869"/>
                    <a:pt x="2069" y="1936"/>
                  </a:cubicBezTo>
                  <a:cubicBezTo>
                    <a:pt x="2036" y="1952"/>
                    <a:pt x="2011" y="1952"/>
                    <a:pt x="1990" y="1952"/>
                  </a:cubicBezTo>
                  <a:cubicBezTo>
                    <a:pt x="1969" y="1952"/>
                    <a:pt x="1952" y="1952"/>
                    <a:pt x="1935" y="1969"/>
                  </a:cubicBezTo>
                  <a:lnTo>
                    <a:pt x="1502" y="1969"/>
                  </a:lnTo>
                  <a:cubicBezTo>
                    <a:pt x="1435" y="1969"/>
                    <a:pt x="1368" y="1936"/>
                    <a:pt x="1302" y="1936"/>
                  </a:cubicBezTo>
                  <a:cubicBezTo>
                    <a:pt x="1235" y="1902"/>
                    <a:pt x="1202" y="1902"/>
                    <a:pt x="1168" y="1869"/>
                  </a:cubicBezTo>
                  <a:cubicBezTo>
                    <a:pt x="1102" y="1836"/>
                    <a:pt x="1068" y="1802"/>
                    <a:pt x="1035" y="1769"/>
                  </a:cubicBezTo>
                  <a:cubicBezTo>
                    <a:pt x="935" y="1669"/>
                    <a:pt x="868" y="1569"/>
                    <a:pt x="835" y="1469"/>
                  </a:cubicBezTo>
                  <a:cubicBezTo>
                    <a:pt x="768" y="1369"/>
                    <a:pt x="735" y="1235"/>
                    <a:pt x="701" y="1135"/>
                  </a:cubicBezTo>
                  <a:cubicBezTo>
                    <a:pt x="635" y="935"/>
                    <a:pt x="601" y="735"/>
                    <a:pt x="601" y="535"/>
                  </a:cubicBezTo>
                  <a:lnTo>
                    <a:pt x="601" y="368"/>
                  </a:lnTo>
                  <a:cubicBezTo>
                    <a:pt x="601" y="335"/>
                    <a:pt x="601" y="335"/>
                    <a:pt x="601" y="301"/>
                  </a:cubicBezTo>
                  <a:lnTo>
                    <a:pt x="534" y="301"/>
                  </a:lnTo>
                  <a:cubicBezTo>
                    <a:pt x="516" y="193"/>
                    <a:pt x="420" y="133"/>
                    <a:pt x="320" y="133"/>
                  </a:cubicBezTo>
                  <a:cubicBezTo>
                    <a:pt x="235" y="133"/>
                    <a:pt x="147" y="176"/>
                    <a:pt x="101" y="268"/>
                  </a:cubicBezTo>
                  <a:lnTo>
                    <a:pt x="101" y="335"/>
                  </a:lnTo>
                  <a:cubicBezTo>
                    <a:pt x="67" y="368"/>
                    <a:pt x="34" y="435"/>
                    <a:pt x="34" y="535"/>
                  </a:cubicBezTo>
                  <a:cubicBezTo>
                    <a:pt x="1" y="768"/>
                    <a:pt x="1" y="1002"/>
                    <a:pt x="1" y="1269"/>
                  </a:cubicBezTo>
                  <a:cubicBezTo>
                    <a:pt x="34" y="1435"/>
                    <a:pt x="67" y="1602"/>
                    <a:pt x="101" y="1769"/>
                  </a:cubicBezTo>
                  <a:cubicBezTo>
                    <a:pt x="168" y="1969"/>
                    <a:pt x="268" y="2169"/>
                    <a:pt x="434" y="2336"/>
                  </a:cubicBezTo>
                  <a:cubicBezTo>
                    <a:pt x="501" y="2403"/>
                    <a:pt x="601" y="2469"/>
                    <a:pt x="701" y="2570"/>
                  </a:cubicBezTo>
                  <a:cubicBezTo>
                    <a:pt x="801" y="2636"/>
                    <a:pt x="901" y="2670"/>
                    <a:pt x="1001" y="2736"/>
                  </a:cubicBezTo>
                  <a:cubicBezTo>
                    <a:pt x="1102" y="2770"/>
                    <a:pt x="1235" y="2803"/>
                    <a:pt x="1335" y="2803"/>
                  </a:cubicBezTo>
                  <a:lnTo>
                    <a:pt x="1502" y="2836"/>
                  </a:lnTo>
                  <a:lnTo>
                    <a:pt x="1702" y="2836"/>
                  </a:lnTo>
                  <a:cubicBezTo>
                    <a:pt x="1802" y="2836"/>
                    <a:pt x="1902" y="2803"/>
                    <a:pt x="2002" y="2803"/>
                  </a:cubicBezTo>
                  <a:cubicBezTo>
                    <a:pt x="2136" y="2770"/>
                    <a:pt x="2269" y="2736"/>
                    <a:pt x="2369" y="2670"/>
                  </a:cubicBezTo>
                  <a:cubicBezTo>
                    <a:pt x="2503" y="2636"/>
                    <a:pt x="2603" y="2570"/>
                    <a:pt x="2703" y="2469"/>
                  </a:cubicBezTo>
                  <a:cubicBezTo>
                    <a:pt x="2769" y="2403"/>
                    <a:pt x="2869" y="2303"/>
                    <a:pt x="2936" y="2203"/>
                  </a:cubicBezTo>
                  <a:cubicBezTo>
                    <a:pt x="3036" y="2036"/>
                    <a:pt x="3136" y="1869"/>
                    <a:pt x="3170" y="1669"/>
                  </a:cubicBezTo>
                  <a:cubicBezTo>
                    <a:pt x="3236" y="1502"/>
                    <a:pt x="3270" y="1335"/>
                    <a:pt x="3270" y="1168"/>
                  </a:cubicBezTo>
                  <a:cubicBezTo>
                    <a:pt x="3270" y="835"/>
                    <a:pt x="3236" y="501"/>
                    <a:pt x="3170" y="168"/>
                  </a:cubicBezTo>
                  <a:cubicBezTo>
                    <a:pt x="3136" y="68"/>
                    <a:pt x="3036" y="1"/>
                    <a:pt x="29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31"/>
            <p:cNvSpPr/>
            <p:nvPr/>
          </p:nvSpPr>
          <p:spPr>
            <a:xfrm>
              <a:off x="4228678" y="3534384"/>
              <a:ext cx="28856" cy="35873"/>
            </a:xfrm>
            <a:custGeom>
              <a:rect b="b" l="l" r="r" t="t"/>
              <a:pathLst>
                <a:path extrusionOk="0" h="1370" w="1102">
                  <a:moveTo>
                    <a:pt x="855" y="1"/>
                  </a:moveTo>
                  <a:cubicBezTo>
                    <a:pt x="786" y="1"/>
                    <a:pt x="723" y="38"/>
                    <a:pt x="701" y="102"/>
                  </a:cubicBezTo>
                  <a:lnTo>
                    <a:pt x="67" y="1070"/>
                  </a:lnTo>
                  <a:cubicBezTo>
                    <a:pt x="1" y="1170"/>
                    <a:pt x="34" y="1303"/>
                    <a:pt x="134" y="1337"/>
                  </a:cubicBezTo>
                  <a:cubicBezTo>
                    <a:pt x="134" y="1370"/>
                    <a:pt x="201" y="1370"/>
                    <a:pt x="234" y="1370"/>
                  </a:cubicBezTo>
                  <a:cubicBezTo>
                    <a:pt x="301" y="1370"/>
                    <a:pt x="368" y="1337"/>
                    <a:pt x="401" y="1303"/>
                  </a:cubicBezTo>
                  <a:lnTo>
                    <a:pt x="1035" y="336"/>
                  </a:lnTo>
                  <a:cubicBezTo>
                    <a:pt x="1101" y="236"/>
                    <a:pt x="1068" y="102"/>
                    <a:pt x="968" y="36"/>
                  </a:cubicBezTo>
                  <a:cubicBezTo>
                    <a:pt x="933" y="12"/>
                    <a:pt x="893" y="1"/>
                    <a:pt x="85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31"/>
            <p:cNvSpPr/>
            <p:nvPr/>
          </p:nvSpPr>
          <p:spPr>
            <a:xfrm>
              <a:off x="4272355" y="3544046"/>
              <a:ext cx="10500" cy="41948"/>
            </a:xfrm>
            <a:custGeom>
              <a:rect b="b" l="l" r="r" t="t"/>
              <a:pathLst>
                <a:path extrusionOk="0" h="1602" w="401">
                  <a:moveTo>
                    <a:pt x="201" y="0"/>
                  </a:moveTo>
                  <a:cubicBezTo>
                    <a:pt x="101" y="0"/>
                    <a:pt x="1" y="67"/>
                    <a:pt x="1" y="200"/>
                  </a:cubicBezTo>
                  <a:lnTo>
                    <a:pt x="1" y="1401"/>
                  </a:lnTo>
                  <a:cubicBezTo>
                    <a:pt x="1" y="1501"/>
                    <a:pt x="101" y="1601"/>
                    <a:pt x="201" y="1601"/>
                  </a:cubicBezTo>
                  <a:cubicBezTo>
                    <a:pt x="334" y="1601"/>
                    <a:pt x="401" y="1501"/>
                    <a:pt x="401" y="1401"/>
                  </a:cubicBezTo>
                  <a:lnTo>
                    <a:pt x="401" y="200"/>
                  </a:lnTo>
                  <a:cubicBezTo>
                    <a:pt x="401" y="67"/>
                    <a:pt x="301" y="0"/>
                    <a:pt x="2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31"/>
            <p:cNvSpPr/>
            <p:nvPr/>
          </p:nvSpPr>
          <p:spPr>
            <a:xfrm>
              <a:off x="4295947" y="3529278"/>
              <a:ext cx="32338" cy="34878"/>
            </a:xfrm>
            <a:custGeom>
              <a:rect b="b" l="l" r="r" t="t"/>
              <a:pathLst>
                <a:path extrusionOk="0" h="1332" w="1235">
                  <a:moveTo>
                    <a:pt x="247" y="1"/>
                  </a:moveTo>
                  <a:cubicBezTo>
                    <a:pt x="197" y="1"/>
                    <a:pt x="145" y="19"/>
                    <a:pt x="100" y="64"/>
                  </a:cubicBezTo>
                  <a:cubicBezTo>
                    <a:pt x="34" y="131"/>
                    <a:pt x="0" y="264"/>
                    <a:pt x="100" y="364"/>
                  </a:cubicBezTo>
                  <a:lnTo>
                    <a:pt x="834" y="1231"/>
                  </a:lnTo>
                  <a:cubicBezTo>
                    <a:pt x="867" y="1298"/>
                    <a:pt x="934" y="1331"/>
                    <a:pt x="1001" y="1331"/>
                  </a:cubicBezTo>
                  <a:cubicBezTo>
                    <a:pt x="1034" y="1331"/>
                    <a:pt x="1101" y="1298"/>
                    <a:pt x="1134" y="1265"/>
                  </a:cubicBezTo>
                  <a:cubicBezTo>
                    <a:pt x="1201" y="1198"/>
                    <a:pt x="1234" y="1065"/>
                    <a:pt x="1168" y="965"/>
                  </a:cubicBezTo>
                  <a:lnTo>
                    <a:pt x="400" y="64"/>
                  </a:lnTo>
                  <a:cubicBezTo>
                    <a:pt x="364" y="27"/>
                    <a:pt x="307" y="1"/>
                    <a:pt x="2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31"/>
            <p:cNvSpPr/>
            <p:nvPr/>
          </p:nvSpPr>
          <p:spPr>
            <a:xfrm>
              <a:off x="4078559" y="3507073"/>
              <a:ext cx="110841" cy="49228"/>
            </a:xfrm>
            <a:custGeom>
              <a:rect b="b" l="l" r="r" t="t"/>
              <a:pathLst>
                <a:path extrusionOk="0" h="1880" w="4233">
                  <a:moveTo>
                    <a:pt x="275" y="1"/>
                  </a:moveTo>
                  <a:cubicBezTo>
                    <a:pt x="134" y="1"/>
                    <a:pt x="0" y="124"/>
                    <a:pt x="63" y="311"/>
                  </a:cubicBezTo>
                  <a:cubicBezTo>
                    <a:pt x="63" y="308"/>
                    <a:pt x="63" y="306"/>
                    <a:pt x="64" y="306"/>
                  </a:cubicBezTo>
                  <a:cubicBezTo>
                    <a:pt x="70" y="306"/>
                    <a:pt x="100" y="426"/>
                    <a:pt x="130" y="545"/>
                  </a:cubicBezTo>
                  <a:cubicBezTo>
                    <a:pt x="196" y="712"/>
                    <a:pt x="296" y="912"/>
                    <a:pt x="430" y="1079"/>
                  </a:cubicBezTo>
                  <a:cubicBezTo>
                    <a:pt x="530" y="1179"/>
                    <a:pt x="630" y="1279"/>
                    <a:pt x="730" y="1379"/>
                  </a:cubicBezTo>
                  <a:cubicBezTo>
                    <a:pt x="864" y="1479"/>
                    <a:pt x="997" y="1579"/>
                    <a:pt x="1130" y="1646"/>
                  </a:cubicBezTo>
                  <a:cubicBezTo>
                    <a:pt x="1297" y="1746"/>
                    <a:pt x="1464" y="1813"/>
                    <a:pt x="1631" y="1846"/>
                  </a:cubicBezTo>
                  <a:cubicBezTo>
                    <a:pt x="1831" y="1879"/>
                    <a:pt x="1998" y="1879"/>
                    <a:pt x="2164" y="1879"/>
                  </a:cubicBezTo>
                  <a:lnTo>
                    <a:pt x="2431" y="1879"/>
                  </a:lnTo>
                  <a:cubicBezTo>
                    <a:pt x="2531" y="1879"/>
                    <a:pt x="2598" y="1879"/>
                    <a:pt x="2698" y="1846"/>
                  </a:cubicBezTo>
                  <a:cubicBezTo>
                    <a:pt x="2865" y="1813"/>
                    <a:pt x="3032" y="1746"/>
                    <a:pt x="3199" y="1646"/>
                  </a:cubicBezTo>
                  <a:cubicBezTo>
                    <a:pt x="3332" y="1579"/>
                    <a:pt x="3465" y="1479"/>
                    <a:pt x="3599" y="1379"/>
                  </a:cubicBezTo>
                  <a:cubicBezTo>
                    <a:pt x="3732" y="1279"/>
                    <a:pt x="3799" y="1179"/>
                    <a:pt x="3899" y="1045"/>
                  </a:cubicBezTo>
                  <a:cubicBezTo>
                    <a:pt x="4066" y="812"/>
                    <a:pt x="4199" y="545"/>
                    <a:pt x="4233" y="245"/>
                  </a:cubicBezTo>
                  <a:cubicBezTo>
                    <a:pt x="4233" y="104"/>
                    <a:pt x="4124" y="12"/>
                    <a:pt x="4008" y="12"/>
                  </a:cubicBezTo>
                  <a:cubicBezTo>
                    <a:pt x="3931" y="12"/>
                    <a:pt x="3852" y="52"/>
                    <a:pt x="3799" y="145"/>
                  </a:cubicBezTo>
                  <a:cubicBezTo>
                    <a:pt x="3699" y="311"/>
                    <a:pt x="3565" y="478"/>
                    <a:pt x="3399" y="612"/>
                  </a:cubicBezTo>
                  <a:cubicBezTo>
                    <a:pt x="3232" y="778"/>
                    <a:pt x="3065" y="879"/>
                    <a:pt x="2865" y="945"/>
                  </a:cubicBezTo>
                  <a:cubicBezTo>
                    <a:pt x="2765" y="979"/>
                    <a:pt x="2665" y="1012"/>
                    <a:pt x="2531" y="1045"/>
                  </a:cubicBezTo>
                  <a:cubicBezTo>
                    <a:pt x="2498" y="1045"/>
                    <a:pt x="2431" y="1045"/>
                    <a:pt x="2365" y="1079"/>
                  </a:cubicBezTo>
                  <a:lnTo>
                    <a:pt x="2164" y="1079"/>
                  </a:lnTo>
                  <a:cubicBezTo>
                    <a:pt x="2064" y="1079"/>
                    <a:pt x="1931" y="1045"/>
                    <a:pt x="1798" y="1045"/>
                  </a:cubicBezTo>
                  <a:cubicBezTo>
                    <a:pt x="1597" y="1012"/>
                    <a:pt x="1364" y="912"/>
                    <a:pt x="1197" y="812"/>
                  </a:cubicBezTo>
                  <a:cubicBezTo>
                    <a:pt x="1097" y="745"/>
                    <a:pt x="1030" y="678"/>
                    <a:pt x="930" y="612"/>
                  </a:cubicBezTo>
                  <a:cubicBezTo>
                    <a:pt x="830" y="512"/>
                    <a:pt x="697" y="411"/>
                    <a:pt x="597" y="278"/>
                  </a:cubicBezTo>
                  <a:lnTo>
                    <a:pt x="497" y="145"/>
                  </a:lnTo>
                  <a:cubicBezTo>
                    <a:pt x="447" y="45"/>
                    <a:pt x="359" y="1"/>
                    <a:pt x="27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31"/>
            <p:cNvSpPr/>
            <p:nvPr/>
          </p:nvSpPr>
          <p:spPr>
            <a:xfrm>
              <a:off x="3856588" y="3584947"/>
              <a:ext cx="132784" cy="114586"/>
            </a:xfrm>
            <a:custGeom>
              <a:rect b="b" l="l" r="r" t="t"/>
              <a:pathLst>
                <a:path extrusionOk="0" h="4376" w="5071">
                  <a:moveTo>
                    <a:pt x="2883" y="0"/>
                  </a:moveTo>
                  <a:cubicBezTo>
                    <a:pt x="2351" y="0"/>
                    <a:pt x="1809" y="199"/>
                    <a:pt x="1368" y="640"/>
                  </a:cubicBezTo>
                  <a:cubicBezTo>
                    <a:pt x="1" y="2007"/>
                    <a:pt x="968" y="4376"/>
                    <a:pt x="2903" y="4376"/>
                  </a:cubicBezTo>
                  <a:cubicBezTo>
                    <a:pt x="4103" y="4376"/>
                    <a:pt x="5071" y="3375"/>
                    <a:pt x="5071" y="2208"/>
                  </a:cubicBezTo>
                  <a:cubicBezTo>
                    <a:pt x="5071" y="874"/>
                    <a:pt x="3999" y="0"/>
                    <a:pt x="2883" y="0"/>
                  </a:cubicBezTo>
                  <a:close/>
                </a:path>
              </a:pathLst>
            </a:custGeom>
            <a:solidFill>
              <a:srgbClr val="F991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31"/>
            <p:cNvSpPr/>
            <p:nvPr/>
          </p:nvSpPr>
          <p:spPr>
            <a:xfrm>
              <a:off x="4274109" y="3587539"/>
              <a:ext cx="132784" cy="113748"/>
            </a:xfrm>
            <a:custGeom>
              <a:rect b="b" l="l" r="r" t="t"/>
              <a:pathLst>
                <a:path extrusionOk="0" h="4344" w="5071">
                  <a:moveTo>
                    <a:pt x="2887" y="0"/>
                  </a:moveTo>
                  <a:cubicBezTo>
                    <a:pt x="2354" y="0"/>
                    <a:pt x="1810" y="198"/>
                    <a:pt x="1368" y="641"/>
                  </a:cubicBezTo>
                  <a:cubicBezTo>
                    <a:pt x="0" y="2009"/>
                    <a:pt x="968" y="4344"/>
                    <a:pt x="2902" y="4344"/>
                  </a:cubicBezTo>
                  <a:cubicBezTo>
                    <a:pt x="4103" y="4344"/>
                    <a:pt x="5071" y="3376"/>
                    <a:pt x="5071" y="2175"/>
                  </a:cubicBezTo>
                  <a:cubicBezTo>
                    <a:pt x="5071" y="866"/>
                    <a:pt x="4002" y="0"/>
                    <a:pt x="2887" y="0"/>
                  </a:cubicBezTo>
                  <a:close/>
                </a:path>
              </a:pathLst>
            </a:custGeom>
            <a:solidFill>
              <a:srgbClr val="F991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2"/>
          <p:cNvSpPr txBox="1"/>
          <p:nvPr/>
        </p:nvSpPr>
        <p:spPr>
          <a:xfrm>
            <a:off x="707600" y="475900"/>
            <a:ext cx="77040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Fredoka One"/>
                <a:ea typeface="Fredoka One"/>
                <a:cs typeface="Fredoka One"/>
                <a:sym typeface="Fredoka One"/>
              </a:rPr>
              <a:t>Quick Links</a:t>
            </a:r>
            <a:endParaRPr sz="2400">
              <a:solidFill>
                <a:srgbClr val="83E8FF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grpSp>
        <p:nvGrpSpPr>
          <p:cNvPr id="220" name="Google Shape;220;p32"/>
          <p:cNvGrpSpPr/>
          <p:nvPr/>
        </p:nvGrpSpPr>
        <p:grpSpPr>
          <a:xfrm>
            <a:off x="7236345" y="781636"/>
            <a:ext cx="587386" cy="562828"/>
            <a:chOff x="5789825" y="1572500"/>
            <a:chExt cx="675700" cy="647450"/>
          </a:xfrm>
        </p:grpSpPr>
        <p:sp>
          <p:nvSpPr>
            <p:cNvPr id="221" name="Google Shape;221;p32"/>
            <p:cNvSpPr/>
            <p:nvPr/>
          </p:nvSpPr>
          <p:spPr>
            <a:xfrm>
              <a:off x="5862075" y="1993475"/>
              <a:ext cx="226475" cy="226475"/>
            </a:xfrm>
            <a:custGeom>
              <a:rect b="b" l="l" r="r" t="t"/>
              <a:pathLst>
                <a:path extrusionOk="0" h="9059" w="9059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rgbClr val="83E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32"/>
            <p:cNvSpPr/>
            <p:nvPr/>
          </p:nvSpPr>
          <p:spPr>
            <a:xfrm>
              <a:off x="6168325" y="1572500"/>
              <a:ext cx="218100" cy="218125"/>
            </a:xfrm>
            <a:custGeom>
              <a:rect b="b" l="l" r="r" t="t"/>
              <a:pathLst>
                <a:path extrusionOk="0" h="8725" w="8724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rgbClr val="83E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32"/>
            <p:cNvSpPr/>
            <p:nvPr/>
          </p:nvSpPr>
          <p:spPr>
            <a:xfrm>
              <a:off x="5789825" y="1672100"/>
              <a:ext cx="675700" cy="429425"/>
            </a:xfrm>
            <a:custGeom>
              <a:rect b="b" l="l" r="r" t="t"/>
              <a:pathLst>
                <a:path extrusionOk="0" h="17177" w="27028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rgbClr val="83E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24" name="Google Shape;224;p32"/>
          <p:cNvSpPr/>
          <p:nvPr/>
        </p:nvSpPr>
        <p:spPr>
          <a:xfrm>
            <a:off x="481425" y="390426"/>
            <a:ext cx="1028255" cy="954050"/>
          </a:xfrm>
          <a:custGeom>
            <a:rect b="b" l="l" r="r" t="t"/>
            <a:pathLst>
              <a:path extrusionOk="0" h="36128" w="38938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rgbClr val="52D6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25" name="Google Shape;225;p32"/>
          <p:cNvGrpSpPr/>
          <p:nvPr/>
        </p:nvGrpSpPr>
        <p:grpSpPr>
          <a:xfrm>
            <a:off x="1015571" y="1276571"/>
            <a:ext cx="2326369" cy="2178495"/>
            <a:chOff x="2894450" y="1276575"/>
            <a:chExt cx="1321500" cy="1237500"/>
          </a:xfrm>
        </p:grpSpPr>
        <p:sp>
          <p:nvSpPr>
            <p:cNvPr id="226" name="Google Shape;226;p32"/>
            <p:cNvSpPr/>
            <p:nvPr/>
          </p:nvSpPr>
          <p:spPr>
            <a:xfrm>
              <a:off x="2894450" y="1276575"/>
              <a:ext cx="1321500" cy="1237500"/>
            </a:xfrm>
            <a:prstGeom prst="ellipse">
              <a:avLst/>
            </a:prstGeom>
            <a:solidFill>
              <a:srgbClr val="FFF2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32"/>
            <p:cNvSpPr txBox="1"/>
            <p:nvPr/>
          </p:nvSpPr>
          <p:spPr>
            <a:xfrm>
              <a:off x="2894450" y="1646325"/>
              <a:ext cx="1321500" cy="49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u="sng">
                  <a:solidFill>
                    <a:srgbClr val="0000FF"/>
                  </a:solidFill>
                  <a:latin typeface="Fredoka One"/>
                  <a:ea typeface="Fredoka One"/>
                  <a:cs typeface="Fredoka One"/>
                  <a:sym typeface="Fredoka One"/>
                  <a:hlinkClick action="ppaction://hlinksldjump" r:id="rId3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Tues</a:t>
              </a:r>
              <a:r>
                <a:rPr lang="en" sz="2000" u="sng">
                  <a:solidFill>
                    <a:srgbClr val="0000FF"/>
                  </a:solidFill>
                  <a:latin typeface="Fredoka One"/>
                  <a:ea typeface="Fredoka One"/>
                  <a:cs typeface="Fredoka One"/>
                  <a:sym typeface="Fredoka One"/>
                  <a:hlinkClick action="ppaction://hlinksldjump" r:id="rId4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day Video</a:t>
              </a:r>
              <a:endParaRPr sz="2000">
                <a:solidFill>
                  <a:srgbClr val="0000FF"/>
                </a:solidFill>
                <a:latin typeface="Fredoka One"/>
                <a:ea typeface="Fredoka One"/>
                <a:cs typeface="Fredoka One"/>
                <a:sym typeface="Fredoka One"/>
              </a:endParaRPr>
            </a:p>
          </p:txBody>
        </p:sp>
      </p:grpSp>
      <p:sp>
        <p:nvSpPr>
          <p:cNvPr id="228" name="Google Shape;228;p32"/>
          <p:cNvSpPr/>
          <p:nvPr/>
        </p:nvSpPr>
        <p:spPr>
          <a:xfrm>
            <a:off x="7606125" y="645750"/>
            <a:ext cx="888131" cy="761732"/>
          </a:xfrm>
          <a:custGeom>
            <a:rect b="b" l="l" r="r" t="t"/>
            <a:pathLst>
              <a:path extrusionOk="0" h="28704" w="33467">
                <a:moveTo>
                  <a:pt x="8952" y="0"/>
                </a:moveTo>
                <a:cubicBezTo>
                  <a:pt x="6881" y="0"/>
                  <a:pt x="6310" y="1028"/>
                  <a:pt x="5897" y="1982"/>
                </a:cubicBezTo>
                <a:cubicBezTo>
                  <a:pt x="5502" y="2833"/>
                  <a:pt x="6080" y="4991"/>
                  <a:pt x="8299" y="6115"/>
                </a:cubicBezTo>
                <a:cubicBezTo>
                  <a:pt x="8724" y="6328"/>
                  <a:pt x="1" y="17058"/>
                  <a:pt x="4682" y="20432"/>
                </a:cubicBezTo>
                <a:cubicBezTo>
                  <a:pt x="5156" y="20773"/>
                  <a:pt x="5621" y="20927"/>
                  <a:pt x="6075" y="20927"/>
                </a:cubicBezTo>
                <a:cubicBezTo>
                  <a:pt x="10102" y="20927"/>
                  <a:pt x="13220" y="8820"/>
                  <a:pt x="13466" y="8547"/>
                </a:cubicBezTo>
                <a:cubicBezTo>
                  <a:pt x="13479" y="8530"/>
                  <a:pt x="13517" y="8522"/>
                  <a:pt x="13577" y="8522"/>
                </a:cubicBezTo>
                <a:cubicBezTo>
                  <a:pt x="14582" y="8522"/>
                  <a:pt x="21737" y="10817"/>
                  <a:pt x="21794" y="11161"/>
                </a:cubicBezTo>
                <a:cubicBezTo>
                  <a:pt x="21855" y="11556"/>
                  <a:pt x="13770" y="26420"/>
                  <a:pt x="23800" y="28639"/>
                </a:cubicBezTo>
                <a:cubicBezTo>
                  <a:pt x="23997" y="28682"/>
                  <a:pt x="24186" y="28703"/>
                  <a:pt x="24367" y="28703"/>
                </a:cubicBezTo>
                <a:cubicBezTo>
                  <a:pt x="26823" y="28703"/>
                  <a:pt x="27817" y="24868"/>
                  <a:pt x="25411" y="22377"/>
                </a:cubicBezTo>
                <a:cubicBezTo>
                  <a:pt x="24439" y="21313"/>
                  <a:pt x="26658" y="13502"/>
                  <a:pt x="26992" y="13410"/>
                </a:cubicBezTo>
                <a:cubicBezTo>
                  <a:pt x="27000" y="13407"/>
                  <a:pt x="27011" y="13406"/>
                  <a:pt x="27024" y="13406"/>
                </a:cubicBezTo>
                <a:cubicBezTo>
                  <a:pt x="27327" y="13406"/>
                  <a:pt x="28884" y="14176"/>
                  <a:pt x="30293" y="14176"/>
                </a:cubicBezTo>
                <a:cubicBezTo>
                  <a:pt x="31283" y="14176"/>
                  <a:pt x="32200" y="13796"/>
                  <a:pt x="32554" y="12499"/>
                </a:cubicBezTo>
                <a:cubicBezTo>
                  <a:pt x="33466" y="9307"/>
                  <a:pt x="30609" y="8699"/>
                  <a:pt x="19393" y="3410"/>
                </a:cubicBezTo>
                <a:cubicBezTo>
                  <a:pt x="13982" y="857"/>
                  <a:pt x="10842" y="0"/>
                  <a:pt x="8952" y="0"/>
                </a:cubicBezTo>
                <a:close/>
              </a:path>
            </a:pathLst>
          </a:custGeom>
          <a:solidFill>
            <a:srgbClr val="52D6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29" name="Google Shape;229;p32"/>
          <p:cNvGrpSpPr/>
          <p:nvPr/>
        </p:nvGrpSpPr>
        <p:grpSpPr>
          <a:xfrm>
            <a:off x="4571817" y="1276569"/>
            <a:ext cx="2326369" cy="2178495"/>
            <a:chOff x="6879700" y="1276575"/>
            <a:chExt cx="1321500" cy="1237500"/>
          </a:xfrm>
        </p:grpSpPr>
        <p:sp>
          <p:nvSpPr>
            <p:cNvPr id="230" name="Google Shape;230;p32"/>
            <p:cNvSpPr/>
            <p:nvPr/>
          </p:nvSpPr>
          <p:spPr>
            <a:xfrm>
              <a:off x="6879700" y="1276575"/>
              <a:ext cx="1321500" cy="1237500"/>
            </a:xfrm>
            <a:prstGeom prst="ellipse">
              <a:avLst/>
            </a:prstGeom>
            <a:solidFill>
              <a:srgbClr val="FFF2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32"/>
            <p:cNvSpPr txBox="1"/>
            <p:nvPr/>
          </p:nvSpPr>
          <p:spPr>
            <a:xfrm>
              <a:off x="6957703" y="1646325"/>
              <a:ext cx="1165500" cy="49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u="sng">
                  <a:solidFill>
                    <a:srgbClr val="0000FF"/>
                  </a:solidFill>
                  <a:latin typeface="Fredoka One"/>
                  <a:ea typeface="Fredoka One"/>
                  <a:cs typeface="Fredoka One"/>
                  <a:sym typeface="Fredoka One"/>
                  <a:hlinkClick action="ppaction://hlinksldjump" r:id="rId5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Fri</a:t>
              </a:r>
              <a:r>
                <a:rPr lang="en" sz="2000" u="sng">
                  <a:solidFill>
                    <a:srgbClr val="0000FF"/>
                  </a:solidFill>
                  <a:latin typeface="Fredoka One"/>
                  <a:ea typeface="Fredoka One"/>
                  <a:cs typeface="Fredoka One"/>
                  <a:sym typeface="Fredoka One"/>
                  <a:hlinkClick action="ppaction://hlinksldjump" r:id="rId6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day Video</a:t>
              </a:r>
              <a:endParaRPr sz="2000">
                <a:solidFill>
                  <a:srgbClr val="0000FF"/>
                </a:solidFill>
                <a:latin typeface="Fredoka One"/>
                <a:ea typeface="Fredoka One"/>
                <a:cs typeface="Fredoka One"/>
                <a:sym typeface="Fredoka One"/>
              </a:endParaRPr>
            </a:p>
          </p:txBody>
        </p:sp>
      </p:grpSp>
      <p:grpSp>
        <p:nvGrpSpPr>
          <p:cNvPr id="232" name="Google Shape;232;p32"/>
          <p:cNvGrpSpPr/>
          <p:nvPr/>
        </p:nvGrpSpPr>
        <p:grpSpPr>
          <a:xfrm>
            <a:off x="2985752" y="2868710"/>
            <a:ext cx="1856972" cy="1738935"/>
            <a:chOff x="2894450" y="1276575"/>
            <a:chExt cx="1321500" cy="1237500"/>
          </a:xfrm>
        </p:grpSpPr>
        <p:sp>
          <p:nvSpPr>
            <p:cNvPr id="233" name="Google Shape;233;p32"/>
            <p:cNvSpPr/>
            <p:nvPr/>
          </p:nvSpPr>
          <p:spPr>
            <a:xfrm>
              <a:off x="2894450" y="1276575"/>
              <a:ext cx="1321500" cy="1237500"/>
            </a:xfrm>
            <a:prstGeom prst="ellipse">
              <a:avLst/>
            </a:prstGeom>
            <a:solidFill>
              <a:srgbClr val="FFF2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32"/>
            <p:cNvSpPr txBox="1"/>
            <p:nvPr/>
          </p:nvSpPr>
          <p:spPr>
            <a:xfrm>
              <a:off x="2894450" y="1646325"/>
              <a:ext cx="1321500" cy="49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u="sng">
                  <a:solidFill>
                    <a:srgbClr val="0000FF"/>
                  </a:solidFill>
                  <a:latin typeface="Fredoka One"/>
                  <a:ea typeface="Fredoka One"/>
                  <a:cs typeface="Fredoka One"/>
                  <a:sym typeface="Fredoka One"/>
                  <a:hlinkClick action="ppaction://hlinksldjump" r:id="rId7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Tuesday </a:t>
              </a:r>
              <a:endParaRPr sz="2000">
                <a:solidFill>
                  <a:srgbClr val="0000FF"/>
                </a:solidFill>
                <a:latin typeface="Fredoka One"/>
                <a:ea typeface="Fredoka One"/>
                <a:cs typeface="Fredoka One"/>
                <a:sym typeface="Fredoka On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u="sng">
                  <a:solidFill>
                    <a:srgbClr val="0000FF"/>
                  </a:solidFill>
                  <a:latin typeface="Fredoka One"/>
                  <a:ea typeface="Fredoka One"/>
                  <a:cs typeface="Fredoka One"/>
                  <a:sym typeface="Fredoka One"/>
                  <a:hlinkClick action="ppaction://hlinksldjump" r:id="rId8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Task</a:t>
              </a:r>
              <a:endParaRPr sz="2000">
                <a:solidFill>
                  <a:srgbClr val="0000FF"/>
                </a:solidFill>
                <a:latin typeface="Fredoka One"/>
                <a:ea typeface="Fredoka One"/>
                <a:cs typeface="Fredoka One"/>
                <a:sym typeface="Fredoka One"/>
              </a:endParaRPr>
            </a:p>
          </p:txBody>
        </p:sp>
      </p:grpSp>
      <p:grpSp>
        <p:nvGrpSpPr>
          <p:cNvPr id="235" name="Google Shape;235;p32"/>
          <p:cNvGrpSpPr/>
          <p:nvPr/>
        </p:nvGrpSpPr>
        <p:grpSpPr>
          <a:xfrm>
            <a:off x="6601552" y="2868710"/>
            <a:ext cx="1856972" cy="1738935"/>
            <a:chOff x="2894450" y="1276575"/>
            <a:chExt cx="1321500" cy="1237500"/>
          </a:xfrm>
        </p:grpSpPr>
        <p:sp>
          <p:nvSpPr>
            <p:cNvPr id="236" name="Google Shape;236;p32"/>
            <p:cNvSpPr/>
            <p:nvPr/>
          </p:nvSpPr>
          <p:spPr>
            <a:xfrm>
              <a:off x="2894450" y="1276575"/>
              <a:ext cx="1321500" cy="1237500"/>
            </a:xfrm>
            <a:prstGeom prst="ellipse">
              <a:avLst/>
            </a:prstGeom>
            <a:solidFill>
              <a:srgbClr val="FFF2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32"/>
            <p:cNvSpPr txBox="1"/>
            <p:nvPr/>
          </p:nvSpPr>
          <p:spPr>
            <a:xfrm>
              <a:off x="2894450" y="1646325"/>
              <a:ext cx="1321500" cy="49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u="sng">
                  <a:solidFill>
                    <a:srgbClr val="0000FF"/>
                  </a:solidFill>
                  <a:latin typeface="Fredoka One"/>
                  <a:ea typeface="Fredoka One"/>
                  <a:cs typeface="Fredoka One"/>
                  <a:sym typeface="Fredoka One"/>
                  <a:hlinkClick action="ppaction://hlinksldjump" r:id="rId9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Fri</a:t>
              </a:r>
              <a:r>
                <a:rPr lang="en" sz="2000" u="sng">
                  <a:solidFill>
                    <a:srgbClr val="0000FF"/>
                  </a:solidFill>
                  <a:latin typeface="Fredoka One"/>
                  <a:ea typeface="Fredoka One"/>
                  <a:cs typeface="Fredoka One"/>
                  <a:sym typeface="Fredoka One"/>
                  <a:hlinkClick action="ppaction://hlinksldjump" r:id="rId10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day </a:t>
              </a:r>
              <a:endParaRPr sz="2000">
                <a:solidFill>
                  <a:srgbClr val="0000FF"/>
                </a:solidFill>
                <a:latin typeface="Fredoka One"/>
                <a:ea typeface="Fredoka One"/>
                <a:cs typeface="Fredoka One"/>
                <a:sym typeface="Fredoka On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u="sng">
                  <a:solidFill>
                    <a:srgbClr val="0000FF"/>
                  </a:solidFill>
                  <a:latin typeface="Fredoka One"/>
                  <a:ea typeface="Fredoka One"/>
                  <a:cs typeface="Fredoka One"/>
                  <a:sym typeface="Fredoka One"/>
                  <a:hlinkClick action="ppaction://hlinksldjump" r:id="rId11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Task</a:t>
              </a:r>
              <a:endParaRPr sz="2000">
                <a:solidFill>
                  <a:srgbClr val="0000FF"/>
                </a:solidFill>
                <a:latin typeface="Fredoka One"/>
                <a:ea typeface="Fredoka One"/>
                <a:cs typeface="Fredoka One"/>
                <a:sym typeface="Fredoka One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3"/>
          <p:cNvSpPr txBox="1"/>
          <p:nvPr>
            <p:ph type="title"/>
          </p:nvPr>
        </p:nvSpPr>
        <p:spPr>
          <a:xfrm>
            <a:off x="5597350" y="1237175"/>
            <a:ext cx="2925000" cy="671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000"/>
              <a:t>Tuesday</a:t>
            </a:r>
            <a:endParaRPr/>
          </a:p>
        </p:txBody>
      </p:sp>
      <p:sp>
        <p:nvSpPr>
          <p:cNvPr id="243" name="Google Shape;243;p33"/>
          <p:cNvSpPr txBox="1"/>
          <p:nvPr>
            <p:ph idx="2" type="title"/>
          </p:nvPr>
        </p:nvSpPr>
        <p:spPr>
          <a:xfrm>
            <a:off x="5060350" y="1908875"/>
            <a:ext cx="3249000" cy="58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Number of the Day</a:t>
            </a:r>
            <a:endParaRPr/>
          </a:p>
        </p:txBody>
      </p:sp>
      <p:grpSp>
        <p:nvGrpSpPr>
          <p:cNvPr id="244" name="Google Shape;244;p33"/>
          <p:cNvGrpSpPr/>
          <p:nvPr/>
        </p:nvGrpSpPr>
        <p:grpSpPr>
          <a:xfrm>
            <a:off x="716223" y="247585"/>
            <a:ext cx="4072310" cy="4247846"/>
            <a:chOff x="1277425" y="939100"/>
            <a:chExt cx="3457850" cy="3606900"/>
          </a:xfrm>
        </p:grpSpPr>
        <p:sp>
          <p:nvSpPr>
            <p:cNvPr id="245" name="Google Shape;245;p33"/>
            <p:cNvSpPr/>
            <p:nvPr/>
          </p:nvSpPr>
          <p:spPr>
            <a:xfrm>
              <a:off x="4438575" y="3019050"/>
              <a:ext cx="244700" cy="203475"/>
            </a:xfrm>
            <a:custGeom>
              <a:rect b="b" l="l" r="r" t="t"/>
              <a:pathLst>
                <a:path extrusionOk="0" h="8139" w="9788">
                  <a:moveTo>
                    <a:pt x="6587" y="0"/>
                  </a:moveTo>
                  <a:cubicBezTo>
                    <a:pt x="4761" y="0"/>
                    <a:pt x="2919" y="2555"/>
                    <a:pt x="2919" y="2555"/>
                  </a:cubicBezTo>
                  <a:lnTo>
                    <a:pt x="1" y="7296"/>
                  </a:lnTo>
                  <a:cubicBezTo>
                    <a:pt x="1" y="7296"/>
                    <a:pt x="1973" y="8139"/>
                    <a:pt x="3591" y="8139"/>
                  </a:cubicBezTo>
                  <a:cubicBezTo>
                    <a:pt x="3867" y="8139"/>
                    <a:pt x="4133" y="8114"/>
                    <a:pt x="4378" y="8056"/>
                  </a:cubicBezTo>
                  <a:cubicBezTo>
                    <a:pt x="6080" y="7631"/>
                    <a:pt x="9788" y="1886"/>
                    <a:pt x="7691" y="366"/>
                  </a:cubicBezTo>
                  <a:cubicBezTo>
                    <a:pt x="7334" y="108"/>
                    <a:pt x="6961" y="0"/>
                    <a:pt x="65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33"/>
            <p:cNvSpPr/>
            <p:nvPr/>
          </p:nvSpPr>
          <p:spPr>
            <a:xfrm>
              <a:off x="3823825" y="4124325"/>
              <a:ext cx="310125" cy="156150"/>
            </a:xfrm>
            <a:custGeom>
              <a:rect b="b" l="l" r="r" t="t"/>
              <a:pathLst>
                <a:path extrusionOk="0" h="6246" w="12405">
                  <a:moveTo>
                    <a:pt x="8968" y="1"/>
                  </a:moveTo>
                  <a:cubicBezTo>
                    <a:pt x="6906" y="1"/>
                    <a:pt x="4408" y="1019"/>
                    <a:pt x="4408" y="1019"/>
                  </a:cubicBezTo>
                  <a:lnTo>
                    <a:pt x="1216" y="2478"/>
                  </a:lnTo>
                  <a:cubicBezTo>
                    <a:pt x="1216" y="2478"/>
                    <a:pt x="0" y="5913"/>
                    <a:pt x="2736" y="6217"/>
                  </a:cubicBezTo>
                  <a:cubicBezTo>
                    <a:pt x="2913" y="6236"/>
                    <a:pt x="3106" y="6246"/>
                    <a:pt x="3314" y="6246"/>
                  </a:cubicBezTo>
                  <a:cubicBezTo>
                    <a:pt x="6359" y="6246"/>
                    <a:pt x="12404" y="4205"/>
                    <a:pt x="11551" y="1445"/>
                  </a:cubicBezTo>
                  <a:cubicBezTo>
                    <a:pt x="11226" y="347"/>
                    <a:pt x="10171" y="1"/>
                    <a:pt x="89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33"/>
            <p:cNvSpPr/>
            <p:nvPr/>
          </p:nvSpPr>
          <p:spPr>
            <a:xfrm>
              <a:off x="2963625" y="2964225"/>
              <a:ext cx="1550975" cy="1222050"/>
            </a:xfrm>
            <a:custGeom>
              <a:rect b="b" l="l" r="r" t="t"/>
              <a:pathLst>
                <a:path extrusionOk="0" h="48882" w="62039">
                  <a:moveTo>
                    <a:pt x="47293" y="1"/>
                  </a:moveTo>
                  <a:cubicBezTo>
                    <a:pt x="36417" y="1"/>
                    <a:pt x="24226" y="6450"/>
                    <a:pt x="24226" y="6450"/>
                  </a:cubicBezTo>
                  <a:cubicBezTo>
                    <a:pt x="24226" y="6450"/>
                    <a:pt x="19836" y="5249"/>
                    <a:pt x="15035" y="5249"/>
                  </a:cubicBezTo>
                  <a:cubicBezTo>
                    <a:pt x="10264" y="5249"/>
                    <a:pt x="5086" y="6435"/>
                    <a:pt x="3405" y="11161"/>
                  </a:cubicBezTo>
                  <a:cubicBezTo>
                    <a:pt x="1" y="20675"/>
                    <a:pt x="4742" y="26116"/>
                    <a:pt x="18846" y="32438"/>
                  </a:cubicBezTo>
                  <a:cubicBezTo>
                    <a:pt x="32949" y="38791"/>
                    <a:pt x="35229" y="48882"/>
                    <a:pt x="35229" y="48882"/>
                  </a:cubicBezTo>
                  <a:cubicBezTo>
                    <a:pt x="40092" y="48760"/>
                    <a:pt x="41187" y="46390"/>
                    <a:pt x="41187" y="46390"/>
                  </a:cubicBezTo>
                  <a:cubicBezTo>
                    <a:pt x="41187" y="46390"/>
                    <a:pt x="42980" y="40736"/>
                    <a:pt x="36171" y="30523"/>
                  </a:cubicBezTo>
                  <a:cubicBezTo>
                    <a:pt x="29332" y="20341"/>
                    <a:pt x="22189" y="18760"/>
                    <a:pt x="22189" y="18760"/>
                  </a:cubicBezTo>
                  <a:cubicBezTo>
                    <a:pt x="31385" y="11310"/>
                    <a:pt x="43234" y="9884"/>
                    <a:pt x="50955" y="9884"/>
                  </a:cubicBezTo>
                  <a:cubicBezTo>
                    <a:pt x="55739" y="9884"/>
                    <a:pt x="58938" y="10432"/>
                    <a:pt x="58938" y="10432"/>
                  </a:cubicBezTo>
                  <a:cubicBezTo>
                    <a:pt x="61096" y="9033"/>
                    <a:pt x="62038" y="4231"/>
                    <a:pt x="62038" y="4231"/>
                  </a:cubicBezTo>
                  <a:cubicBezTo>
                    <a:pt x="62038" y="4231"/>
                    <a:pt x="58816" y="188"/>
                    <a:pt x="47813" y="6"/>
                  </a:cubicBezTo>
                  <a:cubicBezTo>
                    <a:pt x="47640" y="3"/>
                    <a:pt x="47466" y="1"/>
                    <a:pt x="472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33"/>
            <p:cNvSpPr/>
            <p:nvPr/>
          </p:nvSpPr>
          <p:spPr>
            <a:xfrm>
              <a:off x="3725050" y="939100"/>
              <a:ext cx="1010225" cy="1051375"/>
            </a:xfrm>
            <a:custGeom>
              <a:rect b="b" l="l" r="r" t="t"/>
              <a:pathLst>
                <a:path extrusionOk="0" h="42055" w="40409">
                  <a:moveTo>
                    <a:pt x="24858" y="6633"/>
                  </a:moveTo>
                  <a:cubicBezTo>
                    <a:pt x="26816" y="6633"/>
                    <a:pt x="28694" y="8150"/>
                    <a:pt x="28694" y="10432"/>
                  </a:cubicBezTo>
                  <a:cubicBezTo>
                    <a:pt x="28694" y="12560"/>
                    <a:pt x="26991" y="14262"/>
                    <a:pt x="24894" y="14262"/>
                  </a:cubicBezTo>
                  <a:lnTo>
                    <a:pt x="24894" y="14232"/>
                  </a:lnTo>
                  <a:cubicBezTo>
                    <a:pt x="21490" y="14232"/>
                    <a:pt x="19788" y="10159"/>
                    <a:pt x="22189" y="7758"/>
                  </a:cubicBezTo>
                  <a:cubicBezTo>
                    <a:pt x="22966" y="6980"/>
                    <a:pt x="23921" y="6633"/>
                    <a:pt x="24858" y="6633"/>
                  </a:cubicBezTo>
                  <a:close/>
                  <a:moveTo>
                    <a:pt x="18706" y="21756"/>
                  </a:moveTo>
                  <a:cubicBezTo>
                    <a:pt x="21845" y="21756"/>
                    <a:pt x="24864" y="24199"/>
                    <a:pt x="24864" y="27879"/>
                  </a:cubicBezTo>
                  <a:cubicBezTo>
                    <a:pt x="24864" y="31235"/>
                    <a:pt x="22158" y="33989"/>
                    <a:pt x="18809" y="33989"/>
                  </a:cubicBezTo>
                  <a:cubicBezTo>
                    <a:pt x="18791" y="33989"/>
                    <a:pt x="18773" y="33989"/>
                    <a:pt x="18754" y="33989"/>
                  </a:cubicBezTo>
                  <a:cubicBezTo>
                    <a:pt x="13313" y="33989"/>
                    <a:pt x="10578" y="27424"/>
                    <a:pt x="14438" y="23563"/>
                  </a:cubicBezTo>
                  <a:cubicBezTo>
                    <a:pt x="15677" y="22315"/>
                    <a:pt x="17205" y="21756"/>
                    <a:pt x="18706" y="21756"/>
                  </a:cubicBezTo>
                  <a:close/>
                  <a:moveTo>
                    <a:pt x="25323" y="1"/>
                  </a:moveTo>
                  <a:cubicBezTo>
                    <a:pt x="24415" y="1"/>
                    <a:pt x="23460" y="109"/>
                    <a:pt x="22462" y="341"/>
                  </a:cubicBezTo>
                  <a:cubicBezTo>
                    <a:pt x="9392" y="3381"/>
                    <a:pt x="13860" y="15539"/>
                    <a:pt x="13860" y="15539"/>
                  </a:cubicBezTo>
                  <a:cubicBezTo>
                    <a:pt x="10031" y="15812"/>
                    <a:pt x="0" y="23989"/>
                    <a:pt x="5927" y="35022"/>
                  </a:cubicBezTo>
                  <a:cubicBezTo>
                    <a:pt x="8597" y="39967"/>
                    <a:pt x="13360" y="42054"/>
                    <a:pt x="18138" y="42054"/>
                  </a:cubicBezTo>
                  <a:cubicBezTo>
                    <a:pt x="24022" y="42054"/>
                    <a:pt x="29930" y="38887"/>
                    <a:pt x="31976" y="33989"/>
                  </a:cubicBezTo>
                  <a:cubicBezTo>
                    <a:pt x="35715" y="25113"/>
                    <a:pt x="30639" y="19095"/>
                    <a:pt x="30639" y="19095"/>
                  </a:cubicBezTo>
                  <a:cubicBezTo>
                    <a:pt x="40409" y="15810"/>
                    <a:pt x="36306" y="1"/>
                    <a:pt x="253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33"/>
            <p:cNvSpPr/>
            <p:nvPr/>
          </p:nvSpPr>
          <p:spPr>
            <a:xfrm>
              <a:off x="3995550" y="1892750"/>
              <a:ext cx="270550" cy="217525"/>
            </a:xfrm>
            <a:custGeom>
              <a:rect b="b" l="l" r="r" t="t"/>
              <a:pathLst>
                <a:path extrusionOk="0" h="8701" w="10822">
                  <a:moveTo>
                    <a:pt x="3319" y="0"/>
                  </a:moveTo>
                  <a:cubicBezTo>
                    <a:pt x="1965" y="0"/>
                    <a:pt x="145" y="1790"/>
                    <a:pt x="92" y="3533"/>
                  </a:cubicBezTo>
                  <a:cubicBezTo>
                    <a:pt x="1" y="5570"/>
                    <a:pt x="2281" y="6147"/>
                    <a:pt x="2281" y="6147"/>
                  </a:cubicBezTo>
                  <a:lnTo>
                    <a:pt x="1825" y="8244"/>
                  </a:lnTo>
                  <a:lnTo>
                    <a:pt x="5351" y="8700"/>
                  </a:lnTo>
                  <a:lnTo>
                    <a:pt x="5837" y="7059"/>
                  </a:lnTo>
                  <a:cubicBezTo>
                    <a:pt x="5837" y="7059"/>
                    <a:pt x="9697" y="6937"/>
                    <a:pt x="10822" y="3563"/>
                  </a:cubicBezTo>
                  <a:lnTo>
                    <a:pt x="10822" y="3563"/>
                  </a:lnTo>
                  <a:cubicBezTo>
                    <a:pt x="9685" y="3828"/>
                    <a:pt x="8526" y="3960"/>
                    <a:pt x="7368" y="3960"/>
                  </a:cubicBezTo>
                  <a:cubicBezTo>
                    <a:pt x="5863" y="3960"/>
                    <a:pt x="4362" y="3737"/>
                    <a:pt x="2919" y="3290"/>
                  </a:cubicBezTo>
                  <a:cubicBezTo>
                    <a:pt x="2919" y="3290"/>
                    <a:pt x="5229" y="797"/>
                    <a:pt x="3892" y="129"/>
                  </a:cubicBezTo>
                  <a:cubicBezTo>
                    <a:pt x="3716" y="41"/>
                    <a:pt x="3523" y="0"/>
                    <a:pt x="3319" y="0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33"/>
            <p:cNvSpPr/>
            <p:nvPr/>
          </p:nvSpPr>
          <p:spPr>
            <a:xfrm>
              <a:off x="3370925" y="2093350"/>
              <a:ext cx="884550" cy="788975"/>
            </a:xfrm>
            <a:custGeom>
              <a:rect b="b" l="l" r="r" t="t"/>
              <a:pathLst>
                <a:path extrusionOk="0" h="31559" w="35382">
                  <a:moveTo>
                    <a:pt x="26144" y="1"/>
                  </a:moveTo>
                  <a:cubicBezTo>
                    <a:pt x="25240" y="1"/>
                    <a:pt x="24464" y="120"/>
                    <a:pt x="23952" y="372"/>
                  </a:cubicBezTo>
                  <a:cubicBezTo>
                    <a:pt x="21673" y="1497"/>
                    <a:pt x="22189" y="5388"/>
                    <a:pt x="16840" y="12895"/>
                  </a:cubicBezTo>
                  <a:cubicBezTo>
                    <a:pt x="11490" y="20433"/>
                    <a:pt x="1" y="22743"/>
                    <a:pt x="1" y="22743"/>
                  </a:cubicBezTo>
                  <a:lnTo>
                    <a:pt x="2007" y="31558"/>
                  </a:lnTo>
                  <a:cubicBezTo>
                    <a:pt x="2007" y="31558"/>
                    <a:pt x="11004" y="29674"/>
                    <a:pt x="19241" y="25783"/>
                  </a:cubicBezTo>
                  <a:cubicBezTo>
                    <a:pt x="27448" y="21862"/>
                    <a:pt x="35381" y="6603"/>
                    <a:pt x="34561" y="3685"/>
                  </a:cubicBezTo>
                  <a:cubicBezTo>
                    <a:pt x="33924" y="1423"/>
                    <a:pt x="29266" y="1"/>
                    <a:pt x="26144" y="1"/>
                  </a:cubicBezTo>
                  <a:close/>
                </a:path>
              </a:pathLst>
            </a:custGeom>
            <a:solidFill>
              <a:srgbClr val="7451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33"/>
            <p:cNvSpPr/>
            <p:nvPr/>
          </p:nvSpPr>
          <p:spPr>
            <a:xfrm>
              <a:off x="2993250" y="2661925"/>
              <a:ext cx="576025" cy="620625"/>
            </a:xfrm>
            <a:custGeom>
              <a:rect b="b" l="l" r="r" t="t"/>
              <a:pathLst>
                <a:path extrusionOk="0" h="24825" w="23041">
                  <a:moveTo>
                    <a:pt x="15108" y="0"/>
                  </a:moveTo>
                  <a:cubicBezTo>
                    <a:pt x="14435" y="428"/>
                    <a:pt x="13541" y="556"/>
                    <a:pt x="12713" y="556"/>
                  </a:cubicBezTo>
                  <a:cubicBezTo>
                    <a:pt x="11482" y="556"/>
                    <a:pt x="10396" y="274"/>
                    <a:pt x="10396" y="274"/>
                  </a:cubicBezTo>
                  <a:cubicBezTo>
                    <a:pt x="10396" y="274"/>
                    <a:pt x="9655" y="199"/>
                    <a:pt x="8722" y="199"/>
                  </a:cubicBezTo>
                  <a:cubicBezTo>
                    <a:pt x="7594" y="199"/>
                    <a:pt x="6187" y="308"/>
                    <a:pt x="5472" y="791"/>
                  </a:cubicBezTo>
                  <a:cubicBezTo>
                    <a:pt x="4865" y="1210"/>
                    <a:pt x="4004" y="1320"/>
                    <a:pt x="3268" y="1320"/>
                  </a:cubicBezTo>
                  <a:cubicBezTo>
                    <a:pt x="2455" y="1320"/>
                    <a:pt x="1794" y="1186"/>
                    <a:pt x="1794" y="1186"/>
                  </a:cubicBezTo>
                  <a:lnTo>
                    <a:pt x="1794" y="1186"/>
                  </a:lnTo>
                  <a:cubicBezTo>
                    <a:pt x="2281" y="3435"/>
                    <a:pt x="1" y="22493"/>
                    <a:pt x="1" y="22493"/>
                  </a:cubicBezTo>
                  <a:cubicBezTo>
                    <a:pt x="1" y="22493"/>
                    <a:pt x="6113" y="24824"/>
                    <a:pt x="10042" y="24824"/>
                  </a:cubicBezTo>
                  <a:cubicBezTo>
                    <a:pt x="10369" y="24824"/>
                    <a:pt x="10682" y="24808"/>
                    <a:pt x="10974" y="24773"/>
                  </a:cubicBezTo>
                  <a:cubicBezTo>
                    <a:pt x="14743" y="24317"/>
                    <a:pt x="23041" y="18542"/>
                    <a:pt x="23041" y="18542"/>
                  </a:cubicBezTo>
                  <a:lnTo>
                    <a:pt x="1510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33"/>
            <p:cNvSpPr/>
            <p:nvPr/>
          </p:nvSpPr>
          <p:spPr>
            <a:xfrm>
              <a:off x="2658900" y="1340300"/>
              <a:ext cx="845800" cy="474375"/>
            </a:xfrm>
            <a:custGeom>
              <a:rect b="b" l="l" r="r" t="t"/>
              <a:pathLst>
                <a:path extrusionOk="0" h="18975" w="33832">
                  <a:moveTo>
                    <a:pt x="24428" y="1"/>
                  </a:moveTo>
                  <a:cubicBezTo>
                    <a:pt x="21718" y="1"/>
                    <a:pt x="21126" y="2226"/>
                    <a:pt x="21126" y="2226"/>
                  </a:cubicBezTo>
                  <a:cubicBezTo>
                    <a:pt x="21126" y="2226"/>
                    <a:pt x="18985" y="245"/>
                    <a:pt x="16378" y="245"/>
                  </a:cubicBezTo>
                  <a:cubicBezTo>
                    <a:pt x="15974" y="245"/>
                    <a:pt x="15558" y="292"/>
                    <a:pt x="15138" y="403"/>
                  </a:cubicBezTo>
                  <a:cubicBezTo>
                    <a:pt x="11977" y="1223"/>
                    <a:pt x="10761" y="4901"/>
                    <a:pt x="10761" y="4901"/>
                  </a:cubicBezTo>
                  <a:cubicBezTo>
                    <a:pt x="10761" y="4901"/>
                    <a:pt x="9266" y="3973"/>
                    <a:pt x="6888" y="3973"/>
                  </a:cubicBezTo>
                  <a:cubicBezTo>
                    <a:pt x="5960" y="3973"/>
                    <a:pt x="4899" y="4114"/>
                    <a:pt x="3740" y="4506"/>
                  </a:cubicBezTo>
                  <a:cubicBezTo>
                    <a:pt x="1855" y="7181"/>
                    <a:pt x="1" y="11284"/>
                    <a:pt x="3314" y="14810"/>
                  </a:cubicBezTo>
                  <a:cubicBezTo>
                    <a:pt x="4439" y="15986"/>
                    <a:pt x="5519" y="16377"/>
                    <a:pt x="6460" y="16377"/>
                  </a:cubicBezTo>
                  <a:cubicBezTo>
                    <a:pt x="8343" y="16377"/>
                    <a:pt x="9667" y="14810"/>
                    <a:pt x="9667" y="14810"/>
                  </a:cubicBezTo>
                  <a:lnTo>
                    <a:pt x="9667" y="14810"/>
                  </a:lnTo>
                  <a:cubicBezTo>
                    <a:pt x="9667" y="14810"/>
                    <a:pt x="8755" y="18914"/>
                    <a:pt x="13588" y="18974"/>
                  </a:cubicBezTo>
                  <a:cubicBezTo>
                    <a:pt x="13613" y="18975"/>
                    <a:pt x="13638" y="18975"/>
                    <a:pt x="13663" y="18975"/>
                  </a:cubicBezTo>
                  <a:cubicBezTo>
                    <a:pt x="18455" y="18975"/>
                    <a:pt x="18846" y="13169"/>
                    <a:pt x="18846" y="13169"/>
                  </a:cubicBezTo>
                  <a:cubicBezTo>
                    <a:pt x="18846" y="13169"/>
                    <a:pt x="20372" y="16278"/>
                    <a:pt x="23068" y="16278"/>
                  </a:cubicBezTo>
                  <a:cubicBezTo>
                    <a:pt x="23755" y="16278"/>
                    <a:pt x="24518" y="16076"/>
                    <a:pt x="25351" y="15570"/>
                  </a:cubicBezTo>
                  <a:cubicBezTo>
                    <a:pt x="29454" y="13078"/>
                    <a:pt x="27965" y="10130"/>
                    <a:pt x="27965" y="10129"/>
                  </a:cubicBezTo>
                  <a:lnTo>
                    <a:pt x="27965" y="10129"/>
                  </a:lnTo>
                  <a:cubicBezTo>
                    <a:pt x="27965" y="10130"/>
                    <a:pt x="29009" y="11462"/>
                    <a:pt x="30325" y="11462"/>
                  </a:cubicBezTo>
                  <a:cubicBezTo>
                    <a:pt x="31186" y="11462"/>
                    <a:pt x="32163" y="10892"/>
                    <a:pt x="33041" y="9005"/>
                  </a:cubicBezTo>
                  <a:cubicBezTo>
                    <a:pt x="33649" y="7789"/>
                    <a:pt x="33831" y="6421"/>
                    <a:pt x="33527" y="5084"/>
                  </a:cubicBezTo>
                  <a:cubicBezTo>
                    <a:pt x="33467" y="5023"/>
                    <a:pt x="33406" y="4962"/>
                    <a:pt x="33345" y="4901"/>
                  </a:cubicBezTo>
                  <a:cubicBezTo>
                    <a:pt x="32422" y="3967"/>
                    <a:pt x="31559" y="3681"/>
                    <a:pt x="30850" y="3681"/>
                  </a:cubicBezTo>
                  <a:cubicBezTo>
                    <a:pt x="29736" y="3681"/>
                    <a:pt x="28998" y="4385"/>
                    <a:pt x="28998" y="4385"/>
                  </a:cubicBezTo>
                  <a:cubicBezTo>
                    <a:pt x="29181" y="2287"/>
                    <a:pt x="27691" y="433"/>
                    <a:pt x="25624" y="129"/>
                  </a:cubicBezTo>
                  <a:cubicBezTo>
                    <a:pt x="25186" y="40"/>
                    <a:pt x="24788" y="1"/>
                    <a:pt x="24428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33"/>
            <p:cNvSpPr/>
            <p:nvPr/>
          </p:nvSpPr>
          <p:spPr>
            <a:xfrm>
              <a:off x="2441575" y="1453700"/>
              <a:ext cx="1286525" cy="1077025"/>
            </a:xfrm>
            <a:custGeom>
              <a:rect b="b" l="l" r="r" t="t"/>
              <a:pathLst>
                <a:path extrusionOk="0" h="43081" w="51461">
                  <a:moveTo>
                    <a:pt x="12433" y="1"/>
                  </a:moveTo>
                  <a:cubicBezTo>
                    <a:pt x="12159" y="92"/>
                    <a:pt x="11855" y="213"/>
                    <a:pt x="11521" y="335"/>
                  </a:cubicBezTo>
                  <a:cubicBezTo>
                    <a:pt x="6931" y="2311"/>
                    <a:pt x="7691" y="8450"/>
                    <a:pt x="7691" y="8450"/>
                  </a:cubicBezTo>
                  <a:cubicBezTo>
                    <a:pt x="7691" y="8450"/>
                    <a:pt x="3618" y="8998"/>
                    <a:pt x="2068" y="13679"/>
                  </a:cubicBezTo>
                  <a:cubicBezTo>
                    <a:pt x="487" y="18329"/>
                    <a:pt x="2645" y="19849"/>
                    <a:pt x="2645" y="19849"/>
                  </a:cubicBezTo>
                  <a:cubicBezTo>
                    <a:pt x="2645" y="19849"/>
                    <a:pt x="1" y="20943"/>
                    <a:pt x="487" y="25472"/>
                  </a:cubicBezTo>
                  <a:cubicBezTo>
                    <a:pt x="943" y="29971"/>
                    <a:pt x="3466" y="30031"/>
                    <a:pt x="3466" y="30031"/>
                  </a:cubicBezTo>
                  <a:cubicBezTo>
                    <a:pt x="3466" y="30031"/>
                    <a:pt x="1642" y="30974"/>
                    <a:pt x="2524" y="33071"/>
                  </a:cubicBezTo>
                  <a:cubicBezTo>
                    <a:pt x="3405" y="35199"/>
                    <a:pt x="5837" y="35837"/>
                    <a:pt x="5837" y="35837"/>
                  </a:cubicBezTo>
                  <a:cubicBezTo>
                    <a:pt x="5837" y="35837"/>
                    <a:pt x="4590" y="37904"/>
                    <a:pt x="8086" y="39697"/>
                  </a:cubicBezTo>
                  <a:cubicBezTo>
                    <a:pt x="9376" y="40364"/>
                    <a:pt x="10389" y="40576"/>
                    <a:pt x="11156" y="40576"/>
                  </a:cubicBezTo>
                  <a:cubicBezTo>
                    <a:pt x="12484" y="40576"/>
                    <a:pt x="13071" y="39940"/>
                    <a:pt x="13071" y="39940"/>
                  </a:cubicBezTo>
                  <a:lnTo>
                    <a:pt x="13071" y="39940"/>
                  </a:lnTo>
                  <a:cubicBezTo>
                    <a:pt x="13071" y="39940"/>
                    <a:pt x="12645" y="42311"/>
                    <a:pt x="16202" y="42980"/>
                  </a:cubicBezTo>
                  <a:cubicBezTo>
                    <a:pt x="16498" y="43048"/>
                    <a:pt x="16794" y="43081"/>
                    <a:pt x="17085" y="43081"/>
                  </a:cubicBezTo>
                  <a:cubicBezTo>
                    <a:pt x="18739" y="43081"/>
                    <a:pt x="20244" y="42024"/>
                    <a:pt x="20761" y="40396"/>
                  </a:cubicBezTo>
                  <a:lnTo>
                    <a:pt x="40822" y="37843"/>
                  </a:lnTo>
                  <a:cubicBezTo>
                    <a:pt x="40822" y="37843"/>
                    <a:pt x="45047" y="37083"/>
                    <a:pt x="46050" y="34773"/>
                  </a:cubicBezTo>
                  <a:cubicBezTo>
                    <a:pt x="47053" y="32433"/>
                    <a:pt x="45108" y="31673"/>
                    <a:pt x="45108" y="31673"/>
                  </a:cubicBezTo>
                  <a:cubicBezTo>
                    <a:pt x="47023" y="31369"/>
                    <a:pt x="48664" y="30092"/>
                    <a:pt x="49363" y="28299"/>
                  </a:cubicBezTo>
                  <a:cubicBezTo>
                    <a:pt x="50093" y="26566"/>
                    <a:pt x="49576" y="24560"/>
                    <a:pt x="48087" y="23466"/>
                  </a:cubicBezTo>
                  <a:cubicBezTo>
                    <a:pt x="48087" y="23466"/>
                    <a:pt x="51461" y="21885"/>
                    <a:pt x="50974" y="18390"/>
                  </a:cubicBezTo>
                  <a:cubicBezTo>
                    <a:pt x="50518" y="14894"/>
                    <a:pt x="46901" y="14469"/>
                    <a:pt x="46901" y="14469"/>
                  </a:cubicBezTo>
                  <a:cubicBezTo>
                    <a:pt x="46901" y="14469"/>
                    <a:pt x="49667" y="12827"/>
                    <a:pt x="47205" y="7964"/>
                  </a:cubicBezTo>
                  <a:cubicBezTo>
                    <a:pt x="46365" y="6300"/>
                    <a:pt x="45289" y="5878"/>
                    <a:pt x="44414" y="5878"/>
                  </a:cubicBezTo>
                  <a:cubicBezTo>
                    <a:pt x="43515" y="5878"/>
                    <a:pt x="42828" y="6323"/>
                    <a:pt x="42828" y="6323"/>
                  </a:cubicBezTo>
                  <a:cubicBezTo>
                    <a:pt x="42828" y="6323"/>
                    <a:pt x="44318" y="2949"/>
                    <a:pt x="42220" y="578"/>
                  </a:cubicBezTo>
                  <a:lnTo>
                    <a:pt x="42220" y="578"/>
                  </a:lnTo>
                  <a:cubicBezTo>
                    <a:pt x="42524" y="1885"/>
                    <a:pt x="42342" y="3283"/>
                    <a:pt x="41734" y="4499"/>
                  </a:cubicBezTo>
                  <a:cubicBezTo>
                    <a:pt x="40855" y="6376"/>
                    <a:pt x="39877" y="6944"/>
                    <a:pt x="39015" y="6944"/>
                  </a:cubicBezTo>
                  <a:cubicBezTo>
                    <a:pt x="37701" y="6944"/>
                    <a:pt x="36658" y="5624"/>
                    <a:pt x="36658" y="5624"/>
                  </a:cubicBezTo>
                  <a:lnTo>
                    <a:pt x="36658" y="5624"/>
                  </a:lnTo>
                  <a:cubicBezTo>
                    <a:pt x="36658" y="5624"/>
                    <a:pt x="38147" y="8572"/>
                    <a:pt x="34044" y="11064"/>
                  </a:cubicBezTo>
                  <a:cubicBezTo>
                    <a:pt x="33215" y="11568"/>
                    <a:pt x="32456" y="11769"/>
                    <a:pt x="31772" y="11769"/>
                  </a:cubicBezTo>
                  <a:cubicBezTo>
                    <a:pt x="29068" y="11769"/>
                    <a:pt x="27539" y="8633"/>
                    <a:pt x="27539" y="8633"/>
                  </a:cubicBezTo>
                  <a:cubicBezTo>
                    <a:pt x="27539" y="8633"/>
                    <a:pt x="27150" y="14470"/>
                    <a:pt x="22391" y="14470"/>
                  </a:cubicBezTo>
                  <a:cubicBezTo>
                    <a:pt x="22355" y="14470"/>
                    <a:pt x="22318" y="14469"/>
                    <a:pt x="22281" y="14469"/>
                  </a:cubicBezTo>
                  <a:cubicBezTo>
                    <a:pt x="17448" y="14378"/>
                    <a:pt x="18360" y="10274"/>
                    <a:pt x="18360" y="10274"/>
                  </a:cubicBezTo>
                  <a:lnTo>
                    <a:pt x="18360" y="10274"/>
                  </a:lnTo>
                  <a:cubicBezTo>
                    <a:pt x="18360" y="10274"/>
                    <a:pt x="17036" y="11855"/>
                    <a:pt x="15153" y="11855"/>
                  </a:cubicBezTo>
                  <a:cubicBezTo>
                    <a:pt x="14212" y="11855"/>
                    <a:pt x="13132" y="11460"/>
                    <a:pt x="12007" y="10274"/>
                  </a:cubicBezTo>
                  <a:cubicBezTo>
                    <a:pt x="8663" y="6748"/>
                    <a:pt x="10548" y="2645"/>
                    <a:pt x="124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33"/>
            <p:cNvSpPr/>
            <p:nvPr/>
          </p:nvSpPr>
          <p:spPr>
            <a:xfrm>
              <a:off x="3120925" y="2557825"/>
              <a:ext cx="132250" cy="140475"/>
            </a:xfrm>
            <a:custGeom>
              <a:rect b="b" l="l" r="r" t="t"/>
              <a:pathLst>
                <a:path extrusionOk="0" h="5619" w="5290">
                  <a:moveTo>
                    <a:pt x="4651" y="0"/>
                  </a:moveTo>
                  <a:lnTo>
                    <a:pt x="0" y="851"/>
                  </a:lnTo>
                  <a:lnTo>
                    <a:pt x="396" y="4955"/>
                  </a:lnTo>
                  <a:cubicBezTo>
                    <a:pt x="396" y="4955"/>
                    <a:pt x="1520" y="5618"/>
                    <a:pt x="2818" y="5618"/>
                  </a:cubicBezTo>
                  <a:cubicBezTo>
                    <a:pt x="3655" y="5618"/>
                    <a:pt x="4563" y="5343"/>
                    <a:pt x="5289" y="4438"/>
                  </a:cubicBezTo>
                  <a:lnTo>
                    <a:pt x="4651" y="0"/>
                  </a:ln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33"/>
            <p:cNvSpPr/>
            <p:nvPr/>
          </p:nvSpPr>
          <p:spPr>
            <a:xfrm>
              <a:off x="2635300" y="2150750"/>
              <a:ext cx="240975" cy="217300"/>
            </a:xfrm>
            <a:custGeom>
              <a:rect b="b" l="l" r="r" t="t"/>
              <a:pathLst>
                <a:path extrusionOk="0" h="8692" w="9639">
                  <a:moveTo>
                    <a:pt x="4044" y="1"/>
                  </a:moveTo>
                  <a:cubicBezTo>
                    <a:pt x="2720" y="1"/>
                    <a:pt x="789" y="568"/>
                    <a:pt x="398" y="3760"/>
                  </a:cubicBezTo>
                  <a:cubicBezTo>
                    <a:pt x="0" y="6828"/>
                    <a:pt x="2197" y="8692"/>
                    <a:pt x="4374" y="8692"/>
                  </a:cubicBezTo>
                  <a:cubicBezTo>
                    <a:pt x="5691" y="8692"/>
                    <a:pt x="7001" y="8009"/>
                    <a:pt x="7723" y="6496"/>
                  </a:cubicBezTo>
                  <a:cubicBezTo>
                    <a:pt x="9638" y="2484"/>
                    <a:pt x="5322" y="174"/>
                    <a:pt x="5322" y="174"/>
                  </a:cubicBezTo>
                  <a:cubicBezTo>
                    <a:pt x="5322" y="174"/>
                    <a:pt x="4776" y="1"/>
                    <a:pt x="4044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33"/>
            <p:cNvSpPr/>
            <p:nvPr/>
          </p:nvSpPr>
          <p:spPr>
            <a:xfrm>
              <a:off x="3421075" y="1961425"/>
              <a:ext cx="153525" cy="189125"/>
            </a:xfrm>
            <a:custGeom>
              <a:rect b="b" l="l" r="r" t="t"/>
              <a:pathLst>
                <a:path extrusionOk="0" h="7565" w="6141">
                  <a:moveTo>
                    <a:pt x="1306" y="1"/>
                  </a:moveTo>
                  <a:cubicBezTo>
                    <a:pt x="556" y="1"/>
                    <a:pt x="1" y="178"/>
                    <a:pt x="1" y="178"/>
                  </a:cubicBezTo>
                  <a:lnTo>
                    <a:pt x="1976" y="7564"/>
                  </a:lnTo>
                  <a:cubicBezTo>
                    <a:pt x="1976" y="7564"/>
                    <a:pt x="6141" y="6196"/>
                    <a:pt x="4864" y="2610"/>
                  </a:cubicBezTo>
                  <a:cubicBezTo>
                    <a:pt x="4106" y="428"/>
                    <a:pt x="2471" y="1"/>
                    <a:pt x="1306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33"/>
            <p:cNvSpPr/>
            <p:nvPr/>
          </p:nvSpPr>
          <p:spPr>
            <a:xfrm>
              <a:off x="2768325" y="1888350"/>
              <a:ext cx="886075" cy="697200"/>
            </a:xfrm>
            <a:custGeom>
              <a:rect b="b" l="l" r="r" t="t"/>
              <a:pathLst>
                <a:path extrusionOk="0" h="27888" w="35443">
                  <a:moveTo>
                    <a:pt x="20974" y="1"/>
                  </a:moveTo>
                  <a:cubicBezTo>
                    <a:pt x="20974" y="1"/>
                    <a:pt x="20488" y="2159"/>
                    <a:pt x="17296" y="2767"/>
                  </a:cubicBezTo>
                  <a:cubicBezTo>
                    <a:pt x="16859" y="2850"/>
                    <a:pt x="16450" y="2886"/>
                    <a:pt x="16069" y="2886"/>
                  </a:cubicBezTo>
                  <a:cubicBezTo>
                    <a:pt x="13670" y="2886"/>
                    <a:pt x="12402" y="1460"/>
                    <a:pt x="12402" y="1460"/>
                  </a:cubicBezTo>
                  <a:cubicBezTo>
                    <a:pt x="12335" y="4201"/>
                    <a:pt x="10059" y="6112"/>
                    <a:pt x="7611" y="6112"/>
                  </a:cubicBezTo>
                  <a:cubicBezTo>
                    <a:pt x="6748" y="6112"/>
                    <a:pt x="5863" y="5874"/>
                    <a:pt x="5047" y="5350"/>
                  </a:cubicBezTo>
                  <a:cubicBezTo>
                    <a:pt x="4656" y="10640"/>
                    <a:pt x="105" y="10670"/>
                    <a:pt x="3" y="10670"/>
                  </a:cubicBezTo>
                  <a:cubicBezTo>
                    <a:pt x="1" y="10670"/>
                    <a:pt x="1" y="10670"/>
                    <a:pt x="1" y="10670"/>
                  </a:cubicBezTo>
                  <a:lnTo>
                    <a:pt x="1" y="10670"/>
                  </a:lnTo>
                  <a:cubicBezTo>
                    <a:pt x="3031" y="19761"/>
                    <a:pt x="4849" y="27887"/>
                    <a:pt x="14835" y="27887"/>
                  </a:cubicBezTo>
                  <a:cubicBezTo>
                    <a:pt x="16467" y="27887"/>
                    <a:pt x="18317" y="27670"/>
                    <a:pt x="20427" y="27205"/>
                  </a:cubicBezTo>
                  <a:cubicBezTo>
                    <a:pt x="35442" y="23861"/>
                    <a:pt x="26111" y="3101"/>
                    <a:pt x="26111" y="3101"/>
                  </a:cubicBezTo>
                  <a:lnTo>
                    <a:pt x="26111" y="3101"/>
                  </a:lnTo>
                  <a:cubicBezTo>
                    <a:pt x="26030" y="3106"/>
                    <a:pt x="25950" y="3108"/>
                    <a:pt x="25871" y="3108"/>
                  </a:cubicBezTo>
                  <a:cubicBezTo>
                    <a:pt x="23017" y="3108"/>
                    <a:pt x="20974" y="1"/>
                    <a:pt x="20974" y="1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33"/>
            <p:cNvSpPr/>
            <p:nvPr/>
          </p:nvSpPr>
          <p:spPr>
            <a:xfrm>
              <a:off x="2833000" y="2178625"/>
              <a:ext cx="202850" cy="205350"/>
            </a:xfrm>
            <a:custGeom>
              <a:rect b="b" l="l" r="r" t="t"/>
              <a:pathLst>
                <a:path extrusionOk="0" h="8214" w="8114">
                  <a:moveTo>
                    <a:pt x="3402" y="1"/>
                  </a:moveTo>
                  <a:lnTo>
                    <a:pt x="3402" y="1"/>
                  </a:lnTo>
                  <a:cubicBezTo>
                    <a:pt x="0" y="2831"/>
                    <a:pt x="2163" y="8214"/>
                    <a:pt x="6300" y="8214"/>
                  </a:cubicBezTo>
                  <a:cubicBezTo>
                    <a:pt x="6562" y="8214"/>
                    <a:pt x="6833" y="8192"/>
                    <a:pt x="7110" y="8147"/>
                  </a:cubicBezTo>
                  <a:cubicBezTo>
                    <a:pt x="7718" y="6658"/>
                    <a:pt x="8113" y="4712"/>
                    <a:pt x="7292" y="2980"/>
                  </a:cubicBezTo>
                  <a:cubicBezTo>
                    <a:pt x="6472" y="1217"/>
                    <a:pt x="4830" y="396"/>
                    <a:pt x="34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33"/>
            <p:cNvSpPr/>
            <p:nvPr/>
          </p:nvSpPr>
          <p:spPr>
            <a:xfrm>
              <a:off x="2918800" y="2150875"/>
              <a:ext cx="191500" cy="232200"/>
            </a:xfrm>
            <a:custGeom>
              <a:rect b="b" l="l" r="r" t="t"/>
              <a:pathLst>
                <a:path extrusionOk="0" h="9288" w="7660">
                  <a:moveTo>
                    <a:pt x="2981" y="1"/>
                  </a:moveTo>
                  <a:cubicBezTo>
                    <a:pt x="1953" y="1"/>
                    <a:pt x="903" y="345"/>
                    <a:pt x="0" y="1111"/>
                  </a:cubicBezTo>
                  <a:cubicBezTo>
                    <a:pt x="1398" y="1506"/>
                    <a:pt x="3040" y="2327"/>
                    <a:pt x="3860" y="4090"/>
                  </a:cubicBezTo>
                  <a:cubicBezTo>
                    <a:pt x="4712" y="5853"/>
                    <a:pt x="4286" y="7768"/>
                    <a:pt x="3678" y="9287"/>
                  </a:cubicBezTo>
                  <a:cubicBezTo>
                    <a:pt x="5958" y="8923"/>
                    <a:pt x="7660" y="6977"/>
                    <a:pt x="7660" y="4667"/>
                  </a:cubicBezTo>
                  <a:cubicBezTo>
                    <a:pt x="7660" y="1879"/>
                    <a:pt x="5380" y="1"/>
                    <a:pt x="29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33"/>
            <p:cNvSpPr/>
            <p:nvPr/>
          </p:nvSpPr>
          <p:spPr>
            <a:xfrm>
              <a:off x="3169625" y="2075300"/>
              <a:ext cx="184600" cy="185725"/>
            </a:xfrm>
            <a:custGeom>
              <a:rect b="b" l="l" r="r" t="t"/>
              <a:pathLst>
                <a:path extrusionOk="0" h="7429" w="7384">
                  <a:moveTo>
                    <a:pt x="3129" y="0"/>
                  </a:moveTo>
                  <a:lnTo>
                    <a:pt x="3129" y="0"/>
                  </a:lnTo>
                  <a:cubicBezTo>
                    <a:pt x="1" y="2531"/>
                    <a:pt x="1927" y="7428"/>
                    <a:pt x="5672" y="7428"/>
                  </a:cubicBezTo>
                  <a:cubicBezTo>
                    <a:pt x="5930" y="7428"/>
                    <a:pt x="6197" y="7405"/>
                    <a:pt x="6472" y="7356"/>
                  </a:cubicBezTo>
                  <a:cubicBezTo>
                    <a:pt x="7019" y="6018"/>
                    <a:pt x="7384" y="4255"/>
                    <a:pt x="6654" y="2675"/>
                  </a:cubicBezTo>
                  <a:cubicBezTo>
                    <a:pt x="5895" y="1094"/>
                    <a:pt x="4405" y="365"/>
                    <a:pt x="3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33"/>
            <p:cNvSpPr/>
            <p:nvPr/>
          </p:nvSpPr>
          <p:spPr>
            <a:xfrm>
              <a:off x="3247825" y="2050275"/>
              <a:ext cx="173275" cy="208925"/>
            </a:xfrm>
            <a:custGeom>
              <a:rect b="b" l="l" r="r" t="t"/>
              <a:pathLst>
                <a:path extrusionOk="0" h="8357" w="6931">
                  <a:moveTo>
                    <a:pt x="2693" y="0"/>
                  </a:moveTo>
                  <a:cubicBezTo>
                    <a:pt x="1766" y="0"/>
                    <a:pt x="818" y="311"/>
                    <a:pt x="1" y="1001"/>
                  </a:cubicBezTo>
                  <a:cubicBezTo>
                    <a:pt x="1277" y="1366"/>
                    <a:pt x="2767" y="2095"/>
                    <a:pt x="3526" y="3676"/>
                  </a:cubicBezTo>
                  <a:cubicBezTo>
                    <a:pt x="4256" y="5287"/>
                    <a:pt x="3891" y="7019"/>
                    <a:pt x="3344" y="8357"/>
                  </a:cubicBezTo>
                  <a:cubicBezTo>
                    <a:pt x="5411" y="8053"/>
                    <a:pt x="6931" y="6290"/>
                    <a:pt x="6931" y="4223"/>
                  </a:cubicBezTo>
                  <a:cubicBezTo>
                    <a:pt x="6931" y="1708"/>
                    <a:pt x="4869" y="0"/>
                    <a:pt x="26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33"/>
            <p:cNvSpPr/>
            <p:nvPr/>
          </p:nvSpPr>
          <p:spPr>
            <a:xfrm>
              <a:off x="3237175" y="2276000"/>
              <a:ext cx="79825" cy="56150"/>
            </a:xfrm>
            <a:custGeom>
              <a:rect b="b" l="l" r="r" t="t"/>
              <a:pathLst>
                <a:path extrusionOk="0" h="2246" w="3193">
                  <a:moveTo>
                    <a:pt x="1500" y="1"/>
                  </a:moveTo>
                  <a:cubicBezTo>
                    <a:pt x="340" y="1"/>
                    <a:pt x="1" y="1304"/>
                    <a:pt x="1" y="1304"/>
                  </a:cubicBezTo>
                  <a:cubicBezTo>
                    <a:pt x="469" y="1063"/>
                    <a:pt x="876" y="968"/>
                    <a:pt x="1226" y="968"/>
                  </a:cubicBezTo>
                  <a:cubicBezTo>
                    <a:pt x="2515" y="968"/>
                    <a:pt x="3041" y="2246"/>
                    <a:pt x="3041" y="2246"/>
                  </a:cubicBezTo>
                  <a:cubicBezTo>
                    <a:pt x="3041" y="2246"/>
                    <a:pt x="3193" y="300"/>
                    <a:pt x="1794" y="27"/>
                  </a:cubicBezTo>
                  <a:cubicBezTo>
                    <a:pt x="1691" y="9"/>
                    <a:pt x="1593" y="1"/>
                    <a:pt x="1500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33"/>
            <p:cNvSpPr/>
            <p:nvPr/>
          </p:nvSpPr>
          <p:spPr>
            <a:xfrm>
              <a:off x="3045700" y="2423325"/>
              <a:ext cx="207475" cy="104875"/>
            </a:xfrm>
            <a:custGeom>
              <a:rect b="b" l="l" r="r" t="t"/>
              <a:pathLst>
                <a:path extrusionOk="0" h="4195" w="8299">
                  <a:moveTo>
                    <a:pt x="8298" y="0"/>
                  </a:moveTo>
                  <a:lnTo>
                    <a:pt x="8298" y="0"/>
                  </a:lnTo>
                  <a:cubicBezTo>
                    <a:pt x="6842" y="477"/>
                    <a:pt x="5173" y="617"/>
                    <a:pt x="3715" y="617"/>
                  </a:cubicBezTo>
                  <a:cubicBezTo>
                    <a:pt x="1644" y="617"/>
                    <a:pt x="0" y="335"/>
                    <a:pt x="0" y="335"/>
                  </a:cubicBezTo>
                  <a:lnTo>
                    <a:pt x="0" y="335"/>
                  </a:lnTo>
                  <a:cubicBezTo>
                    <a:pt x="0" y="335"/>
                    <a:pt x="456" y="4195"/>
                    <a:pt x="4134" y="4195"/>
                  </a:cubicBezTo>
                  <a:cubicBezTo>
                    <a:pt x="7812" y="4195"/>
                    <a:pt x="8298" y="0"/>
                    <a:pt x="82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33"/>
            <p:cNvSpPr/>
            <p:nvPr/>
          </p:nvSpPr>
          <p:spPr>
            <a:xfrm>
              <a:off x="2846725" y="2084575"/>
              <a:ext cx="93450" cy="76200"/>
            </a:xfrm>
            <a:custGeom>
              <a:rect b="b" l="l" r="r" t="t"/>
              <a:pathLst>
                <a:path extrusionOk="0" h="3048" w="3738">
                  <a:moveTo>
                    <a:pt x="2858" y="0"/>
                  </a:moveTo>
                  <a:cubicBezTo>
                    <a:pt x="1932" y="0"/>
                    <a:pt x="1" y="2124"/>
                    <a:pt x="664" y="2973"/>
                  </a:cubicBezTo>
                  <a:cubicBezTo>
                    <a:pt x="704" y="3024"/>
                    <a:pt x="765" y="3048"/>
                    <a:pt x="841" y="3048"/>
                  </a:cubicBezTo>
                  <a:cubicBezTo>
                    <a:pt x="1571" y="3048"/>
                    <a:pt x="3738" y="862"/>
                    <a:pt x="3187" y="146"/>
                  </a:cubicBezTo>
                  <a:cubicBezTo>
                    <a:pt x="3106" y="45"/>
                    <a:pt x="2993" y="0"/>
                    <a:pt x="2858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33"/>
            <p:cNvSpPr/>
            <p:nvPr/>
          </p:nvSpPr>
          <p:spPr>
            <a:xfrm>
              <a:off x="3289025" y="1973575"/>
              <a:ext cx="82500" cy="38075"/>
            </a:xfrm>
            <a:custGeom>
              <a:rect b="b" l="l" r="r" t="t"/>
              <a:pathLst>
                <a:path extrusionOk="0" h="1523" w="3300">
                  <a:moveTo>
                    <a:pt x="831" y="1"/>
                  </a:moveTo>
                  <a:cubicBezTo>
                    <a:pt x="481" y="1"/>
                    <a:pt x="212" y="111"/>
                    <a:pt x="146" y="391"/>
                  </a:cubicBezTo>
                  <a:cubicBezTo>
                    <a:pt x="0" y="1100"/>
                    <a:pt x="1254" y="1522"/>
                    <a:pt x="2165" y="1522"/>
                  </a:cubicBezTo>
                  <a:cubicBezTo>
                    <a:pt x="2583" y="1522"/>
                    <a:pt x="2928" y="1433"/>
                    <a:pt x="3033" y="1242"/>
                  </a:cubicBezTo>
                  <a:cubicBezTo>
                    <a:pt x="3299" y="799"/>
                    <a:pt x="1772" y="1"/>
                    <a:pt x="831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33"/>
            <p:cNvSpPr/>
            <p:nvPr/>
          </p:nvSpPr>
          <p:spPr>
            <a:xfrm>
              <a:off x="1632125" y="1740750"/>
              <a:ext cx="1101275" cy="698900"/>
            </a:xfrm>
            <a:custGeom>
              <a:rect b="b" l="l" r="r" t="t"/>
              <a:pathLst>
                <a:path extrusionOk="0" h="27956" w="44051">
                  <a:moveTo>
                    <a:pt x="10779" y="0"/>
                  </a:moveTo>
                  <a:cubicBezTo>
                    <a:pt x="3165" y="0"/>
                    <a:pt x="1" y="25170"/>
                    <a:pt x="5418" y="27668"/>
                  </a:cubicBezTo>
                  <a:cubicBezTo>
                    <a:pt x="5845" y="27865"/>
                    <a:pt x="6330" y="27956"/>
                    <a:pt x="6861" y="27956"/>
                  </a:cubicBezTo>
                  <a:cubicBezTo>
                    <a:pt x="13059" y="27956"/>
                    <a:pt x="25534" y="15567"/>
                    <a:pt x="26487" y="15567"/>
                  </a:cubicBezTo>
                  <a:cubicBezTo>
                    <a:pt x="26497" y="15567"/>
                    <a:pt x="26505" y="15568"/>
                    <a:pt x="26512" y="15571"/>
                  </a:cubicBezTo>
                  <a:cubicBezTo>
                    <a:pt x="27205" y="15784"/>
                    <a:pt x="31419" y="26422"/>
                    <a:pt x="36274" y="26422"/>
                  </a:cubicBezTo>
                  <a:cubicBezTo>
                    <a:pt x="36961" y="26422"/>
                    <a:pt x="37662" y="26209"/>
                    <a:pt x="38367" y="25723"/>
                  </a:cubicBezTo>
                  <a:cubicBezTo>
                    <a:pt x="44051" y="21832"/>
                    <a:pt x="30616" y="5327"/>
                    <a:pt x="27485" y="4385"/>
                  </a:cubicBezTo>
                  <a:cubicBezTo>
                    <a:pt x="27376" y="4352"/>
                    <a:pt x="27255" y="4335"/>
                    <a:pt x="27123" y="4335"/>
                  </a:cubicBezTo>
                  <a:cubicBezTo>
                    <a:pt x="23487" y="4335"/>
                    <a:pt x="11406" y="16586"/>
                    <a:pt x="10358" y="16586"/>
                  </a:cubicBezTo>
                  <a:cubicBezTo>
                    <a:pt x="10339" y="16586"/>
                    <a:pt x="10323" y="16582"/>
                    <a:pt x="10311" y="16574"/>
                  </a:cubicBezTo>
                  <a:cubicBezTo>
                    <a:pt x="9703" y="16148"/>
                    <a:pt x="18792" y="525"/>
                    <a:pt x="11010" y="8"/>
                  </a:cubicBezTo>
                  <a:cubicBezTo>
                    <a:pt x="10933" y="3"/>
                    <a:pt x="10856" y="0"/>
                    <a:pt x="107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33"/>
            <p:cNvSpPr/>
            <p:nvPr/>
          </p:nvSpPr>
          <p:spPr>
            <a:xfrm>
              <a:off x="2057075" y="2106250"/>
              <a:ext cx="236400" cy="326200"/>
            </a:xfrm>
            <a:custGeom>
              <a:rect b="b" l="l" r="r" t="t"/>
              <a:pathLst>
                <a:path extrusionOk="0" h="13048" w="9456">
                  <a:moveTo>
                    <a:pt x="6081" y="1"/>
                  </a:moveTo>
                  <a:cubicBezTo>
                    <a:pt x="5782" y="1"/>
                    <a:pt x="5507" y="91"/>
                    <a:pt x="5289" y="282"/>
                  </a:cubicBezTo>
                  <a:cubicBezTo>
                    <a:pt x="4013" y="1346"/>
                    <a:pt x="6049" y="3595"/>
                    <a:pt x="6049" y="3595"/>
                  </a:cubicBezTo>
                  <a:lnTo>
                    <a:pt x="0" y="8367"/>
                  </a:lnTo>
                  <a:cubicBezTo>
                    <a:pt x="1248" y="9563"/>
                    <a:pt x="2081" y="9820"/>
                    <a:pt x="2567" y="9820"/>
                  </a:cubicBezTo>
                  <a:cubicBezTo>
                    <a:pt x="2932" y="9820"/>
                    <a:pt x="3101" y="9674"/>
                    <a:pt x="3101" y="9674"/>
                  </a:cubicBezTo>
                  <a:lnTo>
                    <a:pt x="4134" y="13048"/>
                  </a:lnTo>
                  <a:lnTo>
                    <a:pt x="7235" y="10252"/>
                  </a:lnTo>
                  <a:lnTo>
                    <a:pt x="6232" y="8306"/>
                  </a:lnTo>
                  <a:cubicBezTo>
                    <a:pt x="6232" y="8306"/>
                    <a:pt x="7782" y="7546"/>
                    <a:pt x="8602" y="4841"/>
                  </a:cubicBezTo>
                  <a:cubicBezTo>
                    <a:pt x="9455" y="2007"/>
                    <a:pt x="7493" y="1"/>
                    <a:pt x="6081" y="1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33"/>
            <p:cNvSpPr/>
            <p:nvPr/>
          </p:nvSpPr>
          <p:spPr>
            <a:xfrm>
              <a:off x="2075300" y="2344025"/>
              <a:ext cx="990175" cy="562525"/>
            </a:xfrm>
            <a:custGeom>
              <a:rect b="b" l="l" r="r" t="t"/>
              <a:pathLst>
                <a:path extrusionOk="0" h="22501" w="39607">
                  <a:moveTo>
                    <a:pt x="10127" y="0"/>
                  </a:moveTo>
                  <a:cubicBezTo>
                    <a:pt x="8315" y="0"/>
                    <a:pt x="6516" y="528"/>
                    <a:pt x="4986" y="1531"/>
                  </a:cubicBezTo>
                  <a:cubicBezTo>
                    <a:pt x="1" y="4783"/>
                    <a:pt x="214" y="10254"/>
                    <a:pt x="214" y="10254"/>
                  </a:cubicBezTo>
                  <a:cubicBezTo>
                    <a:pt x="214" y="10254"/>
                    <a:pt x="3679" y="16212"/>
                    <a:pt x="16962" y="20133"/>
                  </a:cubicBezTo>
                  <a:cubicBezTo>
                    <a:pt x="23264" y="22008"/>
                    <a:pt x="28334" y="22500"/>
                    <a:pt x="31923" y="22500"/>
                  </a:cubicBezTo>
                  <a:cubicBezTo>
                    <a:pt x="35899" y="22500"/>
                    <a:pt x="38056" y="21896"/>
                    <a:pt x="38056" y="21896"/>
                  </a:cubicBezTo>
                  <a:cubicBezTo>
                    <a:pt x="39607" y="17337"/>
                    <a:pt x="38512" y="13902"/>
                    <a:pt x="38512" y="13902"/>
                  </a:cubicBezTo>
                  <a:cubicBezTo>
                    <a:pt x="38512" y="13902"/>
                    <a:pt x="30609" y="12382"/>
                    <a:pt x="23649" y="9616"/>
                  </a:cubicBezTo>
                  <a:cubicBezTo>
                    <a:pt x="16688" y="6850"/>
                    <a:pt x="11278" y="72"/>
                    <a:pt x="11278" y="72"/>
                  </a:cubicBezTo>
                  <a:cubicBezTo>
                    <a:pt x="10895" y="24"/>
                    <a:pt x="10511" y="0"/>
                    <a:pt x="10127" y="0"/>
                  </a:cubicBezTo>
                  <a:close/>
                </a:path>
              </a:pathLst>
            </a:custGeom>
            <a:solidFill>
              <a:srgbClr val="7451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33"/>
            <p:cNvSpPr/>
            <p:nvPr/>
          </p:nvSpPr>
          <p:spPr>
            <a:xfrm>
              <a:off x="1277425" y="3642800"/>
              <a:ext cx="973450" cy="903200"/>
            </a:xfrm>
            <a:custGeom>
              <a:rect b="b" l="l" r="r" t="t"/>
              <a:pathLst>
                <a:path extrusionOk="0" h="36128" w="38938">
                  <a:moveTo>
                    <a:pt x="15946" y="1"/>
                  </a:moveTo>
                  <a:cubicBezTo>
                    <a:pt x="15669" y="1"/>
                    <a:pt x="15379" y="32"/>
                    <a:pt x="15077" y="97"/>
                  </a:cubicBezTo>
                  <a:cubicBezTo>
                    <a:pt x="9818" y="1222"/>
                    <a:pt x="14378" y="15508"/>
                    <a:pt x="14104" y="15964"/>
                  </a:cubicBezTo>
                  <a:cubicBezTo>
                    <a:pt x="13800" y="16420"/>
                    <a:pt x="0" y="17332"/>
                    <a:pt x="1703" y="23563"/>
                  </a:cubicBezTo>
                  <a:cubicBezTo>
                    <a:pt x="2258" y="25586"/>
                    <a:pt x="3881" y="26256"/>
                    <a:pt x="5838" y="26256"/>
                  </a:cubicBezTo>
                  <a:cubicBezTo>
                    <a:pt x="9684" y="26256"/>
                    <a:pt x="14818" y="23664"/>
                    <a:pt x="15653" y="23664"/>
                  </a:cubicBezTo>
                  <a:cubicBezTo>
                    <a:pt x="15695" y="23664"/>
                    <a:pt x="15726" y="23671"/>
                    <a:pt x="15745" y="23684"/>
                  </a:cubicBezTo>
                  <a:cubicBezTo>
                    <a:pt x="16341" y="24110"/>
                    <a:pt x="17969" y="36128"/>
                    <a:pt x="23568" y="36128"/>
                  </a:cubicBezTo>
                  <a:cubicBezTo>
                    <a:pt x="23969" y="36128"/>
                    <a:pt x="24391" y="36066"/>
                    <a:pt x="24834" y="35934"/>
                  </a:cubicBezTo>
                  <a:cubicBezTo>
                    <a:pt x="31490" y="33958"/>
                    <a:pt x="24469" y="21769"/>
                    <a:pt x="24712" y="21283"/>
                  </a:cubicBezTo>
                  <a:cubicBezTo>
                    <a:pt x="24955" y="20797"/>
                    <a:pt x="38937" y="18851"/>
                    <a:pt x="37083" y="13380"/>
                  </a:cubicBezTo>
                  <a:cubicBezTo>
                    <a:pt x="36476" y="11597"/>
                    <a:pt x="34755" y="11009"/>
                    <a:pt x="32696" y="11009"/>
                  </a:cubicBezTo>
                  <a:cubicBezTo>
                    <a:pt x="28704" y="11009"/>
                    <a:pt x="23443" y="13221"/>
                    <a:pt x="22569" y="13221"/>
                  </a:cubicBezTo>
                  <a:cubicBezTo>
                    <a:pt x="22519" y="13221"/>
                    <a:pt x="22483" y="13213"/>
                    <a:pt x="22463" y="13198"/>
                  </a:cubicBezTo>
                  <a:cubicBezTo>
                    <a:pt x="22144" y="12966"/>
                    <a:pt x="21604" y="1"/>
                    <a:pt x="159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4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Number of the Day Year 1</a:t>
            </a:r>
            <a:endParaRPr/>
          </a:p>
        </p:txBody>
      </p:sp>
      <p:sp>
        <p:nvSpPr>
          <p:cNvPr id="275" name="Google Shape;275;p34"/>
          <p:cNvSpPr/>
          <p:nvPr/>
        </p:nvSpPr>
        <p:spPr>
          <a:xfrm>
            <a:off x="7577100" y="334999"/>
            <a:ext cx="934317" cy="866891"/>
          </a:xfrm>
          <a:custGeom>
            <a:rect b="b" l="l" r="r" t="t"/>
            <a:pathLst>
              <a:path extrusionOk="0" h="36128" w="38938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76" name="Google Shape;276;p34"/>
          <p:cNvGrpSpPr/>
          <p:nvPr/>
        </p:nvGrpSpPr>
        <p:grpSpPr>
          <a:xfrm>
            <a:off x="7678420" y="4326236"/>
            <a:ext cx="587386" cy="562828"/>
            <a:chOff x="5789825" y="1572500"/>
            <a:chExt cx="675700" cy="647450"/>
          </a:xfrm>
        </p:grpSpPr>
        <p:sp>
          <p:nvSpPr>
            <p:cNvPr id="277" name="Google Shape;277;p34"/>
            <p:cNvSpPr/>
            <p:nvPr/>
          </p:nvSpPr>
          <p:spPr>
            <a:xfrm>
              <a:off x="5862075" y="1993475"/>
              <a:ext cx="226475" cy="226475"/>
            </a:xfrm>
            <a:custGeom>
              <a:rect b="b" l="l" r="r" t="t"/>
              <a:pathLst>
                <a:path extrusionOk="0" h="9059" w="9059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34"/>
            <p:cNvSpPr/>
            <p:nvPr/>
          </p:nvSpPr>
          <p:spPr>
            <a:xfrm>
              <a:off x="6168325" y="1572500"/>
              <a:ext cx="218100" cy="218125"/>
            </a:xfrm>
            <a:custGeom>
              <a:rect b="b" l="l" r="r" t="t"/>
              <a:pathLst>
                <a:path extrusionOk="0" h="8725" w="8724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34"/>
            <p:cNvSpPr/>
            <p:nvPr/>
          </p:nvSpPr>
          <p:spPr>
            <a:xfrm>
              <a:off x="5789825" y="1672100"/>
              <a:ext cx="675700" cy="429425"/>
            </a:xfrm>
            <a:custGeom>
              <a:rect b="b" l="l" r="r" t="t"/>
              <a:pathLst>
                <a:path extrusionOk="0" h="17177" w="27028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280" name="Google Shape;280;p34" title="Number 36 revised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37275" y="975700"/>
            <a:ext cx="4956826" cy="3717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5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Task - Show us your working out!</a:t>
            </a:r>
            <a:endParaRPr/>
          </a:p>
        </p:txBody>
      </p:sp>
      <p:sp>
        <p:nvSpPr>
          <p:cNvPr id="286" name="Google Shape;286;p35"/>
          <p:cNvSpPr/>
          <p:nvPr/>
        </p:nvSpPr>
        <p:spPr>
          <a:xfrm>
            <a:off x="1362475" y="1390550"/>
            <a:ext cx="6432900" cy="3006000"/>
          </a:xfrm>
          <a:prstGeom prst="rect">
            <a:avLst/>
          </a:prstGeom>
          <a:solidFill>
            <a:schemeClr val="accent6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Varela Round"/>
                <a:ea typeface="Varela Round"/>
                <a:cs typeface="Varela Round"/>
                <a:sym typeface="Varela Round"/>
              </a:rPr>
              <a:t>Please watch the video before you complete the task. </a:t>
            </a:r>
            <a:endParaRPr sz="17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Varela Round"/>
                <a:ea typeface="Varela Round"/>
                <a:cs typeface="Varela Round"/>
                <a:sym typeface="Varela Round"/>
              </a:rPr>
              <a:t>Your job is to make a poster showing your teacher everything you know about the number </a:t>
            </a:r>
            <a:r>
              <a:rPr b="1" lang="en" sz="1700">
                <a:latin typeface="Varela Round"/>
                <a:ea typeface="Varela Round"/>
                <a:cs typeface="Varela Round"/>
                <a:sym typeface="Varela Round"/>
              </a:rPr>
              <a:t>32</a:t>
            </a:r>
            <a:r>
              <a:rPr lang="en" sz="1700">
                <a:latin typeface="Varela Round"/>
                <a:ea typeface="Varela Round"/>
                <a:cs typeface="Varela Round"/>
                <a:sym typeface="Varela Round"/>
              </a:rPr>
              <a:t>. </a:t>
            </a:r>
            <a:endParaRPr sz="17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Varela Round"/>
                <a:ea typeface="Varela Round"/>
                <a:cs typeface="Varela Round"/>
                <a:sym typeface="Varela Round"/>
              </a:rPr>
              <a:t>If you need to refer back to the video for ideas you can re watch it. Make your poster as colourful as you can!</a:t>
            </a:r>
            <a:endParaRPr sz="17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Varela Round"/>
                <a:ea typeface="Varela Round"/>
                <a:cs typeface="Varela Round"/>
                <a:sym typeface="Varela Round"/>
              </a:rPr>
              <a:t>Take a photo of your poster and insert it onto this slide (you can put it on top of this writing). </a:t>
            </a:r>
            <a:endParaRPr sz="1700"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6"/>
          <p:cNvSpPr txBox="1"/>
          <p:nvPr>
            <p:ph type="title"/>
          </p:nvPr>
        </p:nvSpPr>
        <p:spPr>
          <a:xfrm>
            <a:off x="86425" y="2419600"/>
            <a:ext cx="2172000" cy="671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Friday</a:t>
            </a:r>
            <a:endParaRPr/>
          </a:p>
        </p:txBody>
      </p:sp>
      <p:sp>
        <p:nvSpPr>
          <p:cNvPr id="292" name="Google Shape;292;p36"/>
          <p:cNvSpPr txBox="1"/>
          <p:nvPr>
            <p:ph idx="2" type="title"/>
          </p:nvPr>
        </p:nvSpPr>
        <p:spPr>
          <a:xfrm>
            <a:off x="-54025" y="3032675"/>
            <a:ext cx="4224900" cy="58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Number Talk - Subtraction</a:t>
            </a:r>
            <a:endParaRPr/>
          </a:p>
        </p:txBody>
      </p:sp>
      <p:grpSp>
        <p:nvGrpSpPr>
          <p:cNvPr id="293" name="Google Shape;293;p36"/>
          <p:cNvGrpSpPr/>
          <p:nvPr/>
        </p:nvGrpSpPr>
        <p:grpSpPr>
          <a:xfrm flipH="1">
            <a:off x="4841973" y="447835"/>
            <a:ext cx="4072310" cy="4247846"/>
            <a:chOff x="1277425" y="939100"/>
            <a:chExt cx="3457850" cy="3606900"/>
          </a:xfrm>
        </p:grpSpPr>
        <p:sp>
          <p:nvSpPr>
            <p:cNvPr id="294" name="Google Shape;294;p36"/>
            <p:cNvSpPr/>
            <p:nvPr/>
          </p:nvSpPr>
          <p:spPr>
            <a:xfrm>
              <a:off x="4438575" y="3019050"/>
              <a:ext cx="244700" cy="203475"/>
            </a:xfrm>
            <a:custGeom>
              <a:rect b="b" l="l" r="r" t="t"/>
              <a:pathLst>
                <a:path extrusionOk="0" h="8139" w="9788">
                  <a:moveTo>
                    <a:pt x="6587" y="0"/>
                  </a:moveTo>
                  <a:cubicBezTo>
                    <a:pt x="4761" y="0"/>
                    <a:pt x="2919" y="2555"/>
                    <a:pt x="2919" y="2555"/>
                  </a:cubicBezTo>
                  <a:lnTo>
                    <a:pt x="1" y="7296"/>
                  </a:lnTo>
                  <a:cubicBezTo>
                    <a:pt x="1" y="7296"/>
                    <a:pt x="1973" y="8139"/>
                    <a:pt x="3591" y="8139"/>
                  </a:cubicBezTo>
                  <a:cubicBezTo>
                    <a:pt x="3867" y="8139"/>
                    <a:pt x="4133" y="8114"/>
                    <a:pt x="4378" y="8056"/>
                  </a:cubicBezTo>
                  <a:cubicBezTo>
                    <a:pt x="6080" y="7631"/>
                    <a:pt x="9788" y="1886"/>
                    <a:pt x="7691" y="366"/>
                  </a:cubicBezTo>
                  <a:cubicBezTo>
                    <a:pt x="7334" y="108"/>
                    <a:pt x="6961" y="0"/>
                    <a:pt x="65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36"/>
            <p:cNvSpPr/>
            <p:nvPr/>
          </p:nvSpPr>
          <p:spPr>
            <a:xfrm>
              <a:off x="3823825" y="4124325"/>
              <a:ext cx="310125" cy="156150"/>
            </a:xfrm>
            <a:custGeom>
              <a:rect b="b" l="l" r="r" t="t"/>
              <a:pathLst>
                <a:path extrusionOk="0" h="6246" w="12405">
                  <a:moveTo>
                    <a:pt x="8968" y="1"/>
                  </a:moveTo>
                  <a:cubicBezTo>
                    <a:pt x="6906" y="1"/>
                    <a:pt x="4408" y="1019"/>
                    <a:pt x="4408" y="1019"/>
                  </a:cubicBezTo>
                  <a:lnTo>
                    <a:pt x="1216" y="2478"/>
                  </a:lnTo>
                  <a:cubicBezTo>
                    <a:pt x="1216" y="2478"/>
                    <a:pt x="0" y="5913"/>
                    <a:pt x="2736" y="6217"/>
                  </a:cubicBezTo>
                  <a:cubicBezTo>
                    <a:pt x="2913" y="6236"/>
                    <a:pt x="3106" y="6246"/>
                    <a:pt x="3314" y="6246"/>
                  </a:cubicBezTo>
                  <a:cubicBezTo>
                    <a:pt x="6359" y="6246"/>
                    <a:pt x="12404" y="4205"/>
                    <a:pt x="11551" y="1445"/>
                  </a:cubicBezTo>
                  <a:cubicBezTo>
                    <a:pt x="11226" y="347"/>
                    <a:pt x="10171" y="1"/>
                    <a:pt x="89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36"/>
            <p:cNvSpPr/>
            <p:nvPr/>
          </p:nvSpPr>
          <p:spPr>
            <a:xfrm>
              <a:off x="2963625" y="2964225"/>
              <a:ext cx="1550975" cy="1222050"/>
            </a:xfrm>
            <a:custGeom>
              <a:rect b="b" l="l" r="r" t="t"/>
              <a:pathLst>
                <a:path extrusionOk="0" h="48882" w="62039">
                  <a:moveTo>
                    <a:pt x="47293" y="1"/>
                  </a:moveTo>
                  <a:cubicBezTo>
                    <a:pt x="36417" y="1"/>
                    <a:pt x="24226" y="6450"/>
                    <a:pt x="24226" y="6450"/>
                  </a:cubicBezTo>
                  <a:cubicBezTo>
                    <a:pt x="24226" y="6450"/>
                    <a:pt x="19836" y="5249"/>
                    <a:pt x="15035" y="5249"/>
                  </a:cubicBezTo>
                  <a:cubicBezTo>
                    <a:pt x="10264" y="5249"/>
                    <a:pt x="5086" y="6435"/>
                    <a:pt x="3405" y="11161"/>
                  </a:cubicBezTo>
                  <a:cubicBezTo>
                    <a:pt x="1" y="20675"/>
                    <a:pt x="4742" y="26116"/>
                    <a:pt x="18846" y="32438"/>
                  </a:cubicBezTo>
                  <a:cubicBezTo>
                    <a:pt x="32949" y="38791"/>
                    <a:pt x="35229" y="48882"/>
                    <a:pt x="35229" y="48882"/>
                  </a:cubicBezTo>
                  <a:cubicBezTo>
                    <a:pt x="40092" y="48760"/>
                    <a:pt x="41187" y="46390"/>
                    <a:pt x="41187" y="46390"/>
                  </a:cubicBezTo>
                  <a:cubicBezTo>
                    <a:pt x="41187" y="46390"/>
                    <a:pt x="42980" y="40736"/>
                    <a:pt x="36171" y="30523"/>
                  </a:cubicBezTo>
                  <a:cubicBezTo>
                    <a:pt x="29332" y="20341"/>
                    <a:pt x="22189" y="18760"/>
                    <a:pt x="22189" y="18760"/>
                  </a:cubicBezTo>
                  <a:cubicBezTo>
                    <a:pt x="31385" y="11310"/>
                    <a:pt x="43234" y="9884"/>
                    <a:pt x="50955" y="9884"/>
                  </a:cubicBezTo>
                  <a:cubicBezTo>
                    <a:pt x="55739" y="9884"/>
                    <a:pt x="58938" y="10432"/>
                    <a:pt x="58938" y="10432"/>
                  </a:cubicBezTo>
                  <a:cubicBezTo>
                    <a:pt x="61096" y="9033"/>
                    <a:pt x="62038" y="4231"/>
                    <a:pt x="62038" y="4231"/>
                  </a:cubicBezTo>
                  <a:cubicBezTo>
                    <a:pt x="62038" y="4231"/>
                    <a:pt x="58816" y="188"/>
                    <a:pt x="47813" y="6"/>
                  </a:cubicBezTo>
                  <a:cubicBezTo>
                    <a:pt x="47640" y="3"/>
                    <a:pt x="47466" y="1"/>
                    <a:pt x="472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36"/>
            <p:cNvSpPr/>
            <p:nvPr/>
          </p:nvSpPr>
          <p:spPr>
            <a:xfrm>
              <a:off x="3725050" y="939100"/>
              <a:ext cx="1010225" cy="1051375"/>
            </a:xfrm>
            <a:custGeom>
              <a:rect b="b" l="l" r="r" t="t"/>
              <a:pathLst>
                <a:path extrusionOk="0" h="42055" w="40409">
                  <a:moveTo>
                    <a:pt x="24858" y="6633"/>
                  </a:moveTo>
                  <a:cubicBezTo>
                    <a:pt x="26816" y="6633"/>
                    <a:pt x="28694" y="8150"/>
                    <a:pt x="28694" y="10432"/>
                  </a:cubicBezTo>
                  <a:cubicBezTo>
                    <a:pt x="28694" y="12560"/>
                    <a:pt x="26991" y="14262"/>
                    <a:pt x="24894" y="14262"/>
                  </a:cubicBezTo>
                  <a:lnTo>
                    <a:pt x="24894" y="14232"/>
                  </a:lnTo>
                  <a:cubicBezTo>
                    <a:pt x="21490" y="14232"/>
                    <a:pt x="19788" y="10159"/>
                    <a:pt x="22189" y="7758"/>
                  </a:cubicBezTo>
                  <a:cubicBezTo>
                    <a:pt x="22966" y="6980"/>
                    <a:pt x="23921" y="6633"/>
                    <a:pt x="24858" y="6633"/>
                  </a:cubicBezTo>
                  <a:close/>
                  <a:moveTo>
                    <a:pt x="18706" y="21756"/>
                  </a:moveTo>
                  <a:cubicBezTo>
                    <a:pt x="21845" y="21756"/>
                    <a:pt x="24864" y="24199"/>
                    <a:pt x="24864" y="27879"/>
                  </a:cubicBezTo>
                  <a:cubicBezTo>
                    <a:pt x="24864" y="31235"/>
                    <a:pt x="22158" y="33989"/>
                    <a:pt x="18809" y="33989"/>
                  </a:cubicBezTo>
                  <a:cubicBezTo>
                    <a:pt x="18791" y="33989"/>
                    <a:pt x="18773" y="33989"/>
                    <a:pt x="18754" y="33989"/>
                  </a:cubicBezTo>
                  <a:cubicBezTo>
                    <a:pt x="13313" y="33989"/>
                    <a:pt x="10578" y="27424"/>
                    <a:pt x="14438" y="23563"/>
                  </a:cubicBezTo>
                  <a:cubicBezTo>
                    <a:pt x="15677" y="22315"/>
                    <a:pt x="17205" y="21756"/>
                    <a:pt x="18706" y="21756"/>
                  </a:cubicBezTo>
                  <a:close/>
                  <a:moveTo>
                    <a:pt x="25323" y="1"/>
                  </a:moveTo>
                  <a:cubicBezTo>
                    <a:pt x="24415" y="1"/>
                    <a:pt x="23460" y="109"/>
                    <a:pt x="22462" y="341"/>
                  </a:cubicBezTo>
                  <a:cubicBezTo>
                    <a:pt x="9392" y="3381"/>
                    <a:pt x="13860" y="15539"/>
                    <a:pt x="13860" y="15539"/>
                  </a:cubicBezTo>
                  <a:cubicBezTo>
                    <a:pt x="10031" y="15812"/>
                    <a:pt x="0" y="23989"/>
                    <a:pt x="5927" y="35022"/>
                  </a:cubicBezTo>
                  <a:cubicBezTo>
                    <a:pt x="8597" y="39967"/>
                    <a:pt x="13360" y="42054"/>
                    <a:pt x="18138" y="42054"/>
                  </a:cubicBezTo>
                  <a:cubicBezTo>
                    <a:pt x="24022" y="42054"/>
                    <a:pt x="29930" y="38887"/>
                    <a:pt x="31976" y="33989"/>
                  </a:cubicBezTo>
                  <a:cubicBezTo>
                    <a:pt x="35715" y="25113"/>
                    <a:pt x="30639" y="19095"/>
                    <a:pt x="30639" y="19095"/>
                  </a:cubicBezTo>
                  <a:cubicBezTo>
                    <a:pt x="40409" y="15810"/>
                    <a:pt x="36306" y="1"/>
                    <a:pt x="253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36"/>
            <p:cNvSpPr/>
            <p:nvPr/>
          </p:nvSpPr>
          <p:spPr>
            <a:xfrm>
              <a:off x="3995550" y="1892750"/>
              <a:ext cx="270550" cy="217525"/>
            </a:xfrm>
            <a:custGeom>
              <a:rect b="b" l="l" r="r" t="t"/>
              <a:pathLst>
                <a:path extrusionOk="0" h="8701" w="10822">
                  <a:moveTo>
                    <a:pt x="3319" y="0"/>
                  </a:moveTo>
                  <a:cubicBezTo>
                    <a:pt x="1965" y="0"/>
                    <a:pt x="145" y="1790"/>
                    <a:pt x="92" y="3533"/>
                  </a:cubicBezTo>
                  <a:cubicBezTo>
                    <a:pt x="1" y="5570"/>
                    <a:pt x="2281" y="6147"/>
                    <a:pt x="2281" y="6147"/>
                  </a:cubicBezTo>
                  <a:lnTo>
                    <a:pt x="1825" y="8244"/>
                  </a:lnTo>
                  <a:lnTo>
                    <a:pt x="5351" y="8700"/>
                  </a:lnTo>
                  <a:lnTo>
                    <a:pt x="5837" y="7059"/>
                  </a:lnTo>
                  <a:cubicBezTo>
                    <a:pt x="5837" y="7059"/>
                    <a:pt x="9697" y="6937"/>
                    <a:pt x="10822" y="3563"/>
                  </a:cubicBezTo>
                  <a:lnTo>
                    <a:pt x="10822" y="3563"/>
                  </a:lnTo>
                  <a:cubicBezTo>
                    <a:pt x="9685" y="3828"/>
                    <a:pt x="8526" y="3960"/>
                    <a:pt x="7368" y="3960"/>
                  </a:cubicBezTo>
                  <a:cubicBezTo>
                    <a:pt x="5863" y="3960"/>
                    <a:pt x="4362" y="3737"/>
                    <a:pt x="2919" y="3290"/>
                  </a:cubicBezTo>
                  <a:cubicBezTo>
                    <a:pt x="2919" y="3290"/>
                    <a:pt x="5229" y="797"/>
                    <a:pt x="3892" y="129"/>
                  </a:cubicBezTo>
                  <a:cubicBezTo>
                    <a:pt x="3716" y="41"/>
                    <a:pt x="3523" y="0"/>
                    <a:pt x="3319" y="0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36"/>
            <p:cNvSpPr/>
            <p:nvPr/>
          </p:nvSpPr>
          <p:spPr>
            <a:xfrm>
              <a:off x="3370925" y="2093350"/>
              <a:ext cx="884550" cy="788975"/>
            </a:xfrm>
            <a:custGeom>
              <a:rect b="b" l="l" r="r" t="t"/>
              <a:pathLst>
                <a:path extrusionOk="0" h="31559" w="35382">
                  <a:moveTo>
                    <a:pt x="26144" y="1"/>
                  </a:moveTo>
                  <a:cubicBezTo>
                    <a:pt x="25240" y="1"/>
                    <a:pt x="24464" y="120"/>
                    <a:pt x="23952" y="372"/>
                  </a:cubicBezTo>
                  <a:cubicBezTo>
                    <a:pt x="21673" y="1497"/>
                    <a:pt x="22189" y="5388"/>
                    <a:pt x="16840" y="12895"/>
                  </a:cubicBezTo>
                  <a:cubicBezTo>
                    <a:pt x="11490" y="20433"/>
                    <a:pt x="1" y="22743"/>
                    <a:pt x="1" y="22743"/>
                  </a:cubicBezTo>
                  <a:lnTo>
                    <a:pt x="2007" y="31558"/>
                  </a:lnTo>
                  <a:cubicBezTo>
                    <a:pt x="2007" y="31558"/>
                    <a:pt x="11004" y="29674"/>
                    <a:pt x="19241" y="25783"/>
                  </a:cubicBezTo>
                  <a:cubicBezTo>
                    <a:pt x="27448" y="21862"/>
                    <a:pt x="35381" y="6603"/>
                    <a:pt x="34561" y="3685"/>
                  </a:cubicBezTo>
                  <a:cubicBezTo>
                    <a:pt x="33924" y="1423"/>
                    <a:pt x="29266" y="1"/>
                    <a:pt x="26144" y="1"/>
                  </a:cubicBezTo>
                  <a:close/>
                </a:path>
              </a:pathLst>
            </a:custGeom>
            <a:solidFill>
              <a:srgbClr val="7451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36"/>
            <p:cNvSpPr/>
            <p:nvPr/>
          </p:nvSpPr>
          <p:spPr>
            <a:xfrm>
              <a:off x="2993250" y="2661925"/>
              <a:ext cx="576025" cy="620625"/>
            </a:xfrm>
            <a:custGeom>
              <a:rect b="b" l="l" r="r" t="t"/>
              <a:pathLst>
                <a:path extrusionOk="0" h="24825" w="23041">
                  <a:moveTo>
                    <a:pt x="15108" y="0"/>
                  </a:moveTo>
                  <a:cubicBezTo>
                    <a:pt x="14435" y="428"/>
                    <a:pt x="13541" y="556"/>
                    <a:pt x="12713" y="556"/>
                  </a:cubicBezTo>
                  <a:cubicBezTo>
                    <a:pt x="11482" y="556"/>
                    <a:pt x="10396" y="274"/>
                    <a:pt x="10396" y="274"/>
                  </a:cubicBezTo>
                  <a:cubicBezTo>
                    <a:pt x="10396" y="274"/>
                    <a:pt x="9655" y="199"/>
                    <a:pt x="8722" y="199"/>
                  </a:cubicBezTo>
                  <a:cubicBezTo>
                    <a:pt x="7594" y="199"/>
                    <a:pt x="6187" y="308"/>
                    <a:pt x="5472" y="791"/>
                  </a:cubicBezTo>
                  <a:cubicBezTo>
                    <a:pt x="4865" y="1210"/>
                    <a:pt x="4004" y="1320"/>
                    <a:pt x="3268" y="1320"/>
                  </a:cubicBezTo>
                  <a:cubicBezTo>
                    <a:pt x="2455" y="1320"/>
                    <a:pt x="1794" y="1186"/>
                    <a:pt x="1794" y="1186"/>
                  </a:cubicBezTo>
                  <a:lnTo>
                    <a:pt x="1794" y="1186"/>
                  </a:lnTo>
                  <a:cubicBezTo>
                    <a:pt x="2281" y="3435"/>
                    <a:pt x="1" y="22493"/>
                    <a:pt x="1" y="22493"/>
                  </a:cubicBezTo>
                  <a:cubicBezTo>
                    <a:pt x="1" y="22493"/>
                    <a:pt x="6113" y="24824"/>
                    <a:pt x="10042" y="24824"/>
                  </a:cubicBezTo>
                  <a:cubicBezTo>
                    <a:pt x="10369" y="24824"/>
                    <a:pt x="10682" y="24808"/>
                    <a:pt x="10974" y="24773"/>
                  </a:cubicBezTo>
                  <a:cubicBezTo>
                    <a:pt x="14743" y="24317"/>
                    <a:pt x="23041" y="18542"/>
                    <a:pt x="23041" y="18542"/>
                  </a:cubicBezTo>
                  <a:lnTo>
                    <a:pt x="1510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36"/>
            <p:cNvSpPr/>
            <p:nvPr/>
          </p:nvSpPr>
          <p:spPr>
            <a:xfrm>
              <a:off x="2658900" y="1340300"/>
              <a:ext cx="845800" cy="474375"/>
            </a:xfrm>
            <a:custGeom>
              <a:rect b="b" l="l" r="r" t="t"/>
              <a:pathLst>
                <a:path extrusionOk="0" h="18975" w="33832">
                  <a:moveTo>
                    <a:pt x="24428" y="1"/>
                  </a:moveTo>
                  <a:cubicBezTo>
                    <a:pt x="21718" y="1"/>
                    <a:pt x="21126" y="2226"/>
                    <a:pt x="21126" y="2226"/>
                  </a:cubicBezTo>
                  <a:cubicBezTo>
                    <a:pt x="21126" y="2226"/>
                    <a:pt x="18985" y="245"/>
                    <a:pt x="16378" y="245"/>
                  </a:cubicBezTo>
                  <a:cubicBezTo>
                    <a:pt x="15974" y="245"/>
                    <a:pt x="15558" y="292"/>
                    <a:pt x="15138" y="403"/>
                  </a:cubicBezTo>
                  <a:cubicBezTo>
                    <a:pt x="11977" y="1223"/>
                    <a:pt x="10761" y="4901"/>
                    <a:pt x="10761" y="4901"/>
                  </a:cubicBezTo>
                  <a:cubicBezTo>
                    <a:pt x="10761" y="4901"/>
                    <a:pt x="9266" y="3973"/>
                    <a:pt x="6888" y="3973"/>
                  </a:cubicBezTo>
                  <a:cubicBezTo>
                    <a:pt x="5960" y="3973"/>
                    <a:pt x="4899" y="4114"/>
                    <a:pt x="3740" y="4506"/>
                  </a:cubicBezTo>
                  <a:cubicBezTo>
                    <a:pt x="1855" y="7181"/>
                    <a:pt x="1" y="11284"/>
                    <a:pt x="3314" y="14810"/>
                  </a:cubicBezTo>
                  <a:cubicBezTo>
                    <a:pt x="4439" y="15986"/>
                    <a:pt x="5519" y="16377"/>
                    <a:pt x="6460" y="16377"/>
                  </a:cubicBezTo>
                  <a:cubicBezTo>
                    <a:pt x="8343" y="16377"/>
                    <a:pt x="9667" y="14810"/>
                    <a:pt x="9667" y="14810"/>
                  </a:cubicBezTo>
                  <a:lnTo>
                    <a:pt x="9667" y="14810"/>
                  </a:lnTo>
                  <a:cubicBezTo>
                    <a:pt x="9667" y="14810"/>
                    <a:pt x="8755" y="18914"/>
                    <a:pt x="13588" y="18974"/>
                  </a:cubicBezTo>
                  <a:cubicBezTo>
                    <a:pt x="13613" y="18975"/>
                    <a:pt x="13638" y="18975"/>
                    <a:pt x="13663" y="18975"/>
                  </a:cubicBezTo>
                  <a:cubicBezTo>
                    <a:pt x="18455" y="18975"/>
                    <a:pt x="18846" y="13169"/>
                    <a:pt x="18846" y="13169"/>
                  </a:cubicBezTo>
                  <a:cubicBezTo>
                    <a:pt x="18846" y="13169"/>
                    <a:pt x="20372" y="16278"/>
                    <a:pt x="23068" y="16278"/>
                  </a:cubicBezTo>
                  <a:cubicBezTo>
                    <a:pt x="23755" y="16278"/>
                    <a:pt x="24518" y="16076"/>
                    <a:pt x="25351" y="15570"/>
                  </a:cubicBezTo>
                  <a:cubicBezTo>
                    <a:pt x="29454" y="13078"/>
                    <a:pt x="27965" y="10130"/>
                    <a:pt x="27965" y="10129"/>
                  </a:cubicBezTo>
                  <a:lnTo>
                    <a:pt x="27965" y="10129"/>
                  </a:lnTo>
                  <a:cubicBezTo>
                    <a:pt x="27965" y="10130"/>
                    <a:pt x="29009" y="11462"/>
                    <a:pt x="30325" y="11462"/>
                  </a:cubicBezTo>
                  <a:cubicBezTo>
                    <a:pt x="31186" y="11462"/>
                    <a:pt x="32163" y="10892"/>
                    <a:pt x="33041" y="9005"/>
                  </a:cubicBezTo>
                  <a:cubicBezTo>
                    <a:pt x="33649" y="7789"/>
                    <a:pt x="33831" y="6421"/>
                    <a:pt x="33527" y="5084"/>
                  </a:cubicBezTo>
                  <a:cubicBezTo>
                    <a:pt x="33467" y="5023"/>
                    <a:pt x="33406" y="4962"/>
                    <a:pt x="33345" y="4901"/>
                  </a:cubicBezTo>
                  <a:cubicBezTo>
                    <a:pt x="32422" y="3967"/>
                    <a:pt x="31559" y="3681"/>
                    <a:pt x="30850" y="3681"/>
                  </a:cubicBezTo>
                  <a:cubicBezTo>
                    <a:pt x="29736" y="3681"/>
                    <a:pt x="28998" y="4385"/>
                    <a:pt x="28998" y="4385"/>
                  </a:cubicBezTo>
                  <a:cubicBezTo>
                    <a:pt x="29181" y="2287"/>
                    <a:pt x="27691" y="433"/>
                    <a:pt x="25624" y="129"/>
                  </a:cubicBezTo>
                  <a:cubicBezTo>
                    <a:pt x="25186" y="40"/>
                    <a:pt x="24788" y="1"/>
                    <a:pt x="24428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36"/>
            <p:cNvSpPr/>
            <p:nvPr/>
          </p:nvSpPr>
          <p:spPr>
            <a:xfrm>
              <a:off x="2441575" y="1453700"/>
              <a:ext cx="1286525" cy="1077025"/>
            </a:xfrm>
            <a:custGeom>
              <a:rect b="b" l="l" r="r" t="t"/>
              <a:pathLst>
                <a:path extrusionOk="0" h="43081" w="51461">
                  <a:moveTo>
                    <a:pt x="12433" y="1"/>
                  </a:moveTo>
                  <a:cubicBezTo>
                    <a:pt x="12159" y="92"/>
                    <a:pt x="11855" y="213"/>
                    <a:pt x="11521" y="335"/>
                  </a:cubicBezTo>
                  <a:cubicBezTo>
                    <a:pt x="6931" y="2311"/>
                    <a:pt x="7691" y="8450"/>
                    <a:pt x="7691" y="8450"/>
                  </a:cubicBezTo>
                  <a:cubicBezTo>
                    <a:pt x="7691" y="8450"/>
                    <a:pt x="3618" y="8998"/>
                    <a:pt x="2068" y="13679"/>
                  </a:cubicBezTo>
                  <a:cubicBezTo>
                    <a:pt x="487" y="18329"/>
                    <a:pt x="2645" y="19849"/>
                    <a:pt x="2645" y="19849"/>
                  </a:cubicBezTo>
                  <a:cubicBezTo>
                    <a:pt x="2645" y="19849"/>
                    <a:pt x="1" y="20943"/>
                    <a:pt x="487" y="25472"/>
                  </a:cubicBezTo>
                  <a:cubicBezTo>
                    <a:pt x="943" y="29971"/>
                    <a:pt x="3466" y="30031"/>
                    <a:pt x="3466" y="30031"/>
                  </a:cubicBezTo>
                  <a:cubicBezTo>
                    <a:pt x="3466" y="30031"/>
                    <a:pt x="1642" y="30974"/>
                    <a:pt x="2524" y="33071"/>
                  </a:cubicBezTo>
                  <a:cubicBezTo>
                    <a:pt x="3405" y="35199"/>
                    <a:pt x="5837" y="35837"/>
                    <a:pt x="5837" y="35837"/>
                  </a:cubicBezTo>
                  <a:cubicBezTo>
                    <a:pt x="5837" y="35837"/>
                    <a:pt x="4590" y="37904"/>
                    <a:pt x="8086" y="39697"/>
                  </a:cubicBezTo>
                  <a:cubicBezTo>
                    <a:pt x="9376" y="40364"/>
                    <a:pt x="10389" y="40576"/>
                    <a:pt x="11156" y="40576"/>
                  </a:cubicBezTo>
                  <a:cubicBezTo>
                    <a:pt x="12484" y="40576"/>
                    <a:pt x="13071" y="39940"/>
                    <a:pt x="13071" y="39940"/>
                  </a:cubicBezTo>
                  <a:lnTo>
                    <a:pt x="13071" y="39940"/>
                  </a:lnTo>
                  <a:cubicBezTo>
                    <a:pt x="13071" y="39940"/>
                    <a:pt x="12645" y="42311"/>
                    <a:pt x="16202" y="42980"/>
                  </a:cubicBezTo>
                  <a:cubicBezTo>
                    <a:pt x="16498" y="43048"/>
                    <a:pt x="16794" y="43081"/>
                    <a:pt x="17085" y="43081"/>
                  </a:cubicBezTo>
                  <a:cubicBezTo>
                    <a:pt x="18739" y="43081"/>
                    <a:pt x="20244" y="42024"/>
                    <a:pt x="20761" y="40396"/>
                  </a:cubicBezTo>
                  <a:lnTo>
                    <a:pt x="40822" y="37843"/>
                  </a:lnTo>
                  <a:cubicBezTo>
                    <a:pt x="40822" y="37843"/>
                    <a:pt x="45047" y="37083"/>
                    <a:pt x="46050" y="34773"/>
                  </a:cubicBezTo>
                  <a:cubicBezTo>
                    <a:pt x="47053" y="32433"/>
                    <a:pt x="45108" y="31673"/>
                    <a:pt x="45108" y="31673"/>
                  </a:cubicBezTo>
                  <a:cubicBezTo>
                    <a:pt x="47023" y="31369"/>
                    <a:pt x="48664" y="30092"/>
                    <a:pt x="49363" y="28299"/>
                  </a:cubicBezTo>
                  <a:cubicBezTo>
                    <a:pt x="50093" y="26566"/>
                    <a:pt x="49576" y="24560"/>
                    <a:pt x="48087" y="23466"/>
                  </a:cubicBezTo>
                  <a:cubicBezTo>
                    <a:pt x="48087" y="23466"/>
                    <a:pt x="51461" y="21885"/>
                    <a:pt x="50974" y="18390"/>
                  </a:cubicBezTo>
                  <a:cubicBezTo>
                    <a:pt x="50518" y="14894"/>
                    <a:pt x="46901" y="14469"/>
                    <a:pt x="46901" y="14469"/>
                  </a:cubicBezTo>
                  <a:cubicBezTo>
                    <a:pt x="46901" y="14469"/>
                    <a:pt x="49667" y="12827"/>
                    <a:pt x="47205" y="7964"/>
                  </a:cubicBezTo>
                  <a:cubicBezTo>
                    <a:pt x="46365" y="6300"/>
                    <a:pt x="45289" y="5878"/>
                    <a:pt x="44414" y="5878"/>
                  </a:cubicBezTo>
                  <a:cubicBezTo>
                    <a:pt x="43515" y="5878"/>
                    <a:pt x="42828" y="6323"/>
                    <a:pt x="42828" y="6323"/>
                  </a:cubicBezTo>
                  <a:cubicBezTo>
                    <a:pt x="42828" y="6323"/>
                    <a:pt x="44318" y="2949"/>
                    <a:pt x="42220" y="578"/>
                  </a:cubicBezTo>
                  <a:lnTo>
                    <a:pt x="42220" y="578"/>
                  </a:lnTo>
                  <a:cubicBezTo>
                    <a:pt x="42524" y="1885"/>
                    <a:pt x="42342" y="3283"/>
                    <a:pt x="41734" y="4499"/>
                  </a:cubicBezTo>
                  <a:cubicBezTo>
                    <a:pt x="40855" y="6376"/>
                    <a:pt x="39877" y="6944"/>
                    <a:pt x="39015" y="6944"/>
                  </a:cubicBezTo>
                  <a:cubicBezTo>
                    <a:pt x="37701" y="6944"/>
                    <a:pt x="36658" y="5624"/>
                    <a:pt x="36658" y="5624"/>
                  </a:cubicBezTo>
                  <a:lnTo>
                    <a:pt x="36658" y="5624"/>
                  </a:lnTo>
                  <a:cubicBezTo>
                    <a:pt x="36658" y="5624"/>
                    <a:pt x="38147" y="8572"/>
                    <a:pt x="34044" y="11064"/>
                  </a:cubicBezTo>
                  <a:cubicBezTo>
                    <a:pt x="33215" y="11568"/>
                    <a:pt x="32456" y="11769"/>
                    <a:pt x="31772" y="11769"/>
                  </a:cubicBezTo>
                  <a:cubicBezTo>
                    <a:pt x="29068" y="11769"/>
                    <a:pt x="27539" y="8633"/>
                    <a:pt x="27539" y="8633"/>
                  </a:cubicBezTo>
                  <a:cubicBezTo>
                    <a:pt x="27539" y="8633"/>
                    <a:pt x="27150" y="14470"/>
                    <a:pt x="22391" y="14470"/>
                  </a:cubicBezTo>
                  <a:cubicBezTo>
                    <a:pt x="22355" y="14470"/>
                    <a:pt x="22318" y="14469"/>
                    <a:pt x="22281" y="14469"/>
                  </a:cubicBezTo>
                  <a:cubicBezTo>
                    <a:pt x="17448" y="14378"/>
                    <a:pt x="18360" y="10274"/>
                    <a:pt x="18360" y="10274"/>
                  </a:cubicBezTo>
                  <a:lnTo>
                    <a:pt x="18360" y="10274"/>
                  </a:lnTo>
                  <a:cubicBezTo>
                    <a:pt x="18360" y="10274"/>
                    <a:pt x="17036" y="11855"/>
                    <a:pt x="15153" y="11855"/>
                  </a:cubicBezTo>
                  <a:cubicBezTo>
                    <a:pt x="14212" y="11855"/>
                    <a:pt x="13132" y="11460"/>
                    <a:pt x="12007" y="10274"/>
                  </a:cubicBezTo>
                  <a:cubicBezTo>
                    <a:pt x="8663" y="6748"/>
                    <a:pt x="10548" y="2645"/>
                    <a:pt x="124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36"/>
            <p:cNvSpPr/>
            <p:nvPr/>
          </p:nvSpPr>
          <p:spPr>
            <a:xfrm>
              <a:off x="3120925" y="2557825"/>
              <a:ext cx="132250" cy="140475"/>
            </a:xfrm>
            <a:custGeom>
              <a:rect b="b" l="l" r="r" t="t"/>
              <a:pathLst>
                <a:path extrusionOk="0" h="5619" w="5290">
                  <a:moveTo>
                    <a:pt x="4651" y="0"/>
                  </a:moveTo>
                  <a:lnTo>
                    <a:pt x="0" y="851"/>
                  </a:lnTo>
                  <a:lnTo>
                    <a:pt x="396" y="4955"/>
                  </a:lnTo>
                  <a:cubicBezTo>
                    <a:pt x="396" y="4955"/>
                    <a:pt x="1520" y="5618"/>
                    <a:pt x="2818" y="5618"/>
                  </a:cubicBezTo>
                  <a:cubicBezTo>
                    <a:pt x="3655" y="5618"/>
                    <a:pt x="4563" y="5343"/>
                    <a:pt x="5289" y="4438"/>
                  </a:cubicBezTo>
                  <a:lnTo>
                    <a:pt x="4651" y="0"/>
                  </a:ln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36"/>
            <p:cNvSpPr/>
            <p:nvPr/>
          </p:nvSpPr>
          <p:spPr>
            <a:xfrm>
              <a:off x="2635300" y="2150750"/>
              <a:ext cx="240975" cy="217300"/>
            </a:xfrm>
            <a:custGeom>
              <a:rect b="b" l="l" r="r" t="t"/>
              <a:pathLst>
                <a:path extrusionOk="0" h="8692" w="9639">
                  <a:moveTo>
                    <a:pt x="4044" y="1"/>
                  </a:moveTo>
                  <a:cubicBezTo>
                    <a:pt x="2720" y="1"/>
                    <a:pt x="789" y="568"/>
                    <a:pt x="398" y="3760"/>
                  </a:cubicBezTo>
                  <a:cubicBezTo>
                    <a:pt x="0" y="6828"/>
                    <a:pt x="2197" y="8692"/>
                    <a:pt x="4374" y="8692"/>
                  </a:cubicBezTo>
                  <a:cubicBezTo>
                    <a:pt x="5691" y="8692"/>
                    <a:pt x="7001" y="8009"/>
                    <a:pt x="7723" y="6496"/>
                  </a:cubicBezTo>
                  <a:cubicBezTo>
                    <a:pt x="9638" y="2484"/>
                    <a:pt x="5322" y="174"/>
                    <a:pt x="5322" y="174"/>
                  </a:cubicBezTo>
                  <a:cubicBezTo>
                    <a:pt x="5322" y="174"/>
                    <a:pt x="4776" y="1"/>
                    <a:pt x="4044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36"/>
            <p:cNvSpPr/>
            <p:nvPr/>
          </p:nvSpPr>
          <p:spPr>
            <a:xfrm>
              <a:off x="3421075" y="1961425"/>
              <a:ext cx="153525" cy="189125"/>
            </a:xfrm>
            <a:custGeom>
              <a:rect b="b" l="l" r="r" t="t"/>
              <a:pathLst>
                <a:path extrusionOk="0" h="7565" w="6141">
                  <a:moveTo>
                    <a:pt x="1306" y="1"/>
                  </a:moveTo>
                  <a:cubicBezTo>
                    <a:pt x="556" y="1"/>
                    <a:pt x="1" y="178"/>
                    <a:pt x="1" y="178"/>
                  </a:cubicBezTo>
                  <a:lnTo>
                    <a:pt x="1976" y="7564"/>
                  </a:lnTo>
                  <a:cubicBezTo>
                    <a:pt x="1976" y="7564"/>
                    <a:pt x="6141" y="6196"/>
                    <a:pt x="4864" y="2610"/>
                  </a:cubicBezTo>
                  <a:cubicBezTo>
                    <a:pt x="4106" y="428"/>
                    <a:pt x="2471" y="1"/>
                    <a:pt x="1306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36"/>
            <p:cNvSpPr/>
            <p:nvPr/>
          </p:nvSpPr>
          <p:spPr>
            <a:xfrm>
              <a:off x="2768325" y="1888350"/>
              <a:ext cx="886075" cy="697200"/>
            </a:xfrm>
            <a:custGeom>
              <a:rect b="b" l="l" r="r" t="t"/>
              <a:pathLst>
                <a:path extrusionOk="0" h="27888" w="35443">
                  <a:moveTo>
                    <a:pt x="20974" y="1"/>
                  </a:moveTo>
                  <a:cubicBezTo>
                    <a:pt x="20974" y="1"/>
                    <a:pt x="20488" y="2159"/>
                    <a:pt x="17296" y="2767"/>
                  </a:cubicBezTo>
                  <a:cubicBezTo>
                    <a:pt x="16859" y="2850"/>
                    <a:pt x="16450" y="2886"/>
                    <a:pt x="16069" y="2886"/>
                  </a:cubicBezTo>
                  <a:cubicBezTo>
                    <a:pt x="13670" y="2886"/>
                    <a:pt x="12402" y="1460"/>
                    <a:pt x="12402" y="1460"/>
                  </a:cubicBezTo>
                  <a:cubicBezTo>
                    <a:pt x="12335" y="4201"/>
                    <a:pt x="10059" y="6112"/>
                    <a:pt x="7611" y="6112"/>
                  </a:cubicBezTo>
                  <a:cubicBezTo>
                    <a:pt x="6748" y="6112"/>
                    <a:pt x="5863" y="5874"/>
                    <a:pt x="5047" y="5350"/>
                  </a:cubicBezTo>
                  <a:cubicBezTo>
                    <a:pt x="4656" y="10640"/>
                    <a:pt x="105" y="10670"/>
                    <a:pt x="3" y="10670"/>
                  </a:cubicBezTo>
                  <a:cubicBezTo>
                    <a:pt x="1" y="10670"/>
                    <a:pt x="1" y="10670"/>
                    <a:pt x="1" y="10670"/>
                  </a:cubicBezTo>
                  <a:lnTo>
                    <a:pt x="1" y="10670"/>
                  </a:lnTo>
                  <a:cubicBezTo>
                    <a:pt x="3031" y="19761"/>
                    <a:pt x="4849" y="27887"/>
                    <a:pt x="14835" y="27887"/>
                  </a:cubicBezTo>
                  <a:cubicBezTo>
                    <a:pt x="16467" y="27887"/>
                    <a:pt x="18317" y="27670"/>
                    <a:pt x="20427" y="27205"/>
                  </a:cubicBezTo>
                  <a:cubicBezTo>
                    <a:pt x="35442" y="23861"/>
                    <a:pt x="26111" y="3101"/>
                    <a:pt x="26111" y="3101"/>
                  </a:cubicBezTo>
                  <a:lnTo>
                    <a:pt x="26111" y="3101"/>
                  </a:lnTo>
                  <a:cubicBezTo>
                    <a:pt x="26030" y="3106"/>
                    <a:pt x="25950" y="3108"/>
                    <a:pt x="25871" y="3108"/>
                  </a:cubicBezTo>
                  <a:cubicBezTo>
                    <a:pt x="23017" y="3108"/>
                    <a:pt x="20974" y="1"/>
                    <a:pt x="20974" y="1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36"/>
            <p:cNvSpPr/>
            <p:nvPr/>
          </p:nvSpPr>
          <p:spPr>
            <a:xfrm>
              <a:off x="2833000" y="2178625"/>
              <a:ext cx="202850" cy="205350"/>
            </a:xfrm>
            <a:custGeom>
              <a:rect b="b" l="l" r="r" t="t"/>
              <a:pathLst>
                <a:path extrusionOk="0" h="8214" w="8114">
                  <a:moveTo>
                    <a:pt x="3402" y="1"/>
                  </a:moveTo>
                  <a:lnTo>
                    <a:pt x="3402" y="1"/>
                  </a:lnTo>
                  <a:cubicBezTo>
                    <a:pt x="0" y="2831"/>
                    <a:pt x="2163" y="8214"/>
                    <a:pt x="6300" y="8214"/>
                  </a:cubicBezTo>
                  <a:cubicBezTo>
                    <a:pt x="6562" y="8214"/>
                    <a:pt x="6833" y="8192"/>
                    <a:pt x="7110" y="8147"/>
                  </a:cubicBezTo>
                  <a:cubicBezTo>
                    <a:pt x="7718" y="6658"/>
                    <a:pt x="8113" y="4712"/>
                    <a:pt x="7292" y="2980"/>
                  </a:cubicBezTo>
                  <a:cubicBezTo>
                    <a:pt x="6472" y="1217"/>
                    <a:pt x="4830" y="396"/>
                    <a:pt x="34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36"/>
            <p:cNvSpPr/>
            <p:nvPr/>
          </p:nvSpPr>
          <p:spPr>
            <a:xfrm>
              <a:off x="2918800" y="2150875"/>
              <a:ext cx="191500" cy="232200"/>
            </a:xfrm>
            <a:custGeom>
              <a:rect b="b" l="l" r="r" t="t"/>
              <a:pathLst>
                <a:path extrusionOk="0" h="9288" w="7660">
                  <a:moveTo>
                    <a:pt x="2981" y="1"/>
                  </a:moveTo>
                  <a:cubicBezTo>
                    <a:pt x="1953" y="1"/>
                    <a:pt x="903" y="345"/>
                    <a:pt x="0" y="1111"/>
                  </a:cubicBezTo>
                  <a:cubicBezTo>
                    <a:pt x="1398" y="1506"/>
                    <a:pt x="3040" y="2327"/>
                    <a:pt x="3860" y="4090"/>
                  </a:cubicBezTo>
                  <a:cubicBezTo>
                    <a:pt x="4712" y="5853"/>
                    <a:pt x="4286" y="7768"/>
                    <a:pt x="3678" y="9287"/>
                  </a:cubicBezTo>
                  <a:cubicBezTo>
                    <a:pt x="5958" y="8923"/>
                    <a:pt x="7660" y="6977"/>
                    <a:pt x="7660" y="4667"/>
                  </a:cubicBezTo>
                  <a:cubicBezTo>
                    <a:pt x="7660" y="1879"/>
                    <a:pt x="5380" y="1"/>
                    <a:pt x="29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36"/>
            <p:cNvSpPr/>
            <p:nvPr/>
          </p:nvSpPr>
          <p:spPr>
            <a:xfrm>
              <a:off x="3169625" y="2075300"/>
              <a:ext cx="184600" cy="185725"/>
            </a:xfrm>
            <a:custGeom>
              <a:rect b="b" l="l" r="r" t="t"/>
              <a:pathLst>
                <a:path extrusionOk="0" h="7429" w="7384">
                  <a:moveTo>
                    <a:pt x="3129" y="0"/>
                  </a:moveTo>
                  <a:lnTo>
                    <a:pt x="3129" y="0"/>
                  </a:lnTo>
                  <a:cubicBezTo>
                    <a:pt x="1" y="2531"/>
                    <a:pt x="1927" y="7428"/>
                    <a:pt x="5672" y="7428"/>
                  </a:cubicBezTo>
                  <a:cubicBezTo>
                    <a:pt x="5930" y="7428"/>
                    <a:pt x="6197" y="7405"/>
                    <a:pt x="6472" y="7356"/>
                  </a:cubicBezTo>
                  <a:cubicBezTo>
                    <a:pt x="7019" y="6018"/>
                    <a:pt x="7384" y="4255"/>
                    <a:pt x="6654" y="2675"/>
                  </a:cubicBezTo>
                  <a:cubicBezTo>
                    <a:pt x="5895" y="1094"/>
                    <a:pt x="4405" y="365"/>
                    <a:pt x="3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36"/>
            <p:cNvSpPr/>
            <p:nvPr/>
          </p:nvSpPr>
          <p:spPr>
            <a:xfrm>
              <a:off x="3247825" y="2050275"/>
              <a:ext cx="173275" cy="208925"/>
            </a:xfrm>
            <a:custGeom>
              <a:rect b="b" l="l" r="r" t="t"/>
              <a:pathLst>
                <a:path extrusionOk="0" h="8357" w="6931">
                  <a:moveTo>
                    <a:pt x="2693" y="0"/>
                  </a:moveTo>
                  <a:cubicBezTo>
                    <a:pt x="1766" y="0"/>
                    <a:pt x="818" y="311"/>
                    <a:pt x="1" y="1001"/>
                  </a:cubicBezTo>
                  <a:cubicBezTo>
                    <a:pt x="1277" y="1366"/>
                    <a:pt x="2767" y="2095"/>
                    <a:pt x="3526" y="3676"/>
                  </a:cubicBezTo>
                  <a:cubicBezTo>
                    <a:pt x="4256" y="5287"/>
                    <a:pt x="3891" y="7019"/>
                    <a:pt x="3344" y="8357"/>
                  </a:cubicBezTo>
                  <a:cubicBezTo>
                    <a:pt x="5411" y="8053"/>
                    <a:pt x="6931" y="6290"/>
                    <a:pt x="6931" y="4223"/>
                  </a:cubicBezTo>
                  <a:cubicBezTo>
                    <a:pt x="6931" y="1708"/>
                    <a:pt x="4869" y="0"/>
                    <a:pt x="26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36"/>
            <p:cNvSpPr/>
            <p:nvPr/>
          </p:nvSpPr>
          <p:spPr>
            <a:xfrm>
              <a:off x="3237175" y="2276000"/>
              <a:ext cx="79825" cy="56150"/>
            </a:xfrm>
            <a:custGeom>
              <a:rect b="b" l="l" r="r" t="t"/>
              <a:pathLst>
                <a:path extrusionOk="0" h="2246" w="3193">
                  <a:moveTo>
                    <a:pt x="1500" y="1"/>
                  </a:moveTo>
                  <a:cubicBezTo>
                    <a:pt x="340" y="1"/>
                    <a:pt x="1" y="1304"/>
                    <a:pt x="1" y="1304"/>
                  </a:cubicBezTo>
                  <a:cubicBezTo>
                    <a:pt x="469" y="1063"/>
                    <a:pt x="876" y="968"/>
                    <a:pt x="1226" y="968"/>
                  </a:cubicBezTo>
                  <a:cubicBezTo>
                    <a:pt x="2515" y="968"/>
                    <a:pt x="3041" y="2246"/>
                    <a:pt x="3041" y="2246"/>
                  </a:cubicBezTo>
                  <a:cubicBezTo>
                    <a:pt x="3041" y="2246"/>
                    <a:pt x="3193" y="300"/>
                    <a:pt x="1794" y="27"/>
                  </a:cubicBezTo>
                  <a:cubicBezTo>
                    <a:pt x="1691" y="9"/>
                    <a:pt x="1593" y="1"/>
                    <a:pt x="1500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36"/>
            <p:cNvSpPr/>
            <p:nvPr/>
          </p:nvSpPr>
          <p:spPr>
            <a:xfrm>
              <a:off x="3045700" y="2423325"/>
              <a:ext cx="207475" cy="104875"/>
            </a:xfrm>
            <a:custGeom>
              <a:rect b="b" l="l" r="r" t="t"/>
              <a:pathLst>
                <a:path extrusionOk="0" h="4195" w="8299">
                  <a:moveTo>
                    <a:pt x="8298" y="0"/>
                  </a:moveTo>
                  <a:lnTo>
                    <a:pt x="8298" y="0"/>
                  </a:lnTo>
                  <a:cubicBezTo>
                    <a:pt x="6842" y="477"/>
                    <a:pt x="5173" y="617"/>
                    <a:pt x="3715" y="617"/>
                  </a:cubicBezTo>
                  <a:cubicBezTo>
                    <a:pt x="1644" y="617"/>
                    <a:pt x="0" y="335"/>
                    <a:pt x="0" y="335"/>
                  </a:cubicBezTo>
                  <a:lnTo>
                    <a:pt x="0" y="335"/>
                  </a:lnTo>
                  <a:cubicBezTo>
                    <a:pt x="0" y="335"/>
                    <a:pt x="456" y="4195"/>
                    <a:pt x="4134" y="4195"/>
                  </a:cubicBezTo>
                  <a:cubicBezTo>
                    <a:pt x="7812" y="4195"/>
                    <a:pt x="8298" y="0"/>
                    <a:pt x="82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36"/>
            <p:cNvSpPr/>
            <p:nvPr/>
          </p:nvSpPr>
          <p:spPr>
            <a:xfrm>
              <a:off x="2846725" y="2084575"/>
              <a:ext cx="93450" cy="76200"/>
            </a:xfrm>
            <a:custGeom>
              <a:rect b="b" l="l" r="r" t="t"/>
              <a:pathLst>
                <a:path extrusionOk="0" h="3048" w="3738">
                  <a:moveTo>
                    <a:pt x="2858" y="0"/>
                  </a:moveTo>
                  <a:cubicBezTo>
                    <a:pt x="1932" y="0"/>
                    <a:pt x="1" y="2124"/>
                    <a:pt x="664" y="2973"/>
                  </a:cubicBezTo>
                  <a:cubicBezTo>
                    <a:pt x="704" y="3024"/>
                    <a:pt x="765" y="3048"/>
                    <a:pt x="841" y="3048"/>
                  </a:cubicBezTo>
                  <a:cubicBezTo>
                    <a:pt x="1571" y="3048"/>
                    <a:pt x="3738" y="862"/>
                    <a:pt x="3187" y="146"/>
                  </a:cubicBezTo>
                  <a:cubicBezTo>
                    <a:pt x="3106" y="45"/>
                    <a:pt x="2993" y="0"/>
                    <a:pt x="2858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36"/>
            <p:cNvSpPr/>
            <p:nvPr/>
          </p:nvSpPr>
          <p:spPr>
            <a:xfrm>
              <a:off x="3289025" y="1973575"/>
              <a:ext cx="82500" cy="38075"/>
            </a:xfrm>
            <a:custGeom>
              <a:rect b="b" l="l" r="r" t="t"/>
              <a:pathLst>
                <a:path extrusionOk="0" h="1523" w="3300">
                  <a:moveTo>
                    <a:pt x="831" y="1"/>
                  </a:moveTo>
                  <a:cubicBezTo>
                    <a:pt x="481" y="1"/>
                    <a:pt x="212" y="111"/>
                    <a:pt x="146" y="391"/>
                  </a:cubicBezTo>
                  <a:cubicBezTo>
                    <a:pt x="0" y="1100"/>
                    <a:pt x="1254" y="1522"/>
                    <a:pt x="2165" y="1522"/>
                  </a:cubicBezTo>
                  <a:cubicBezTo>
                    <a:pt x="2583" y="1522"/>
                    <a:pt x="2928" y="1433"/>
                    <a:pt x="3033" y="1242"/>
                  </a:cubicBezTo>
                  <a:cubicBezTo>
                    <a:pt x="3299" y="799"/>
                    <a:pt x="1772" y="1"/>
                    <a:pt x="831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36"/>
            <p:cNvSpPr/>
            <p:nvPr/>
          </p:nvSpPr>
          <p:spPr>
            <a:xfrm>
              <a:off x="1632125" y="1740750"/>
              <a:ext cx="1101275" cy="698900"/>
            </a:xfrm>
            <a:custGeom>
              <a:rect b="b" l="l" r="r" t="t"/>
              <a:pathLst>
                <a:path extrusionOk="0" h="27956" w="44051">
                  <a:moveTo>
                    <a:pt x="10779" y="0"/>
                  </a:moveTo>
                  <a:cubicBezTo>
                    <a:pt x="3165" y="0"/>
                    <a:pt x="1" y="25170"/>
                    <a:pt x="5418" y="27668"/>
                  </a:cubicBezTo>
                  <a:cubicBezTo>
                    <a:pt x="5845" y="27865"/>
                    <a:pt x="6330" y="27956"/>
                    <a:pt x="6861" y="27956"/>
                  </a:cubicBezTo>
                  <a:cubicBezTo>
                    <a:pt x="13059" y="27956"/>
                    <a:pt x="25534" y="15567"/>
                    <a:pt x="26487" y="15567"/>
                  </a:cubicBezTo>
                  <a:cubicBezTo>
                    <a:pt x="26497" y="15567"/>
                    <a:pt x="26505" y="15568"/>
                    <a:pt x="26512" y="15571"/>
                  </a:cubicBezTo>
                  <a:cubicBezTo>
                    <a:pt x="27205" y="15784"/>
                    <a:pt x="31419" y="26422"/>
                    <a:pt x="36274" y="26422"/>
                  </a:cubicBezTo>
                  <a:cubicBezTo>
                    <a:pt x="36961" y="26422"/>
                    <a:pt x="37662" y="26209"/>
                    <a:pt x="38367" y="25723"/>
                  </a:cubicBezTo>
                  <a:cubicBezTo>
                    <a:pt x="44051" y="21832"/>
                    <a:pt x="30616" y="5327"/>
                    <a:pt x="27485" y="4385"/>
                  </a:cubicBezTo>
                  <a:cubicBezTo>
                    <a:pt x="27376" y="4352"/>
                    <a:pt x="27255" y="4335"/>
                    <a:pt x="27123" y="4335"/>
                  </a:cubicBezTo>
                  <a:cubicBezTo>
                    <a:pt x="23487" y="4335"/>
                    <a:pt x="11406" y="16586"/>
                    <a:pt x="10358" y="16586"/>
                  </a:cubicBezTo>
                  <a:cubicBezTo>
                    <a:pt x="10339" y="16586"/>
                    <a:pt x="10323" y="16582"/>
                    <a:pt x="10311" y="16574"/>
                  </a:cubicBezTo>
                  <a:cubicBezTo>
                    <a:pt x="9703" y="16148"/>
                    <a:pt x="18792" y="525"/>
                    <a:pt x="11010" y="8"/>
                  </a:cubicBezTo>
                  <a:cubicBezTo>
                    <a:pt x="10933" y="3"/>
                    <a:pt x="10856" y="0"/>
                    <a:pt x="107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36"/>
            <p:cNvSpPr/>
            <p:nvPr/>
          </p:nvSpPr>
          <p:spPr>
            <a:xfrm>
              <a:off x="2057075" y="2106250"/>
              <a:ext cx="236400" cy="326200"/>
            </a:xfrm>
            <a:custGeom>
              <a:rect b="b" l="l" r="r" t="t"/>
              <a:pathLst>
                <a:path extrusionOk="0" h="13048" w="9456">
                  <a:moveTo>
                    <a:pt x="6081" y="1"/>
                  </a:moveTo>
                  <a:cubicBezTo>
                    <a:pt x="5782" y="1"/>
                    <a:pt x="5507" y="91"/>
                    <a:pt x="5289" y="282"/>
                  </a:cubicBezTo>
                  <a:cubicBezTo>
                    <a:pt x="4013" y="1346"/>
                    <a:pt x="6049" y="3595"/>
                    <a:pt x="6049" y="3595"/>
                  </a:cubicBezTo>
                  <a:lnTo>
                    <a:pt x="0" y="8367"/>
                  </a:lnTo>
                  <a:cubicBezTo>
                    <a:pt x="1248" y="9563"/>
                    <a:pt x="2081" y="9820"/>
                    <a:pt x="2567" y="9820"/>
                  </a:cubicBezTo>
                  <a:cubicBezTo>
                    <a:pt x="2932" y="9820"/>
                    <a:pt x="3101" y="9674"/>
                    <a:pt x="3101" y="9674"/>
                  </a:cubicBezTo>
                  <a:lnTo>
                    <a:pt x="4134" y="13048"/>
                  </a:lnTo>
                  <a:lnTo>
                    <a:pt x="7235" y="10252"/>
                  </a:lnTo>
                  <a:lnTo>
                    <a:pt x="6232" y="8306"/>
                  </a:lnTo>
                  <a:cubicBezTo>
                    <a:pt x="6232" y="8306"/>
                    <a:pt x="7782" y="7546"/>
                    <a:pt x="8602" y="4841"/>
                  </a:cubicBezTo>
                  <a:cubicBezTo>
                    <a:pt x="9455" y="2007"/>
                    <a:pt x="7493" y="1"/>
                    <a:pt x="6081" y="1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36"/>
            <p:cNvSpPr/>
            <p:nvPr/>
          </p:nvSpPr>
          <p:spPr>
            <a:xfrm>
              <a:off x="2075300" y="2344025"/>
              <a:ext cx="990175" cy="562525"/>
            </a:xfrm>
            <a:custGeom>
              <a:rect b="b" l="l" r="r" t="t"/>
              <a:pathLst>
                <a:path extrusionOk="0" h="22501" w="39607">
                  <a:moveTo>
                    <a:pt x="10127" y="0"/>
                  </a:moveTo>
                  <a:cubicBezTo>
                    <a:pt x="8315" y="0"/>
                    <a:pt x="6516" y="528"/>
                    <a:pt x="4986" y="1531"/>
                  </a:cubicBezTo>
                  <a:cubicBezTo>
                    <a:pt x="1" y="4783"/>
                    <a:pt x="214" y="10254"/>
                    <a:pt x="214" y="10254"/>
                  </a:cubicBezTo>
                  <a:cubicBezTo>
                    <a:pt x="214" y="10254"/>
                    <a:pt x="3679" y="16212"/>
                    <a:pt x="16962" y="20133"/>
                  </a:cubicBezTo>
                  <a:cubicBezTo>
                    <a:pt x="23264" y="22008"/>
                    <a:pt x="28334" y="22500"/>
                    <a:pt x="31923" y="22500"/>
                  </a:cubicBezTo>
                  <a:cubicBezTo>
                    <a:pt x="35899" y="22500"/>
                    <a:pt x="38056" y="21896"/>
                    <a:pt x="38056" y="21896"/>
                  </a:cubicBezTo>
                  <a:cubicBezTo>
                    <a:pt x="39607" y="17337"/>
                    <a:pt x="38512" y="13902"/>
                    <a:pt x="38512" y="13902"/>
                  </a:cubicBezTo>
                  <a:cubicBezTo>
                    <a:pt x="38512" y="13902"/>
                    <a:pt x="30609" y="12382"/>
                    <a:pt x="23649" y="9616"/>
                  </a:cubicBezTo>
                  <a:cubicBezTo>
                    <a:pt x="16688" y="6850"/>
                    <a:pt x="11278" y="72"/>
                    <a:pt x="11278" y="72"/>
                  </a:cubicBezTo>
                  <a:cubicBezTo>
                    <a:pt x="10895" y="24"/>
                    <a:pt x="10511" y="0"/>
                    <a:pt x="10127" y="0"/>
                  </a:cubicBezTo>
                  <a:close/>
                </a:path>
              </a:pathLst>
            </a:custGeom>
            <a:solidFill>
              <a:srgbClr val="7451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36"/>
            <p:cNvSpPr/>
            <p:nvPr/>
          </p:nvSpPr>
          <p:spPr>
            <a:xfrm>
              <a:off x="1277425" y="3642800"/>
              <a:ext cx="973450" cy="903200"/>
            </a:xfrm>
            <a:custGeom>
              <a:rect b="b" l="l" r="r" t="t"/>
              <a:pathLst>
                <a:path extrusionOk="0" h="36128" w="38938">
                  <a:moveTo>
                    <a:pt x="15946" y="1"/>
                  </a:moveTo>
                  <a:cubicBezTo>
                    <a:pt x="15669" y="1"/>
                    <a:pt x="15379" y="32"/>
                    <a:pt x="15077" y="97"/>
                  </a:cubicBezTo>
                  <a:cubicBezTo>
                    <a:pt x="9818" y="1222"/>
                    <a:pt x="14378" y="15508"/>
                    <a:pt x="14104" y="15964"/>
                  </a:cubicBezTo>
                  <a:cubicBezTo>
                    <a:pt x="13800" y="16420"/>
                    <a:pt x="0" y="17332"/>
                    <a:pt x="1703" y="23563"/>
                  </a:cubicBezTo>
                  <a:cubicBezTo>
                    <a:pt x="2258" y="25586"/>
                    <a:pt x="3881" y="26256"/>
                    <a:pt x="5838" y="26256"/>
                  </a:cubicBezTo>
                  <a:cubicBezTo>
                    <a:pt x="9684" y="26256"/>
                    <a:pt x="14818" y="23664"/>
                    <a:pt x="15653" y="23664"/>
                  </a:cubicBezTo>
                  <a:cubicBezTo>
                    <a:pt x="15695" y="23664"/>
                    <a:pt x="15726" y="23671"/>
                    <a:pt x="15745" y="23684"/>
                  </a:cubicBezTo>
                  <a:cubicBezTo>
                    <a:pt x="16341" y="24110"/>
                    <a:pt x="17969" y="36128"/>
                    <a:pt x="23568" y="36128"/>
                  </a:cubicBezTo>
                  <a:cubicBezTo>
                    <a:pt x="23969" y="36128"/>
                    <a:pt x="24391" y="36066"/>
                    <a:pt x="24834" y="35934"/>
                  </a:cubicBezTo>
                  <a:cubicBezTo>
                    <a:pt x="31490" y="33958"/>
                    <a:pt x="24469" y="21769"/>
                    <a:pt x="24712" y="21283"/>
                  </a:cubicBezTo>
                  <a:cubicBezTo>
                    <a:pt x="24955" y="20797"/>
                    <a:pt x="38937" y="18851"/>
                    <a:pt x="37083" y="13380"/>
                  </a:cubicBezTo>
                  <a:cubicBezTo>
                    <a:pt x="36476" y="11597"/>
                    <a:pt x="34755" y="11009"/>
                    <a:pt x="32696" y="11009"/>
                  </a:cubicBezTo>
                  <a:cubicBezTo>
                    <a:pt x="28704" y="11009"/>
                    <a:pt x="23443" y="13221"/>
                    <a:pt x="22569" y="13221"/>
                  </a:cubicBezTo>
                  <a:cubicBezTo>
                    <a:pt x="22519" y="13221"/>
                    <a:pt x="22483" y="13213"/>
                    <a:pt x="22463" y="13198"/>
                  </a:cubicBezTo>
                  <a:cubicBezTo>
                    <a:pt x="22144" y="12966"/>
                    <a:pt x="21604" y="1"/>
                    <a:pt x="159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7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Number Talk Year 1 - Subtraction</a:t>
            </a:r>
            <a:endParaRPr sz="2400"/>
          </a:p>
        </p:txBody>
      </p:sp>
      <p:sp>
        <p:nvSpPr>
          <p:cNvPr id="324" name="Google Shape;324;p37"/>
          <p:cNvSpPr/>
          <p:nvPr/>
        </p:nvSpPr>
        <p:spPr>
          <a:xfrm rot="-2042856">
            <a:off x="778530" y="434876"/>
            <a:ext cx="675722" cy="429439"/>
          </a:xfrm>
          <a:custGeom>
            <a:rect b="b" l="l" r="r" t="t"/>
            <a:pathLst>
              <a:path extrusionOk="0" h="17177" w="27028">
                <a:moveTo>
                  <a:pt x="4079" y="0"/>
                </a:moveTo>
                <a:cubicBezTo>
                  <a:pt x="1498" y="0"/>
                  <a:pt x="0" y="3139"/>
                  <a:pt x="824" y="4467"/>
                </a:cubicBezTo>
                <a:cubicBezTo>
                  <a:pt x="2192" y="6625"/>
                  <a:pt x="17389" y="14983"/>
                  <a:pt x="20307" y="16655"/>
                </a:cubicBezTo>
                <a:cubicBezTo>
                  <a:pt x="20938" y="17016"/>
                  <a:pt x="21630" y="17176"/>
                  <a:pt x="22308" y="17176"/>
                </a:cubicBezTo>
                <a:cubicBezTo>
                  <a:pt x="24767" y="17176"/>
                  <a:pt x="27028" y="15072"/>
                  <a:pt x="25383" y="12856"/>
                </a:cubicBezTo>
                <a:cubicBezTo>
                  <a:pt x="22739" y="9299"/>
                  <a:pt x="8514" y="1397"/>
                  <a:pt x="5261" y="211"/>
                </a:cubicBezTo>
                <a:cubicBezTo>
                  <a:pt x="4847" y="65"/>
                  <a:pt x="4452" y="0"/>
                  <a:pt x="4079" y="0"/>
                </a:cubicBezTo>
                <a:close/>
              </a:path>
            </a:pathLst>
          </a:custGeom>
          <a:solidFill>
            <a:srgbClr val="673E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37"/>
          <p:cNvSpPr/>
          <p:nvPr/>
        </p:nvSpPr>
        <p:spPr>
          <a:xfrm rot="-2042856">
            <a:off x="7897380" y="434876"/>
            <a:ext cx="675722" cy="429439"/>
          </a:xfrm>
          <a:custGeom>
            <a:rect b="b" l="l" r="r" t="t"/>
            <a:pathLst>
              <a:path extrusionOk="0" h="17177" w="27028">
                <a:moveTo>
                  <a:pt x="4079" y="0"/>
                </a:moveTo>
                <a:cubicBezTo>
                  <a:pt x="1498" y="0"/>
                  <a:pt x="0" y="3139"/>
                  <a:pt x="824" y="4467"/>
                </a:cubicBezTo>
                <a:cubicBezTo>
                  <a:pt x="2192" y="6625"/>
                  <a:pt x="17389" y="14983"/>
                  <a:pt x="20307" y="16655"/>
                </a:cubicBezTo>
                <a:cubicBezTo>
                  <a:pt x="20938" y="17016"/>
                  <a:pt x="21630" y="17176"/>
                  <a:pt x="22308" y="17176"/>
                </a:cubicBezTo>
                <a:cubicBezTo>
                  <a:pt x="24767" y="17176"/>
                  <a:pt x="27028" y="15072"/>
                  <a:pt x="25383" y="12856"/>
                </a:cubicBezTo>
                <a:cubicBezTo>
                  <a:pt x="22739" y="9299"/>
                  <a:pt x="8514" y="1397"/>
                  <a:pt x="5261" y="211"/>
                </a:cubicBezTo>
                <a:cubicBezTo>
                  <a:pt x="4847" y="65"/>
                  <a:pt x="4452" y="0"/>
                  <a:pt x="4079" y="0"/>
                </a:cubicBezTo>
                <a:close/>
              </a:path>
            </a:pathLst>
          </a:custGeom>
          <a:solidFill>
            <a:srgbClr val="673E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26" name="Google Shape;326;p37" title="Year 1 Week 9 Number Talk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39850" y="1102275"/>
            <a:ext cx="4818150" cy="361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8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Task - Show us your working out!</a:t>
            </a:r>
            <a:endParaRPr/>
          </a:p>
        </p:txBody>
      </p:sp>
      <p:sp>
        <p:nvSpPr>
          <p:cNvPr id="332" name="Google Shape;332;p38"/>
          <p:cNvSpPr/>
          <p:nvPr/>
        </p:nvSpPr>
        <p:spPr>
          <a:xfrm>
            <a:off x="1123750" y="1000300"/>
            <a:ext cx="7472100" cy="3979500"/>
          </a:xfrm>
          <a:prstGeom prst="rect">
            <a:avLst/>
          </a:prstGeom>
          <a:solidFill>
            <a:schemeClr val="accent6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Please watch the video before you complete the task.  Your job is to make a poster and solve the subtraction problem: </a:t>
            </a:r>
            <a:endParaRPr sz="15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29-12=</a:t>
            </a:r>
            <a:endParaRPr b="1" sz="20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How many different ways can you solve this problem? Don’t just stop at one or two - show me everything you can think of including:</a:t>
            </a:r>
            <a:endParaRPr sz="15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Varela Round"/>
              <a:buChar char="●"/>
            </a:pPr>
            <a:r>
              <a:rPr lang="en" sz="15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The split strategy</a:t>
            </a:r>
            <a:endParaRPr sz="15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Varela Round"/>
              <a:buChar char="●"/>
            </a:pPr>
            <a:r>
              <a:rPr lang="en" sz="15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The jump strategy</a:t>
            </a:r>
            <a:endParaRPr sz="15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Varela Round"/>
              <a:buChar char="●"/>
            </a:pPr>
            <a:r>
              <a:rPr lang="en" sz="15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The compensation strategy (where you change some numbers to make them easier to work with)</a:t>
            </a:r>
            <a:endParaRPr sz="15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If you need to refer back to the video for ideas you can re watch it. Make your poster as colourful as you can!</a:t>
            </a:r>
            <a:endParaRPr sz="15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Take a photo of your poster and insert it onto this slide (you can put it on top of this writing). </a:t>
            </a:r>
            <a:endParaRPr sz="1500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83E8FF"/>
      </a:lt1>
      <a:dk2>
        <a:srgbClr val="52D6FF"/>
      </a:dk2>
      <a:lt2>
        <a:srgbClr val="FFF24A"/>
      </a:lt2>
      <a:accent1>
        <a:srgbClr val="FFD527"/>
      </a:accent1>
      <a:accent2>
        <a:srgbClr val="673ECC"/>
      </a:accent2>
      <a:accent3>
        <a:srgbClr val="FFFFFF"/>
      </a:accent3>
      <a:accent4>
        <a:srgbClr val="83E8FF"/>
      </a:accent4>
      <a:accent5>
        <a:srgbClr val="52D6FF"/>
      </a:accent5>
      <a:accent6>
        <a:srgbClr val="FFF24A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