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Fredoka One"/>
      <p:regular r:id="rId14"/>
    </p:embeddedFont>
    <p:embeddedFont>
      <p:font typeface="Varela Round"/>
      <p:regular r:id="rId15"/>
    </p:embeddedFont>
    <p:embeddedFont>
      <p:font typeface="Exo Thin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pos="451">
          <p15:clr>
            <a:srgbClr val="9AA0A6"/>
          </p15:clr>
        </p15:guide>
        <p15:guide id="4" pos="5309">
          <p15:clr>
            <a:srgbClr val="9AA0A6"/>
          </p15:clr>
        </p15:guide>
        <p15:guide id="5" orient="horz" pos="338">
          <p15:clr>
            <a:srgbClr val="9AA0A6"/>
          </p15:clr>
        </p15:guide>
        <p15:guide id="6" orient="horz" pos="29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451"/>
        <p:guide pos="5309"/>
        <p:guide pos="338" orient="horz"/>
        <p:guide pos="290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VarelaRound-regular.fntdata"/><Relationship Id="rId14" Type="http://schemas.openxmlformats.org/officeDocument/2006/relationships/font" Target="fonts/FredokaOne-regular.fntdata"/><Relationship Id="rId17" Type="http://schemas.openxmlformats.org/officeDocument/2006/relationships/font" Target="fonts/ExoThin-bold.fntdata"/><Relationship Id="rId16" Type="http://schemas.openxmlformats.org/officeDocument/2006/relationships/font" Target="fonts/ExoThin-regular.fntdata"/><Relationship Id="rId19" Type="http://schemas.openxmlformats.org/officeDocument/2006/relationships/font" Target="fonts/ExoThin-boldItalic.fntdata"/><Relationship Id="rId18" Type="http://schemas.openxmlformats.org/officeDocument/2006/relationships/font" Target="fonts/ExoThin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ec9294d6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ec9294d6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ec9294d6b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ec9294d6b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9441b6e6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9441b6e6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ec9294d6b4_0_5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ec9294d6b4_0_5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ec9294d6b4_0_5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ec9294d6b4_0_5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9441b6e6b6_0_2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9441b6e6b6_0_2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ec9294d6b4_0_5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ec9294d6b4_0_5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3344817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583663" y="2070025"/>
            <a:ext cx="59808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83663" y="2851950"/>
            <a:ext cx="5980800" cy="39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/>
          <p:nvPr/>
        </p:nvSpPr>
        <p:spPr>
          <a:xfrm>
            <a:off x="4901300" y="-125"/>
            <a:ext cx="4242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1"/>
          <p:cNvSpPr txBox="1"/>
          <p:nvPr>
            <p:ph type="title"/>
          </p:nvPr>
        </p:nvSpPr>
        <p:spPr>
          <a:xfrm>
            <a:off x="720000" y="1260975"/>
            <a:ext cx="3204000" cy="133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2" name="Google Shape;52;p11"/>
          <p:cNvSpPr txBox="1"/>
          <p:nvPr>
            <p:ph idx="1" type="subTitle"/>
          </p:nvPr>
        </p:nvSpPr>
        <p:spPr>
          <a:xfrm>
            <a:off x="720000" y="2591350"/>
            <a:ext cx="3204000" cy="12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11"/>
          <p:cNvSpPr/>
          <p:nvPr/>
        </p:nvSpPr>
        <p:spPr>
          <a:xfrm rot="-5400000">
            <a:off x="1868617" y="2066828"/>
            <a:ext cx="5132130" cy="1009614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idx="2" type="subTitle"/>
          </p:nvPr>
        </p:nvSpPr>
        <p:spPr>
          <a:xfrm>
            <a:off x="4915919" y="3996325"/>
            <a:ext cx="3420600" cy="4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/>
          <p:nvPr/>
        </p:nvSpPr>
        <p:spPr>
          <a:xfrm>
            <a:off x="2755525" y="3578775"/>
            <a:ext cx="807087" cy="748843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2"/>
          <p:cNvSpPr/>
          <p:nvPr/>
        </p:nvSpPr>
        <p:spPr>
          <a:xfrm>
            <a:off x="5458500" y="984449"/>
            <a:ext cx="1085418" cy="930942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2"/>
          <p:cNvGrpSpPr/>
          <p:nvPr/>
        </p:nvGrpSpPr>
        <p:grpSpPr>
          <a:xfrm>
            <a:off x="7312957" y="3392609"/>
            <a:ext cx="844557" cy="809248"/>
            <a:chOff x="4878975" y="1706650"/>
            <a:chExt cx="675700" cy="647450"/>
          </a:xfrm>
        </p:grpSpPr>
        <p:sp>
          <p:nvSpPr>
            <p:cNvPr id="59" name="Google Shape;59;p12"/>
            <p:cNvSpPr/>
            <p:nvPr/>
          </p:nvSpPr>
          <p:spPr>
            <a:xfrm>
              <a:off x="4951225" y="212762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257475" y="170665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4878975" y="180625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2"/>
          <p:cNvSpPr txBox="1"/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5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05">
  <p:cSld name="CAPTION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 rot="5400000">
            <a:off x="6120502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5400000">
            <a:off x="-2068199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0" y="3344817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hasCustomPrompt="1" type="title"/>
          </p:nvPr>
        </p:nvSpPr>
        <p:spPr>
          <a:xfrm>
            <a:off x="3285900" y="1598275"/>
            <a:ext cx="5027700" cy="11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3285900" y="2796475"/>
            <a:ext cx="5027700" cy="4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 rot="10800000">
            <a:off x="-4" y="4060352"/>
            <a:ext cx="9143654" cy="108314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855269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2" type="subTitle"/>
          </p:nvPr>
        </p:nvSpPr>
        <p:spPr>
          <a:xfrm>
            <a:off x="4791750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7" name="Google Shape;77;p16"/>
          <p:cNvSpPr txBox="1"/>
          <p:nvPr>
            <p:ph idx="3" type="subTitle"/>
          </p:nvPr>
        </p:nvSpPr>
        <p:spPr>
          <a:xfrm>
            <a:off x="2782950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8" name="Google Shape;78;p16"/>
          <p:cNvSpPr txBox="1"/>
          <p:nvPr>
            <p:ph idx="4" type="subTitle"/>
          </p:nvPr>
        </p:nvSpPr>
        <p:spPr>
          <a:xfrm>
            <a:off x="6768181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9" name="Google Shape;79;p16"/>
          <p:cNvSpPr txBox="1"/>
          <p:nvPr>
            <p:ph hasCustomPrompt="1" idx="5" type="title"/>
          </p:nvPr>
        </p:nvSpPr>
        <p:spPr>
          <a:xfrm>
            <a:off x="1254569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0" name="Google Shape;80;p16"/>
          <p:cNvSpPr txBox="1"/>
          <p:nvPr>
            <p:ph hasCustomPrompt="1" idx="6" type="title"/>
          </p:nvPr>
        </p:nvSpPr>
        <p:spPr>
          <a:xfrm>
            <a:off x="5191050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" name="Google Shape;81;p16"/>
          <p:cNvSpPr txBox="1"/>
          <p:nvPr>
            <p:ph hasCustomPrompt="1" idx="7" type="title"/>
          </p:nvPr>
        </p:nvSpPr>
        <p:spPr>
          <a:xfrm>
            <a:off x="3182250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" name="Google Shape;82;p16"/>
          <p:cNvSpPr txBox="1"/>
          <p:nvPr>
            <p:ph hasCustomPrompt="1" idx="8" type="title"/>
          </p:nvPr>
        </p:nvSpPr>
        <p:spPr>
          <a:xfrm>
            <a:off x="7167481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6"/>
          <p:cNvSpPr txBox="1"/>
          <p:nvPr>
            <p:ph idx="9" type="subTitle"/>
          </p:nvPr>
        </p:nvSpPr>
        <p:spPr>
          <a:xfrm>
            <a:off x="672269" y="3264425"/>
            <a:ext cx="19353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3" type="subTitle"/>
          </p:nvPr>
        </p:nvSpPr>
        <p:spPr>
          <a:xfrm>
            <a:off x="2648700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4" type="subTitle"/>
          </p:nvPr>
        </p:nvSpPr>
        <p:spPr>
          <a:xfrm>
            <a:off x="4657500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5" type="subTitle"/>
          </p:nvPr>
        </p:nvSpPr>
        <p:spPr>
          <a:xfrm>
            <a:off x="6633931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ONE_COLUMN_TEXT_1">
    <p:bg>
      <p:bgPr>
        <a:solidFill>
          <a:schemeClr val="accen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2016600" y="2730150"/>
            <a:ext cx="5110800" cy="4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9" name="Google Shape;89;p17"/>
          <p:cNvSpPr txBox="1"/>
          <p:nvPr>
            <p:ph idx="1" type="subTitle"/>
          </p:nvPr>
        </p:nvSpPr>
        <p:spPr>
          <a:xfrm>
            <a:off x="2016600" y="1686750"/>
            <a:ext cx="5110800" cy="104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90" name="Google Shape;90;p17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ONE_COLUMN_TEXT_1_1">
    <p:bg>
      <p:bgPr>
        <a:solidFill>
          <a:schemeClr val="lt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/>
          <p:nvPr/>
        </p:nvSpPr>
        <p:spPr>
          <a:xfrm>
            <a:off x="4357475" y="215850"/>
            <a:ext cx="1005843" cy="1231432"/>
          </a:xfrm>
          <a:custGeom>
            <a:rect b="b" l="l" r="r" t="t"/>
            <a:pathLst>
              <a:path extrusionOk="0" h="36579" w="29878">
                <a:moveTo>
                  <a:pt x="16382" y="19944"/>
                </a:moveTo>
                <a:cubicBezTo>
                  <a:pt x="19330" y="19944"/>
                  <a:pt x="21701" y="22224"/>
                  <a:pt x="21701" y="25020"/>
                </a:cubicBezTo>
                <a:cubicBezTo>
                  <a:pt x="21701" y="27786"/>
                  <a:pt x="19330" y="30066"/>
                  <a:pt x="16382" y="30066"/>
                </a:cubicBezTo>
                <a:cubicBezTo>
                  <a:pt x="13433" y="30066"/>
                  <a:pt x="11062" y="27786"/>
                  <a:pt x="11062" y="25020"/>
                </a:cubicBezTo>
                <a:cubicBezTo>
                  <a:pt x="11062" y="22224"/>
                  <a:pt x="13433" y="19944"/>
                  <a:pt x="16382" y="19944"/>
                </a:cubicBezTo>
                <a:close/>
                <a:moveTo>
                  <a:pt x="12425" y="1"/>
                </a:moveTo>
                <a:cubicBezTo>
                  <a:pt x="7402" y="1"/>
                  <a:pt x="355" y="8195"/>
                  <a:pt x="181" y="18910"/>
                </a:cubicBezTo>
                <a:cubicBezTo>
                  <a:pt x="1" y="29960"/>
                  <a:pt x="5926" y="36578"/>
                  <a:pt x="14283" y="36578"/>
                </a:cubicBezTo>
                <a:cubicBezTo>
                  <a:pt x="15810" y="36578"/>
                  <a:pt x="17419" y="36357"/>
                  <a:pt x="19087" y="35902"/>
                </a:cubicBezTo>
                <a:cubicBezTo>
                  <a:pt x="29877" y="32953"/>
                  <a:pt x="29543" y="17087"/>
                  <a:pt x="20424" y="14017"/>
                </a:cubicBezTo>
                <a:cubicBezTo>
                  <a:pt x="19048" y="13553"/>
                  <a:pt x="17782" y="13356"/>
                  <a:pt x="16625" y="13356"/>
                </a:cubicBezTo>
                <a:cubicBezTo>
                  <a:pt x="10118" y="13356"/>
                  <a:pt x="7050" y="19579"/>
                  <a:pt x="7050" y="19579"/>
                </a:cubicBezTo>
                <a:cubicBezTo>
                  <a:pt x="7050" y="19579"/>
                  <a:pt x="5622" y="13105"/>
                  <a:pt x="10059" y="9640"/>
                </a:cubicBezTo>
                <a:cubicBezTo>
                  <a:pt x="14497" y="6205"/>
                  <a:pt x="17354" y="3378"/>
                  <a:pt x="15379" y="1281"/>
                </a:cubicBezTo>
                <a:cubicBezTo>
                  <a:pt x="14560" y="407"/>
                  <a:pt x="13542" y="1"/>
                  <a:pt x="124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549975" y="407225"/>
            <a:ext cx="1507284" cy="1188134"/>
          </a:xfrm>
          <a:custGeom>
            <a:rect b="b" l="l" r="r" t="t"/>
            <a:pathLst>
              <a:path extrusionOk="0" h="31830" w="40380">
                <a:moveTo>
                  <a:pt x="27123" y="1"/>
                </a:moveTo>
                <a:cubicBezTo>
                  <a:pt x="24852" y="1"/>
                  <a:pt x="21082" y="2442"/>
                  <a:pt x="12433" y="7035"/>
                </a:cubicBezTo>
                <a:cubicBezTo>
                  <a:pt x="1" y="13631"/>
                  <a:pt x="973" y="16275"/>
                  <a:pt x="2098" y="18190"/>
                </a:cubicBezTo>
                <a:cubicBezTo>
                  <a:pt x="2439" y="18792"/>
                  <a:pt x="3560" y="19420"/>
                  <a:pt x="5000" y="19420"/>
                </a:cubicBezTo>
                <a:cubicBezTo>
                  <a:pt x="5742" y="19420"/>
                  <a:pt x="6569" y="19253"/>
                  <a:pt x="7417" y="18828"/>
                </a:cubicBezTo>
                <a:cubicBezTo>
                  <a:pt x="7421" y="18826"/>
                  <a:pt x="7425" y="18826"/>
                  <a:pt x="7430" y="18826"/>
                </a:cubicBezTo>
                <a:cubicBezTo>
                  <a:pt x="7932" y="18826"/>
                  <a:pt x="11300" y="31829"/>
                  <a:pt x="16773" y="31829"/>
                </a:cubicBezTo>
                <a:cubicBezTo>
                  <a:pt x="17131" y="31829"/>
                  <a:pt x="17498" y="31774"/>
                  <a:pt x="17873" y="31655"/>
                </a:cubicBezTo>
                <a:cubicBezTo>
                  <a:pt x="24044" y="29710"/>
                  <a:pt x="13162" y="16214"/>
                  <a:pt x="13071" y="15789"/>
                </a:cubicBezTo>
                <a:cubicBezTo>
                  <a:pt x="12981" y="15370"/>
                  <a:pt x="20391" y="10070"/>
                  <a:pt x="20980" y="10070"/>
                </a:cubicBezTo>
                <a:cubicBezTo>
                  <a:pt x="20990" y="10070"/>
                  <a:pt x="20998" y="10072"/>
                  <a:pt x="21004" y="10075"/>
                </a:cubicBezTo>
                <a:cubicBezTo>
                  <a:pt x="21328" y="10249"/>
                  <a:pt x="26727" y="21862"/>
                  <a:pt x="33474" y="21862"/>
                </a:cubicBezTo>
                <a:cubicBezTo>
                  <a:pt x="34950" y="21862"/>
                  <a:pt x="36490" y="21306"/>
                  <a:pt x="38056" y="19953"/>
                </a:cubicBezTo>
                <a:cubicBezTo>
                  <a:pt x="40380" y="17945"/>
                  <a:pt x="37939" y="14259"/>
                  <a:pt x="34183" y="14259"/>
                </a:cubicBezTo>
                <a:cubicBezTo>
                  <a:pt x="33958" y="14259"/>
                  <a:pt x="33730" y="14272"/>
                  <a:pt x="33497" y="14300"/>
                </a:cubicBezTo>
                <a:cubicBezTo>
                  <a:pt x="33474" y="14303"/>
                  <a:pt x="33449" y="14304"/>
                  <a:pt x="33424" y="14304"/>
                </a:cubicBezTo>
                <a:cubicBezTo>
                  <a:pt x="31727" y="14304"/>
                  <a:pt x="26356" y="7273"/>
                  <a:pt x="26475" y="6913"/>
                </a:cubicBezTo>
                <a:cubicBezTo>
                  <a:pt x="26627" y="6518"/>
                  <a:pt x="31704" y="4239"/>
                  <a:pt x="29424" y="1290"/>
                </a:cubicBezTo>
                <a:cubicBezTo>
                  <a:pt x="28754" y="424"/>
                  <a:pt x="28068" y="1"/>
                  <a:pt x="2712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4" name="Google Shape;94;p18"/>
          <p:cNvGrpSpPr/>
          <p:nvPr/>
        </p:nvGrpSpPr>
        <p:grpSpPr>
          <a:xfrm>
            <a:off x="7522465" y="2609917"/>
            <a:ext cx="1294133" cy="2205229"/>
            <a:chOff x="3723830" y="3250538"/>
            <a:chExt cx="916266" cy="1561335"/>
          </a:xfrm>
        </p:grpSpPr>
        <p:sp>
          <p:nvSpPr>
            <p:cNvPr id="95" name="Google Shape;95;p18"/>
            <p:cNvSpPr/>
            <p:nvPr/>
          </p:nvSpPr>
          <p:spPr>
            <a:xfrm>
              <a:off x="3956170" y="4656596"/>
              <a:ext cx="34093" cy="133020"/>
            </a:xfrm>
            <a:custGeom>
              <a:rect b="b" l="l" r="r" t="t"/>
              <a:pathLst>
                <a:path extrusionOk="0" h="5080" w="1302">
                  <a:moveTo>
                    <a:pt x="1069" y="1"/>
                  </a:moveTo>
                  <a:cubicBezTo>
                    <a:pt x="969" y="1"/>
                    <a:pt x="895" y="66"/>
                    <a:pt x="868" y="176"/>
                  </a:cubicBezTo>
                  <a:cubicBezTo>
                    <a:pt x="834" y="310"/>
                    <a:pt x="0" y="3645"/>
                    <a:pt x="34" y="4879"/>
                  </a:cubicBezTo>
                  <a:cubicBezTo>
                    <a:pt x="34" y="4980"/>
                    <a:pt x="134" y="5080"/>
                    <a:pt x="267" y="5080"/>
                  </a:cubicBezTo>
                  <a:cubicBezTo>
                    <a:pt x="367" y="5080"/>
                    <a:pt x="467" y="4980"/>
                    <a:pt x="467" y="4879"/>
                  </a:cubicBezTo>
                  <a:cubicBezTo>
                    <a:pt x="434" y="3712"/>
                    <a:pt x="1268" y="310"/>
                    <a:pt x="1268" y="276"/>
                  </a:cubicBezTo>
                  <a:cubicBezTo>
                    <a:pt x="1301" y="143"/>
                    <a:pt x="1234" y="43"/>
                    <a:pt x="1134" y="9"/>
                  </a:cubicBezTo>
                  <a:cubicBezTo>
                    <a:pt x="1112" y="4"/>
                    <a:pt x="1090" y="1"/>
                    <a:pt x="1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8"/>
            <p:cNvSpPr/>
            <p:nvPr/>
          </p:nvSpPr>
          <p:spPr>
            <a:xfrm>
              <a:off x="3904768" y="4770422"/>
              <a:ext cx="63656" cy="25399"/>
            </a:xfrm>
            <a:custGeom>
              <a:rect b="b" l="l" r="r" t="t"/>
              <a:pathLst>
                <a:path extrusionOk="0" h="970" w="2431">
                  <a:moveTo>
                    <a:pt x="1019" y="1"/>
                  </a:moveTo>
                  <a:cubicBezTo>
                    <a:pt x="577" y="1"/>
                    <a:pt x="175" y="131"/>
                    <a:pt x="95" y="466"/>
                  </a:cubicBezTo>
                  <a:cubicBezTo>
                    <a:pt x="1" y="787"/>
                    <a:pt x="679" y="970"/>
                    <a:pt x="1314" y="970"/>
                  </a:cubicBezTo>
                  <a:cubicBezTo>
                    <a:pt x="1798" y="970"/>
                    <a:pt x="2258" y="864"/>
                    <a:pt x="2330" y="633"/>
                  </a:cubicBezTo>
                  <a:cubicBezTo>
                    <a:pt x="2430" y="293"/>
                    <a:pt x="1680" y="1"/>
                    <a:pt x="10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8"/>
            <p:cNvSpPr/>
            <p:nvPr/>
          </p:nvSpPr>
          <p:spPr>
            <a:xfrm>
              <a:off x="4147452" y="4661885"/>
              <a:ext cx="26237" cy="133858"/>
            </a:xfrm>
            <a:custGeom>
              <a:rect b="b" l="l" r="r" t="t"/>
              <a:pathLst>
                <a:path extrusionOk="0" h="5112" w="1002">
                  <a:moveTo>
                    <a:pt x="240" y="1"/>
                  </a:moveTo>
                  <a:cubicBezTo>
                    <a:pt x="227" y="1"/>
                    <a:pt x="214" y="3"/>
                    <a:pt x="201" y="7"/>
                  </a:cubicBezTo>
                  <a:cubicBezTo>
                    <a:pt x="67" y="7"/>
                    <a:pt x="0" y="108"/>
                    <a:pt x="0" y="208"/>
                  </a:cubicBezTo>
                  <a:cubicBezTo>
                    <a:pt x="0" y="374"/>
                    <a:pt x="167" y="3810"/>
                    <a:pt x="568" y="4978"/>
                  </a:cubicBezTo>
                  <a:cubicBezTo>
                    <a:pt x="601" y="5044"/>
                    <a:pt x="668" y="5111"/>
                    <a:pt x="768" y="5111"/>
                  </a:cubicBezTo>
                  <a:lnTo>
                    <a:pt x="834" y="5111"/>
                  </a:lnTo>
                  <a:cubicBezTo>
                    <a:pt x="934" y="5078"/>
                    <a:pt x="1001" y="4944"/>
                    <a:pt x="968" y="4844"/>
                  </a:cubicBezTo>
                  <a:cubicBezTo>
                    <a:pt x="601" y="3743"/>
                    <a:pt x="401" y="241"/>
                    <a:pt x="401" y="208"/>
                  </a:cubicBezTo>
                  <a:cubicBezTo>
                    <a:pt x="401" y="92"/>
                    <a:pt x="325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8"/>
            <p:cNvSpPr/>
            <p:nvPr/>
          </p:nvSpPr>
          <p:spPr>
            <a:xfrm>
              <a:off x="4112835" y="4783855"/>
              <a:ext cx="58235" cy="28018"/>
            </a:xfrm>
            <a:custGeom>
              <a:rect b="b" l="l" r="r" t="t"/>
              <a:pathLst>
                <a:path extrusionOk="0" h="1070" w="2224">
                  <a:moveTo>
                    <a:pt x="1505" y="0"/>
                  </a:moveTo>
                  <a:cubicBezTo>
                    <a:pt x="855" y="0"/>
                    <a:pt x="1" y="281"/>
                    <a:pt x="22" y="820"/>
                  </a:cubicBezTo>
                  <a:cubicBezTo>
                    <a:pt x="32" y="996"/>
                    <a:pt x="249" y="1069"/>
                    <a:pt x="543" y="1069"/>
                  </a:cubicBezTo>
                  <a:cubicBezTo>
                    <a:pt x="1194" y="1069"/>
                    <a:pt x="2223" y="710"/>
                    <a:pt x="2223" y="320"/>
                  </a:cubicBezTo>
                  <a:cubicBezTo>
                    <a:pt x="2223" y="105"/>
                    <a:pt x="1902" y="0"/>
                    <a:pt x="1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8"/>
            <p:cNvSpPr/>
            <p:nvPr/>
          </p:nvSpPr>
          <p:spPr>
            <a:xfrm>
              <a:off x="3723830" y="3387617"/>
              <a:ext cx="916266" cy="1318729"/>
            </a:xfrm>
            <a:custGeom>
              <a:rect b="b" l="l" r="r" t="t"/>
              <a:pathLst>
                <a:path extrusionOk="0" h="50362" w="34992">
                  <a:moveTo>
                    <a:pt x="15812" y="11011"/>
                  </a:moveTo>
                  <a:cubicBezTo>
                    <a:pt x="17846" y="11011"/>
                    <a:pt x="19514" y="12446"/>
                    <a:pt x="19514" y="14180"/>
                  </a:cubicBezTo>
                  <a:cubicBezTo>
                    <a:pt x="19514" y="15948"/>
                    <a:pt x="17846" y="17382"/>
                    <a:pt x="15812" y="17382"/>
                  </a:cubicBezTo>
                  <a:cubicBezTo>
                    <a:pt x="13743" y="17382"/>
                    <a:pt x="12076" y="15948"/>
                    <a:pt x="12076" y="14180"/>
                  </a:cubicBezTo>
                  <a:cubicBezTo>
                    <a:pt x="12076" y="12446"/>
                    <a:pt x="13743" y="11011"/>
                    <a:pt x="15812" y="11011"/>
                  </a:cubicBezTo>
                  <a:close/>
                  <a:moveTo>
                    <a:pt x="17419" y="0"/>
                  </a:moveTo>
                  <a:cubicBezTo>
                    <a:pt x="16698" y="0"/>
                    <a:pt x="15951" y="44"/>
                    <a:pt x="15178" y="137"/>
                  </a:cubicBezTo>
                  <a:cubicBezTo>
                    <a:pt x="4036" y="1438"/>
                    <a:pt x="0" y="13013"/>
                    <a:pt x="4103" y="19584"/>
                  </a:cubicBezTo>
                  <a:cubicBezTo>
                    <a:pt x="8206" y="26122"/>
                    <a:pt x="15678" y="25088"/>
                    <a:pt x="15311" y="27423"/>
                  </a:cubicBezTo>
                  <a:cubicBezTo>
                    <a:pt x="14911" y="29725"/>
                    <a:pt x="5771" y="45869"/>
                    <a:pt x="9340" y="49172"/>
                  </a:cubicBezTo>
                  <a:cubicBezTo>
                    <a:pt x="10189" y="49955"/>
                    <a:pt x="11286" y="50361"/>
                    <a:pt x="12531" y="50361"/>
                  </a:cubicBezTo>
                  <a:cubicBezTo>
                    <a:pt x="15690" y="50361"/>
                    <a:pt x="19805" y="47742"/>
                    <a:pt x="23250" y="42000"/>
                  </a:cubicBezTo>
                  <a:cubicBezTo>
                    <a:pt x="28254" y="33661"/>
                    <a:pt x="34992" y="23420"/>
                    <a:pt x="31890" y="10811"/>
                  </a:cubicBezTo>
                  <a:cubicBezTo>
                    <a:pt x="30722" y="5957"/>
                    <a:pt x="25821" y="0"/>
                    <a:pt x="174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8"/>
            <p:cNvSpPr/>
            <p:nvPr/>
          </p:nvSpPr>
          <p:spPr>
            <a:xfrm>
              <a:off x="4226059" y="3250538"/>
              <a:ext cx="266432" cy="181200"/>
            </a:xfrm>
            <a:custGeom>
              <a:rect b="b" l="l" r="r" t="t"/>
              <a:pathLst>
                <a:path extrusionOk="0" h="6920" w="10175">
                  <a:moveTo>
                    <a:pt x="6126" y="1"/>
                  </a:moveTo>
                  <a:cubicBezTo>
                    <a:pt x="5508" y="1"/>
                    <a:pt x="3236" y="2536"/>
                    <a:pt x="3236" y="2536"/>
                  </a:cubicBezTo>
                  <a:cubicBezTo>
                    <a:pt x="3236" y="2536"/>
                    <a:pt x="2061" y="124"/>
                    <a:pt x="1795" y="124"/>
                  </a:cubicBezTo>
                  <a:cubicBezTo>
                    <a:pt x="1785" y="124"/>
                    <a:pt x="1776" y="127"/>
                    <a:pt x="1769" y="135"/>
                  </a:cubicBezTo>
                  <a:cubicBezTo>
                    <a:pt x="1568" y="335"/>
                    <a:pt x="1" y="3837"/>
                    <a:pt x="101" y="4171"/>
                  </a:cubicBezTo>
                  <a:cubicBezTo>
                    <a:pt x="201" y="4371"/>
                    <a:pt x="2169" y="4438"/>
                    <a:pt x="4304" y="5205"/>
                  </a:cubicBezTo>
                  <a:cubicBezTo>
                    <a:pt x="6789" y="6106"/>
                    <a:pt x="7856" y="6920"/>
                    <a:pt x="8261" y="6920"/>
                  </a:cubicBezTo>
                  <a:cubicBezTo>
                    <a:pt x="8291" y="6920"/>
                    <a:pt x="8317" y="6915"/>
                    <a:pt x="8340" y="6906"/>
                  </a:cubicBezTo>
                  <a:cubicBezTo>
                    <a:pt x="8673" y="6806"/>
                    <a:pt x="10175" y="3103"/>
                    <a:pt x="9774" y="2570"/>
                  </a:cubicBezTo>
                  <a:cubicBezTo>
                    <a:pt x="9728" y="2502"/>
                    <a:pt x="9649" y="2472"/>
                    <a:pt x="9547" y="2472"/>
                  </a:cubicBezTo>
                  <a:cubicBezTo>
                    <a:pt x="8844" y="2472"/>
                    <a:pt x="7039" y="3871"/>
                    <a:pt x="7039" y="3871"/>
                  </a:cubicBezTo>
                  <a:cubicBezTo>
                    <a:pt x="7039" y="3871"/>
                    <a:pt x="6739" y="35"/>
                    <a:pt x="6138" y="1"/>
                  </a:cubicBezTo>
                  <a:cubicBezTo>
                    <a:pt x="6134" y="1"/>
                    <a:pt x="6131" y="1"/>
                    <a:pt x="6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8"/>
            <p:cNvSpPr/>
            <p:nvPr/>
          </p:nvSpPr>
          <p:spPr>
            <a:xfrm>
              <a:off x="3955279" y="3487094"/>
              <a:ext cx="85625" cy="73554"/>
            </a:xfrm>
            <a:custGeom>
              <a:rect b="b" l="l" r="r" t="t"/>
              <a:pathLst>
                <a:path extrusionOk="0" h="2809" w="3270">
                  <a:moveTo>
                    <a:pt x="2897" y="1"/>
                  </a:moveTo>
                  <a:cubicBezTo>
                    <a:pt x="2811" y="1"/>
                    <a:pt x="2732" y="91"/>
                    <a:pt x="2703" y="207"/>
                  </a:cubicBezTo>
                  <a:lnTo>
                    <a:pt x="2703" y="441"/>
                  </a:lnTo>
                  <a:cubicBezTo>
                    <a:pt x="2703" y="641"/>
                    <a:pt x="2669" y="841"/>
                    <a:pt x="2603" y="1041"/>
                  </a:cubicBezTo>
                  <a:cubicBezTo>
                    <a:pt x="2603" y="1141"/>
                    <a:pt x="2536" y="1275"/>
                    <a:pt x="2503" y="1408"/>
                  </a:cubicBezTo>
                  <a:cubicBezTo>
                    <a:pt x="2469" y="1508"/>
                    <a:pt x="2403" y="1608"/>
                    <a:pt x="2303" y="1708"/>
                  </a:cubicBezTo>
                  <a:cubicBezTo>
                    <a:pt x="2236" y="1775"/>
                    <a:pt x="2136" y="1842"/>
                    <a:pt x="2036" y="1908"/>
                  </a:cubicBezTo>
                  <a:cubicBezTo>
                    <a:pt x="2019" y="1925"/>
                    <a:pt x="2002" y="1925"/>
                    <a:pt x="1981" y="1925"/>
                  </a:cubicBezTo>
                  <a:cubicBezTo>
                    <a:pt x="1961" y="1925"/>
                    <a:pt x="1936" y="1925"/>
                    <a:pt x="1902" y="1942"/>
                  </a:cubicBezTo>
                  <a:lnTo>
                    <a:pt x="1469" y="1942"/>
                  </a:lnTo>
                  <a:cubicBezTo>
                    <a:pt x="1402" y="1942"/>
                    <a:pt x="1369" y="1908"/>
                    <a:pt x="1302" y="1908"/>
                  </a:cubicBezTo>
                  <a:cubicBezTo>
                    <a:pt x="1235" y="1908"/>
                    <a:pt x="1202" y="1842"/>
                    <a:pt x="1135" y="1842"/>
                  </a:cubicBezTo>
                  <a:cubicBezTo>
                    <a:pt x="1102" y="1808"/>
                    <a:pt x="1068" y="1775"/>
                    <a:pt x="1002" y="1742"/>
                  </a:cubicBezTo>
                  <a:cubicBezTo>
                    <a:pt x="935" y="1642"/>
                    <a:pt x="868" y="1541"/>
                    <a:pt x="801" y="1441"/>
                  </a:cubicBezTo>
                  <a:cubicBezTo>
                    <a:pt x="768" y="1341"/>
                    <a:pt x="701" y="1241"/>
                    <a:pt x="668" y="1108"/>
                  </a:cubicBezTo>
                  <a:cubicBezTo>
                    <a:pt x="635" y="908"/>
                    <a:pt x="601" y="707"/>
                    <a:pt x="568" y="507"/>
                  </a:cubicBezTo>
                  <a:lnTo>
                    <a:pt x="568" y="341"/>
                  </a:lnTo>
                  <a:cubicBezTo>
                    <a:pt x="568" y="341"/>
                    <a:pt x="568" y="307"/>
                    <a:pt x="568" y="274"/>
                  </a:cubicBezTo>
                  <a:lnTo>
                    <a:pt x="535" y="307"/>
                  </a:lnTo>
                  <a:cubicBezTo>
                    <a:pt x="516" y="177"/>
                    <a:pt x="425" y="109"/>
                    <a:pt x="330" y="109"/>
                  </a:cubicBezTo>
                  <a:cubicBezTo>
                    <a:pt x="256" y="109"/>
                    <a:pt x="179" y="152"/>
                    <a:pt x="134" y="240"/>
                  </a:cubicBezTo>
                  <a:lnTo>
                    <a:pt x="101" y="307"/>
                  </a:lnTo>
                  <a:cubicBezTo>
                    <a:pt x="101" y="374"/>
                    <a:pt x="68" y="441"/>
                    <a:pt x="68" y="507"/>
                  </a:cubicBezTo>
                  <a:cubicBezTo>
                    <a:pt x="34" y="741"/>
                    <a:pt x="1" y="1008"/>
                    <a:pt x="34" y="1241"/>
                  </a:cubicBezTo>
                  <a:cubicBezTo>
                    <a:pt x="34" y="1408"/>
                    <a:pt x="68" y="1575"/>
                    <a:pt x="134" y="1742"/>
                  </a:cubicBezTo>
                  <a:cubicBezTo>
                    <a:pt x="201" y="1942"/>
                    <a:pt x="301" y="2142"/>
                    <a:pt x="435" y="2309"/>
                  </a:cubicBezTo>
                  <a:cubicBezTo>
                    <a:pt x="501" y="2409"/>
                    <a:pt x="601" y="2475"/>
                    <a:pt x="701" y="2542"/>
                  </a:cubicBezTo>
                  <a:cubicBezTo>
                    <a:pt x="801" y="2609"/>
                    <a:pt x="902" y="2676"/>
                    <a:pt x="1035" y="2709"/>
                  </a:cubicBezTo>
                  <a:cubicBezTo>
                    <a:pt x="1135" y="2742"/>
                    <a:pt x="1235" y="2776"/>
                    <a:pt x="1369" y="2809"/>
                  </a:cubicBezTo>
                  <a:lnTo>
                    <a:pt x="1702" y="2809"/>
                  </a:lnTo>
                  <a:cubicBezTo>
                    <a:pt x="1802" y="2809"/>
                    <a:pt x="1902" y="2809"/>
                    <a:pt x="2002" y="2776"/>
                  </a:cubicBezTo>
                  <a:cubicBezTo>
                    <a:pt x="2136" y="2742"/>
                    <a:pt x="2269" y="2709"/>
                    <a:pt x="2369" y="2676"/>
                  </a:cubicBezTo>
                  <a:cubicBezTo>
                    <a:pt x="2503" y="2609"/>
                    <a:pt x="2603" y="2542"/>
                    <a:pt x="2669" y="2442"/>
                  </a:cubicBezTo>
                  <a:cubicBezTo>
                    <a:pt x="2770" y="2375"/>
                    <a:pt x="2836" y="2309"/>
                    <a:pt x="2903" y="2209"/>
                  </a:cubicBezTo>
                  <a:cubicBezTo>
                    <a:pt x="3036" y="2042"/>
                    <a:pt x="3136" y="1842"/>
                    <a:pt x="3170" y="1642"/>
                  </a:cubicBezTo>
                  <a:cubicBezTo>
                    <a:pt x="3203" y="1475"/>
                    <a:pt x="3237" y="1308"/>
                    <a:pt x="3237" y="1141"/>
                  </a:cubicBezTo>
                  <a:cubicBezTo>
                    <a:pt x="3270" y="908"/>
                    <a:pt x="3237" y="641"/>
                    <a:pt x="3203" y="407"/>
                  </a:cubicBezTo>
                  <a:cubicBezTo>
                    <a:pt x="3203" y="341"/>
                    <a:pt x="3170" y="240"/>
                    <a:pt x="3136" y="140"/>
                  </a:cubicBezTo>
                  <a:cubicBezTo>
                    <a:pt x="3103" y="74"/>
                    <a:pt x="3036" y="7"/>
                    <a:pt x="2936" y="7"/>
                  </a:cubicBezTo>
                  <a:cubicBezTo>
                    <a:pt x="2923" y="3"/>
                    <a:pt x="2910" y="1"/>
                    <a:pt x="2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8"/>
            <p:cNvSpPr/>
            <p:nvPr/>
          </p:nvSpPr>
          <p:spPr>
            <a:xfrm>
              <a:off x="3952661" y="3534017"/>
              <a:ext cx="29589" cy="36240"/>
            </a:xfrm>
            <a:custGeom>
              <a:rect b="b" l="l" r="r" t="t"/>
              <a:pathLst>
                <a:path extrusionOk="0" h="1384" w="1130">
                  <a:moveTo>
                    <a:pt x="838" y="1"/>
                  </a:moveTo>
                  <a:cubicBezTo>
                    <a:pt x="778" y="1"/>
                    <a:pt x="716" y="25"/>
                    <a:pt x="668" y="83"/>
                  </a:cubicBezTo>
                  <a:lnTo>
                    <a:pt x="34" y="1050"/>
                  </a:lnTo>
                  <a:cubicBezTo>
                    <a:pt x="1" y="1150"/>
                    <a:pt x="1" y="1284"/>
                    <a:pt x="101" y="1351"/>
                  </a:cubicBezTo>
                  <a:cubicBezTo>
                    <a:pt x="134" y="1351"/>
                    <a:pt x="168" y="1384"/>
                    <a:pt x="234" y="1384"/>
                  </a:cubicBezTo>
                  <a:cubicBezTo>
                    <a:pt x="301" y="1384"/>
                    <a:pt x="368" y="1351"/>
                    <a:pt x="401" y="1284"/>
                  </a:cubicBezTo>
                  <a:lnTo>
                    <a:pt x="1035" y="317"/>
                  </a:lnTo>
                  <a:cubicBezTo>
                    <a:pt x="1130" y="150"/>
                    <a:pt x="988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8"/>
            <p:cNvSpPr/>
            <p:nvPr/>
          </p:nvSpPr>
          <p:spPr>
            <a:xfrm>
              <a:off x="3996338" y="354315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1"/>
                  </a:moveTo>
                  <a:cubicBezTo>
                    <a:pt x="101" y="1"/>
                    <a:pt x="1" y="68"/>
                    <a:pt x="1" y="201"/>
                  </a:cubicBezTo>
                  <a:lnTo>
                    <a:pt x="1" y="1402"/>
                  </a:lnTo>
                  <a:cubicBezTo>
                    <a:pt x="1" y="1502"/>
                    <a:pt x="67" y="1602"/>
                    <a:pt x="201" y="1602"/>
                  </a:cubicBezTo>
                  <a:cubicBezTo>
                    <a:pt x="301" y="1602"/>
                    <a:pt x="401" y="1502"/>
                    <a:pt x="401" y="1402"/>
                  </a:cubicBezTo>
                  <a:lnTo>
                    <a:pt x="401" y="201"/>
                  </a:lnTo>
                  <a:cubicBezTo>
                    <a:pt x="401" y="68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8"/>
            <p:cNvSpPr/>
            <p:nvPr/>
          </p:nvSpPr>
          <p:spPr>
            <a:xfrm>
              <a:off x="4019930" y="3528859"/>
              <a:ext cx="32338" cy="34433"/>
            </a:xfrm>
            <a:custGeom>
              <a:rect b="b" l="l" r="r" t="t"/>
              <a:pathLst>
                <a:path extrusionOk="0" h="1315" w="1235">
                  <a:moveTo>
                    <a:pt x="246" y="0"/>
                  </a:moveTo>
                  <a:cubicBezTo>
                    <a:pt x="197" y="0"/>
                    <a:pt x="145" y="17"/>
                    <a:pt x="100" y="47"/>
                  </a:cubicBezTo>
                  <a:cubicBezTo>
                    <a:pt x="34" y="113"/>
                    <a:pt x="0" y="247"/>
                    <a:pt x="67" y="347"/>
                  </a:cubicBezTo>
                  <a:lnTo>
                    <a:pt x="834" y="1247"/>
                  </a:lnTo>
                  <a:cubicBezTo>
                    <a:pt x="868" y="1281"/>
                    <a:pt x="934" y="1314"/>
                    <a:pt x="1001" y="1314"/>
                  </a:cubicBezTo>
                  <a:cubicBezTo>
                    <a:pt x="1034" y="1314"/>
                    <a:pt x="1068" y="1281"/>
                    <a:pt x="1134" y="1247"/>
                  </a:cubicBezTo>
                  <a:cubicBezTo>
                    <a:pt x="1201" y="1181"/>
                    <a:pt x="1235" y="1047"/>
                    <a:pt x="1134" y="981"/>
                  </a:cubicBezTo>
                  <a:lnTo>
                    <a:pt x="401" y="80"/>
                  </a:lnTo>
                  <a:cubicBezTo>
                    <a:pt x="364" y="25"/>
                    <a:pt x="307" y="0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8"/>
            <p:cNvSpPr/>
            <p:nvPr/>
          </p:nvSpPr>
          <p:spPr>
            <a:xfrm>
              <a:off x="4231296" y="3487251"/>
              <a:ext cx="85625" cy="74287"/>
            </a:xfrm>
            <a:custGeom>
              <a:rect b="b" l="l" r="r" t="t"/>
              <a:pathLst>
                <a:path extrusionOk="0" h="2837" w="3270">
                  <a:moveTo>
                    <a:pt x="2970" y="1"/>
                  </a:moveTo>
                  <a:cubicBezTo>
                    <a:pt x="2836" y="1"/>
                    <a:pt x="2736" y="101"/>
                    <a:pt x="2736" y="201"/>
                  </a:cubicBezTo>
                  <a:lnTo>
                    <a:pt x="2736" y="435"/>
                  </a:lnTo>
                  <a:cubicBezTo>
                    <a:pt x="2703" y="635"/>
                    <a:pt x="2669" y="835"/>
                    <a:pt x="2636" y="1035"/>
                  </a:cubicBezTo>
                  <a:cubicBezTo>
                    <a:pt x="2603" y="1168"/>
                    <a:pt x="2569" y="1302"/>
                    <a:pt x="2503" y="1402"/>
                  </a:cubicBezTo>
                  <a:cubicBezTo>
                    <a:pt x="2469" y="1535"/>
                    <a:pt x="2402" y="1636"/>
                    <a:pt x="2336" y="1736"/>
                  </a:cubicBezTo>
                  <a:cubicBezTo>
                    <a:pt x="2236" y="1802"/>
                    <a:pt x="2169" y="1869"/>
                    <a:pt x="2069" y="1936"/>
                  </a:cubicBezTo>
                  <a:cubicBezTo>
                    <a:pt x="2036" y="1952"/>
                    <a:pt x="2011" y="1952"/>
                    <a:pt x="1990" y="1952"/>
                  </a:cubicBezTo>
                  <a:cubicBezTo>
                    <a:pt x="1969" y="1952"/>
                    <a:pt x="1952" y="1952"/>
                    <a:pt x="1935" y="1969"/>
                  </a:cubicBezTo>
                  <a:lnTo>
                    <a:pt x="1502" y="1969"/>
                  </a:lnTo>
                  <a:cubicBezTo>
                    <a:pt x="1435" y="1969"/>
                    <a:pt x="1368" y="1936"/>
                    <a:pt x="1302" y="1936"/>
                  </a:cubicBezTo>
                  <a:cubicBezTo>
                    <a:pt x="1235" y="1902"/>
                    <a:pt x="1202" y="1902"/>
                    <a:pt x="1168" y="1869"/>
                  </a:cubicBezTo>
                  <a:cubicBezTo>
                    <a:pt x="1102" y="1836"/>
                    <a:pt x="1068" y="1802"/>
                    <a:pt x="1035" y="1769"/>
                  </a:cubicBezTo>
                  <a:cubicBezTo>
                    <a:pt x="935" y="1669"/>
                    <a:pt x="868" y="1569"/>
                    <a:pt x="835" y="1469"/>
                  </a:cubicBezTo>
                  <a:cubicBezTo>
                    <a:pt x="768" y="1369"/>
                    <a:pt x="735" y="1235"/>
                    <a:pt x="701" y="1135"/>
                  </a:cubicBezTo>
                  <a:cubicBezTo>
                    <a:pt x="635" y="935"/>
                    <a:pt x="601" y="735"/>
                    <a:pt x="601" y="535"/>
                  </a:cubicBezTo>
                  <a:lnTo>
                    <a:pt x="601" y="368"/>
                  </a:lnTo>
                  <a:cubicBezTo>
                    <a:pt x="601" y="335"/>
                    <a:pt x="601" y="335"/>
                    <a:pt x="601" y="301"/>
                  </a:cubicBezTo>
                  <a:lnTo>
                    <a:pt x="534" y="301"/>
                  </a:lnTo>
                  <a:cubicBezTo>
                    <a:pt x="516" y="193"/>
                    <a:pt x="420" y="133"/>
                    <a:pt x="320" y="133"/>
                  </a:cubicBezTo>
                  <a:cubicBezTo>
                    <a:pt x="235" y="133"/>
                    <a:pt x="147" y="176"/>
                    <a:pt x="101" y="268"/>
                  </a:cubicBezTo>
                  <a:lnTo>
                    <a:pt x="101" y="335"/>
                  </a:lnTo>
                  <a:cubicBezTo>
                    <a:pt x="67" y="368"/>
                    <a:pt x="34" y="435"/>
                    <a:pt x="34" y="535"/>
                  </a:cubicBezTo>
                  <a:cubicBezTo>
                    <a:pt x="1" y="768"/>
                    <a:pt x="1" y="1002"/>
                    <a:pt x="1" y="1269"/>
                  </a:cubicBezTo>
                  <a:cubicBezTo>
                    <a:pt x="34" y="1435"/>
                    <a:pt x="67" y="1602"/>
                    <a:pt x="101" y="1769"/>
                  </a:cubicBezTo>
                  <a:cubicBezTo>
                    <a:pt x="168" y="1969"/>
                    <a:pt x="268" y="2169"/>
                    <a:pt x="434" y="2336"/>
                  </a:cubicBezTo>
                  <a:cubicBezTo>
                    <a:pt x="501" y="2403"/>
                    <a:pt x="601" y="2469"/>
                    <a:pt x="701" y="2570"/>
                  </a:cubicBezTo>
                  <a:cubicBezTo>
                    <a:pt x="801" y="2636"/>
                    <a:pt x="901" y="2670"/>
                    <a:pt x="1001" y="2736"/>
                  </a:cubicBezTo>
                  <a:cubicBezTo>
                    <a:pt x="1102" y="2770"/>
                    <a:pt x="1235" y="2803"/>
                    <a:pt x="1335" y="2803"/>
                  </a:cubicBezTo>
                  <a:lnTo>
                    <a:pt x="1502" y="2836"/>
                  </a:lnTo>
                  <a:lnTo>
                    <a:pt x="1702" y="2836"/>
                  </a:lnTo>
                  <a:cubicBezTo>
                    <a:pt x="1802" y="2836"/>
                    <a:pt x="1902" y="2803"/>
                    <a:pt x="2002" y="2803"/>
                  </a:cubicBezTo>
                  <a:cubicBezTo>
                    <a:pt x="2136" y="2770"/>
                    <a:pt x="2269" y="2736"/>
                    <a:pt x="2369" y="2670"/>
                  </a:cubicBezTo>
                  <a:cubicBezTo>
                    <a:pt x="2503" y="2636"/>
                    <a:pt x="2603" y="2570"/>
                    <a:pt x="2703" y="2469"/>
                  </a:cubicBezTo>
                  <a:cubicBezTo>
                    <a:pt x="2769" y="2403"/>
                    <a:pt x="2869" y="2303"/>
                    <a:pt x="2936" y="2203"/>
                  </a:cubicBezTo>
                  <a:cubicBezTo>
                    <a:pt x="3036" y="2036"/>
                    <a:pt x="3136" y="1869"/>
                    <a:pt x="3170" y="1669"/>
                  </a:cubicBezTo>
                  <a:cubicBezTo>
                    <a:pt x="3236" y="1502"/>
                    <a:pt x="3270" y="1335"/>
                    <a:pt x="3270" y="1168"/>
                  </a:cubicBezTo>
                  <a:cubicBezTo>
                    <a:pt x="3270" y="835"/>
                    <a:pt x="3236" y="501"/>
                    <a:pt x="3170" y="168"/>
                  </a:cubicBezTo>
                  <a:cubicBezTo>
                    <a:pt x="3136" y="68"/>
                    <a:pt x="3036" y="1"/>
                    <a:pt x="2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8"/>
            <p:cNvSpPr/>
            <p:nvPr/>
          </p:nvSpPr>
          <p:spPr>
            <a:xfrm>
              <a:off x="4228678" y="3534384"/>
              <a:ext cx="28856" cy="35873"/>
            </a:xfrm>
            <a:custGeom>
              <a:rect b="b" l="l" r="r" t="t"/>
              <a:pathLst>
                <a:path extrusionOk="0" h="1370" w="1102">
                  <a:moveTo>
                    <a:pt x="855" y="1"/>
                  </a:moveTo>
                  <a:cubicBezTo>
                    <a:pt x="786" y="1"/>
                    <a:pt x="723" y="38"/>
                    <a:pt x="701" y="102"/>
                  </a:cubicBezTo>
                  <a:lnTo>
                    <a:pt x="67" y="1070"/>
                  </a:lnTo>
                  <a:cubicBezTo>
                    <a:pt x="1" y="1170"/>
                    <a:pt x="34" y="1303"/>
                    <a:pt x="134" y="1337"/>
                  </a:cubicBezTo>
                  <a:cubicBezTo>
                    <a:pt x="134" y="1370"/>
                    <a:pt x="201" y="1370"/>
                    <a:pt x="234" y="1370"/>
                  </a:cubicBezTo>
                  <a:cubicBezTo>
                    <a:pt x="301" y="1370"/>
                    <a:pt x="368" y="1337"/>
                    <a:pt x="401" y="1303"/>
                  </a:cubicBezTo>
                  <a:lnTo>
                    <a:pt x="1035" y="336"/>
                  </a:lnTo>
                  <a:cubicBezTo>
                    <a:pt x="1101" y="236"/>
                    <a:pt x="1068" y="102"/>
                    <a:pt x="968" y="36"/>
                  </a:cubicBezTo>
                  <a:cubicBezTo>
                    <a:pt x="933" y="12"/>
                    <a:pt x="893" y="1"/>
                    <a:pt x="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8"/>
            <p:cNvSpPr/>
            <p:nvPr/>
          </p:nvSpPr>
          <p:spPr>
            <a:xfrm>
              <a:off x="4272355" y="354404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0"/>
                  </a:moveTo>
                  <a:cubicBezTo>
                    <a:pt x="101" y="0"/>
                    <a:pt x="1" y="67"/>
                    <a:pt x="1" y="200"/>
                  </a:cubicBezTo>
                  <a:lnTo>
                    <a:pt x="1" y="1401"/>
                  </a:lnTo>
                  <a:cubicBezTo>
                    <a:pt x="1" y="1501"/>
                    <a:pt x="101" y="1601"/>
                    <a:pt x="201" y="1601"/>
                  </a:cubicBezTo>
                  <a:cubicBezTo>
                    <a:pt x="334" y="1601"/>
                    <a:pt x="401" y="1501"/>
                    <a:pt x="401" y="1401"/>
                  </a:cubicBezTo>
                  <a:lnTo>
                    <a:pt x="401" y="200"/>
                  </a:lnTo>
                  <a:cubicBezTo>
                    <a:pt x="401" y="67"/>
                    <a:pt x="301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8"/>
            <p:cNvSpPr/>
            <p:nvPr/>
          </p:nvSpPr>
          <p:spPr>
            <a:xfrm>
              <a:off x="4295947" y="3529278"/>
              <a:ext cx="32338" cy="34878"/>
            </a:xfrm>
            <a:custGeom>
              <a:rect b="b" l="l" r="r" t="t"/>
              <a:pathLst>
                <a:path extrusionOk="0" h="1332" w="1235">
                  <a:moveTo>
                    <a:pt x="247" y="1"/>
                  </a:moveTo>
                  <a:cubicBezTo>
                    <a:pt x="197" y="1"/>
                    <a:pt x="145" y="19"/>
                    <a:pt x="100" y="64"/>
                  </a:cubicBezTo>
                  <a:cubicBezTo>
                    <a:pt x="34" y="131"/>
                    <a:pt x="0" y="264"/>
                    <a:pt x="100" y="364"/>
                  </a:cubicBezTo>
                  <a:lnTo>
                    <a:pt x="834" y="1231"/>
                  </a:lnTo>
                  <a:cubicBezTo>
                    <a:pt x="867" y="1298"/>
                    <a:pt x="934" y="1331"/>
                    <a:pt x="1001" y="1331"/>
                  </a:cubicBezTo>
                  <a:cubicBezTo>
                    <a:pt x="1034" y="1331"/>
                    <a:pt x="1101" y="1298"/>
                    <a:pt x="1134" y="1265"/>
                  </a:cubicBezTo>
                  <a:cubicBezTo>
                    <a:pt x="1201" y="1198"/>
                    <a:pt x="1234" y="1065"/>
                    <a:pt x="1168" y="965"/>
                  </a:cubicBezTo>
                  <a:lnTo>
                    <a:pt x="400" y="64"/>
                  </a:lnTo>
                  <a:cubicBezTo>
                    <a:pt x="364" y="27"/>
                    <a:pt x="307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8"/>
            <p:cNvSpPr/>
            <p:nvPr/>
          </p:nvSpPr>
          <p:spPr>
            <a:xfrm>
              <a:off x="4078559" y="3507073"/>
              <a:ext cx="110841" cy="49228"/>
            </a:xfrm>
            <a:custGeom>
              <a:rect b="b" l="l" r="r" t="t"/>
              <a:pathLst>
                <a:path extrusionOk="0" h="1880" w="4233">
                  <a:moveTo>
                    <a:pt x="275" y="1"/>
                  </a:moveTo>
                  <a:cubicBezTo>
                    <a:pt x="134" y="1"/>
                    <a:pt x="0" y="124"/>
                    <a:pt x="63" y="311"/>
                  </a:cubicBezTo>
                  <a:cubicBezTo>
                    <a:pt x="63" y="308"/>
                    <a:pt x="63" y="306"/>
                    <a:pt x="64" y="306"/>
                  </a:cubicBezTo>
                  <a:cubicBezTo>
                    <a:pt x="70" y="306"/>
                    <a:pt x="100" y="426"/>
                    <a:pt x="130" y="545"/>
                  </a:cubicBezTo>
                  <a:cubicBezTo>
                    <a:pt x="196" y="712"/>
                    <a:pt x="296" y="912"/>
                    <a:pt x="430" y="1079"/>
                  </a:cubicBezTo>
                  <a:cubicBezTo>
                    <a:pt x="530" y="1179"/>
                    <a:pt x="630" y="1279"/>
                    <a:pt x="730" y="1379"/>
                  </a:cubicBezTo>
                  <a:cubicBezTo>
                    <a:pt x="864" y="1479"/>
                    <a:pt x="997" y="1579"/>
                    <a:pt x="1130" y="1646"/>
                  </a:cubicBezTo>
                  <a:cubicBezTo>
                    <a:pt x="1297" y="1746"/>
                    <a:pt x="1464" y="1813"/>
                    <a:pt x="1631" y="1846"/>
                  </a:cubicBezTo>
                  <a:cubicBezTo>
                    <a:pt x="1831" y="1879"/>
                    <a:pt x="1998" y="1879"/>
                    <a:pt x="2164" y="1879"/>
                  </a:cubicBezTo>
                  <a:lnTo>
                    <a:pt x="2431" y="1879"/>
                  </a:lnTo>
                  <a:cubicBezTo>
                    <a:pt x="2531" y="1879"/>
                    <a:pt x="2598" y="1879"/>
                    <a:pt x="2698" y="1846"/>
                  </a:cubicBezTo>
                  <a:cubicBezTo>
                    <a:pt x="2865" y="1813"/>
                    <a:pt x="3032" y="1746"/>
                    <a:pt x="3199" y="1646"/>
                  </a:cubicBezTo>
                  <a:cubicBezTo>
                    <a:pt x="3332" y="1579"/>
                    <a:pt x="3465" y="1479"/>
                    <a:pt x="3599" y="1379"/>
                  </a:cubicBezTo>
                  <a:cubicBezTo>
                    <a:pt x="3732" y="1279"/>
                    <a:pt x="3799" y="1179"/>
                    <a:pt x="3899" y="1045"/>
                  </a:cubicBezTo>
                  <a:cubicBezTo>
                    <a:pt x="4066" y="812"/>
                    <a:pt x="4199" y="545"/>
                    <a:pt x="4233" y="245"/>
                  </a:cubicBezTo>
                  <a:cubicBezTo>
                    <a:pt x="4233" y="104"/>
                    <a:pt x="4124" y="12"/>
                    <a:pt x="4008" y="12"/>
                  </a:cubicBezTo>
                  <a:cubicBezTo>
                    <a:pt x="3931" y="12"/>
                    <a:pt x="3852" y="52"/>
                    <a:pt x="3799" y="145"/>
                  </a:cubicBezTo>
                  <a:cubicBezTo>
                    <a:pt x="3699" y="311"/>
                    <a:pt x="3565" y="478"/>
                    <a:pt x="3399" y="612"/>
                  </a:cubicBezTo>
                  <a:cubicBezTo>
                    <a:pt x="3232" y="778"/>
                    <a:pt x="3065" y="879"/>
                    <a:pt x="2865" y="945"/>
                  </a:cubicBezTo>
                  <a:cubicBezTo>
                    <a:pt x="2765" y="979"/>
                    <a:pt x="2665" y="1012"/>
                    <a:pt x="2531" y="1045"/>
                  </a:cubicBezTo>
                  <a:cubicBezTo>
                    <a:pt x="2498" y="1045"/>
                    <a:pt x="2431" y="1045"/>
                    <a:pt x="2365" y="1079"/>
                  </a:cubicBezTo>
                  <a:lnTo>
                    <a:pt x="2164" y="1079"/>
                  </a:lnTo>
                  <a:cubicBezTo>
                    <a:pt x="2064" y="1079"/>
                    <a:pt x="1931" y="1045"/>
                    <a:pt x="1798" y="1045"/>
                  </a:cubicBezTo>
                  <a:cubicBezTo>
                    <a:pt x="1597" y="1012"/>
                    <a:pt x="1364" y="912"/>
                    <a:pt x="1197" y="812"/>
                  </a:cubicBezTo>
                  <a:cubicBezTo>
                    <a:pt x="1097" y="745"/>
                    <a:pt x="1030" y="678"/>
                    <a:pt x="930" y="612"/>
                  </a:cubicBezTo>
                  <a:cubicBezTo>
                    <a:pt x="830" y="512"/>
                    <a:pt x="697" y="411"/>
                    <a:pt x="597" y="278"/>
                  </a:cubicBezTo>
                  <a:lnTo>
                    <a:pt x="497" y="145"/>
                  </a:lnTo>
                  <a:cubicBezTo>
                    <a:pt x="447" y="45"/>
                    <a:pt x="359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3856588" y="3584947"/>
              <a:ext cx="132784" cy="114586"/>
            </a:xfrm>
            <a:custGeom>
              <a:rect b="b" l="l" r="r" t="t"/>
              <a:pathLst>
                <a:path extrusionOk="0" h="4376" w="5071">
                  <a:moveTo>
                    <a:pt x="2883" y="0"/>
                  </a:moveTo>
                  <a:cubicBezTo>
                    <a:pt x="2351" y="0"/>
                    <a:pt x="1809" y="199"/>
                    <a:pt x="1368" y="640"/>
                  </a:cubicBezTo>
                  <a:cubicBezTo>
                    <a:pt x="1" y="2007"/>
                    <a:pt x="968" y="4376"/>
                    <a:pt x="2903" y="4376"/>
                  </a:cubicBezTo>
                  <a:cubicBezTo>
                    <a:pt x="4103" y="4376"/>
                    <a:pt x="5071" y="3375"/>
                    <a:pt x="5071" y="2208"/>
                  </a:cubicBezTo>
                  <a:cubicBezTo>
                    <a:pt x="5071" y="874"/>
                    <a:pt x="3999" y="0"/>
                    <a:pt x="2883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4274109" y="3587539"/>
              <a:ext cx="132784" cy="113748"/>
            </a:xfrm>
            <a:custGeom>
              <a:rect b="b" l="l" r="r" t="t"/>
              <a:pathLst>
                <a:path extrusionOk="0" h="4344" w="5071">
                  <a:moveTo>
                    <a:pt x="2887" y="0"/>
                  </a:moveTo>
                  <a:cubicBezTo>
                    <a:pt x="2354" y="0"/>
                    <a:pt x="1810" y="198"/>
                    <a:pt x="1368" y="641"/>
                  </a:cubicBezTo>
                  <a:cubicBezTo>
                    <a:pt x="0" y="2009"/>
                    <a:pt x="968" y="4344"/>
                    <a:pt x="2902" y="4344"/>
                  </a:cubicBezTo>
                  <a:cubicBezTo>
                    <a:pt x="4103" y="4344"/>
                    <a:pt x="5071" y="3376"/>
                    <a:pt x="5071" y="2175"/>
                  </a:cubicBezTo>
                  <a:cubicBezTo>
                    <a:pt x="5071" y="866"/>
                    <a:pt x="4002" y="0"/>
                    <a:pt x="2887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18"/>
          <p:cNvSpPr txBox="1"/>
          <p:nvPr>
            <p:ph type="title"/>
          </p:nvPr>
        </p:nvSpPr>
        <p:spPr>
          <a:xfrm>
            <a:off x="5148900" y="1595350"/>
            <a:ext cx="2159100" cy="93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3" name="Google Shape;113;p18"/>
          <p:cNvSpPr txBox="1"/>
          <p:nvPr>
            <p:ph idx="1" type="subTitle"/>
          </p:nvPr>
        </p:nvSpPr>
        <p:spPr>
          <a:xfrm>
            <a:off x="4357475" y="2537075"/>
            <a:ext cx="2950500" cy="80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1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/>
          <p:nvPr/>
        </p:nvSpPr>
        <p:spPr>
          <a:xfrm flipH="1"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9"/>
          <p:cNvSpPr/>
          <p:nvPr/>
        </p:nvSpPr>
        <p:spPr>
          <a:xfrm flipH="1" rot="5400000">
            <a:off x="-2068199" y="2080171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 txBox="1"/>
          <p:nvPr>
            <p:ph idx="1" type="subTitle"/>
          </p:nvPr>
        </p:nvSpPr>
        <p:spPr>
          <a:xfrm>
            <a:off x="5497867" y="3451351"/>
            <a:ext cx="2626500" cy="8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8" name="Google Shape;118;p19"/>
          <p:cNvSpPr txBox="1"/>
          <p:nvPr>
            <p:ph idx="2" type="subTitle"/>
          </p:nvPr>
        </p:nvSpPr>
        <p:spPr>
          <a:xfrm>
            <a:off x="5497884" y="3197796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19" name="Google Shape;119;p19"/>
          <p:cNvSpPr txBox="1"/>
          <p:nvPr>
            <p:ph idx="3" type="subTitle"/>
          </p:nvPr>
        </p:nvSpPr>
        <p:spPr>
          <a:xfrm>
            <a:off x="5497867" y="1827887"/>
            <a:ext cx="2626500" cy="8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0" name="Google Shape;120;p19"/>
          <p:cNvSpPr txBox="1"/>
          <p:nvPr>
            <p:ph idx="4" type="subTitle"/>
          </p:nvPr>
        </p:nvSpPr>
        <p:spPr>
          <a:xfrm>
            <a:off x="5497884" y="1572463"/>
            <a:ext cx="1452600" cy="25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1" name="Google Shape;121;p19"/>
          <p:cNvSpPr txBox="1"/>
          <p:nvPr>
            <p:ph idx="5" type="subTitle"/>
          </p:nvPr>
        </p:nvSpPr>
        <p:spPr>
          <a:xfrm>
            <a:off x="1916292" y="3451351"/>
            <a:ext cx="2626500" cy="8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2" name="Google Shape;122;p19"/>
          <p:cNvSpPr txBox="1"/>
          <p:nvPr>
            <p:ph idx="6" type="subTitle"/>
          </p:nvPr>
        </p:nvSpPr>
        <p:spPr>
          <a:xfrm>
            <a:off x="1916309" y="3197796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7" type="subTitle"/>
          </p:nvPr>
        </p:nvSpPr>
        <p:spPr>
          <a:xfrm>
            <a:off x="1913392" y="1827887"/>
            <a:ext cx="2626500" cy="8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8" type="subTitle"/>
          </p:nvPr>
        </p:nvSpPr>
        <p:spPr>
          <a:xfrm>
            <a:off x="1916309" y="1572463"/>
            <a:ext cx="1452600" cy="25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1_1">
    <p:bg>
      <p:bgPr>
        <a:solidFill>
          <a:schemeClr val="lt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/>
          <p:nvPr/>
        </p:nvSpPr>
        <p:spPr>
          <a:xfrm flipH="1" rot="5400000">
            <a:off x="6120502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0"/>
          <p:cNvSpPr/>
          <p:nvPr/>
        </p:nvSpPr>
        <p:spPr>
          <a:xfrm rot="5400000">
            <a:off x="-2068199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>
            <p:ph idx="1" type="subTitle"/>
          </p:nvPr>
        </p:nvSpPr>
        <p:spPr>
          <a:xfrm>
            <a:off x="6027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0" name="Google Shape;130;p20"/>
          <p:cNvSpPr txBox="1"/>
          <p:nvPr>
            <p:ph idx="2" type="subTitle"/>
          </p:nvPr>
        </p:nvSpPr>
        <p:spPr>
          <a:xfrm>
            <a:off x="6619050" y="2646750"/>
            <a:ext cx="10299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3" type="subTitle"/>
          </p:nvPr>
        </p:nvSpPr>
        <p:spPr>
          <a:xfrm>
            <a:off x="3465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2" name="Google Shape;132;p20"/>
          <p:cNvSpPr txBox="1"/>
          <p:nvPr>
            <p:ph idx="4" type="subTitle"/>
          </p:nvPr>
        </p:nvSpPr>
        <p:spPr>
          <a:xfrm>
            <a:off x="3902100" y="2646750"/>
            <a:ext cx="13398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3" name="Google Shape;133;p20"/>
          <p:cNvSpPr txBox="1"/>
          <p:nvPr>
            <p:ph idx="5" type="subTitle"/>
          </p:nvPr>
        </p:nvSpPr>
        <p:spPr>
          <a:xfrm>
            <a:off x="903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4" name="Google Shape;134;p20"/>
          <p:cNvSpPr txBox="1"/>
          <p:nvPr>
            <p:ph idx="6" type="subTitle"/>
          </p:nvPr>
        </p:nvSpPr>
        <p:spPr>
          <a:xfrm>
            <a:off x="1356750" y="2646750"/>
            <a:ext cx="13065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5" name="Google Shape;135;p20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-4" y="598075"/>
            <a:ext cx="9143654" cy="4545389"/>
          </a:xfrm>
          <a:custGeom>
            <a:rect b="b" l="l" r="r" t="t"/>
            <a:pathLst>
              <a:path extrusionOk="0" h="124030" w="28496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hasCustomPrompt="1" type="title"/>
          </p:nvPr>
        </p:nvSpPr>
        <p:spPr>
          <a:xfrm>
            <a:off x="7184950" y="1237175"/>
            <a:ext cx="11244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/>
          <p:nvPr>
            <p:ph idx="2" type="title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5574850" y="2498050"/>
            <a:ext cx="2734500" cy="53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">
  <p:cSld name="CUSTOM_2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/>
          <p:nvPr/>
        </p:nvSpPr>
        <p:spPr>
          <a:xfrm flipH="1" rot="10800000">
            <a:off x="175" y="3574625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1"/>
          <p:cNvSpPr txBox="1"/>
          <p:nvPr>
            <p:ph hasCustomPrompt="1" type="title"/>
          </p:nvPr>
        </p:nvSpPr>
        <p:spPr>
          <a:xfrm>
            <a:off x="574100" y="3510513"/>
            <a:ext cx="2873100" cy="5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21"/>
          <p:cNvSpPr txBox="1"/>
          <p:nvPr>
            <p:ph hasCustomPrompt="1" idx="2" type="title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21"/>
          <p:cNvSpPr txBox="1"/>
          <p:nvPr>
            <p:ph hasCustomPrompt="1" idx="3" type="title"/>
          </p:nvPr>
        </p:nvSpPr>
        <p:spPr>
          <a:xfrm>
            <a:off x="574100" y="2113863"/>
            <a:ext cx="2873100" cy="5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1" name="Google Shape;141;p21"/>
          <p:cNvSpPr txBox="1"/>
          <p:nvPr>
            <p:ph idx="1" type="subTitle"/>
          </p:nvPr>
        </p:nvSpPr>
        <p:spPr>
          <a:xfrm>
            <a:off x="574100" y="4103438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2" name="Google Shape;142;p21"/>
          <p:cNvSpPr txBox="1"/>
          <p:nvPr>
            <p:ph idx="4" type="subTitle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3" name="Google Shape;143;p21"/>
          <p:cNvSpPr txBox="1"/>
          <p:nvPr>
            <p:ph idx="5" type="subTitle"/>
          </p:nvPr>
        </p:nvSpPr>
        <p:spPr>
          <a:xfrm>
            <a:off x="574100" y="1357613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2_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/>
          <p:nvPr/>
        </p:nvSpPr>
        <p:spPr>
          <a:xfrm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2"/>
          <p:cNvSpPr/>
          <p:nvPr/>
        </p:nvSpPr>
        <p:spPr>
          <a:xfrm rot="5400000">
            <a:off x="-2068199" y="2080171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2"/>
          <p:cNvSpPr txBox="1"/>
          <p:nvPr>
            <p:ph idx="1" type="subTitle"/>
          </p:nvPr>
        </p:nvSpPr>
        <p:spPr>
          <a:xfrm>
            <a:off x="6056006" y="230032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8" name="Google Shape;148;p22"/>
          <p:cNvSpPr txBox="1"/>
          <p:nvPr>
            <p:ph idx="2" type="subTitle"/>
          </p:nvPr>
        </p:nvSpPr>
        <p:spPr>
          <a:xfrm>
            <a:off x="3845700" y="2047733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49" name="Google Shape;149;p22"/>
          <p:cNvSpPr txBox="1"/>
          <p:nvPr>
            <p:ph idx="3" type="subTitle"/>
          </p:nvPr>
        </p:nvSpPr>
        <p:spPr>
          <a:xfrm>
            <a:off x="3480000" y="230032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0" name="Google Shape;150;p22"/>
          <p:cNvSpPr txBox="1"/>
          <p:nvPr>
            <p:ph idx="4" type="subTitle"/>
          </p:nvPr>
        </p:nvSpPr>
        <p:spPr>
          <a:xfrm>
            <a:off x="1269694" y="2021627"/>
            <a:ext cx="1452600" cy="30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1" name="Google Shape;151;p22"/>
          <p:cNvSpPr txBox="1"/>
          <p:nvPr>
            <p:ph idx="5" type="subTitle"/>
          </p:nvPr>
        </p:nvSpPr>
        <p:spPr>
          <a:xfrm>
            <a:off x="903994" y="232297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2" name="Google Shape;152;p22"/>
          <p:cNvSpPr txBox="1"/>
          <p:nvPr>
            <p:ph idx="6" type="subTitle"/>
          </p:nvPr>
        </p:nvSpPr>
        <p:spPr>
          <a:xfrm>
            <a:off x="6421706" y="2047733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3" name="Google Shape;153;p22"/>
          <p:cNvSpPr txBox="1"/>
          <p:nvPr>
            <p:ph idx="7" type="subTitle"/>
          </p:nvPr>
        </p:nvSpPr>
        <p:spPr>
          <a:xfrm>
            <a:off x="6056006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4" name="Google Shape;154;p22"/>
          <p:cNvSpPr txBox="1"/>
          <p:nvPr>
            <p:ph idx="8" type="subTitle"/>
          </p:nvPr>
        </p:nvSpPr>
        <p:spPr>
          <a:xfrm>
            <a:off x="3480000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5" name="Google Shape;155;p22"/>
          <p:cNvSpPr txBox="1"/>
          <p:nvPr>
            <p:ph idx="9" type="subTitle"/>
          </p:nvPr>
        </p:nvSpPr>
        <p:spPr>
          <a:xfrm>
            <a:off x="903994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6" name="Google Shape;156;p22"/>
          <p:cNvSpPr txBox="1"/>
          <p:nvPr>
            <p:ph idx="13" type="subTitle"/>
          </p:nvPr>
        </p:nvSpPr>
        <p:spPr>
          <a:xfrm>
            <a:off x="3845700" y="3801900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7" name="Google Shape;157;p22"/>
          <p:cNvSpPr txBox="1"/>
          <p:nvPr>
            <p:ph idx="14" type="subTitle"/>
          </p:nvPr>
        </p:nvSpPr>
        <p:spPr>
          <a:xfrm>
            <a:off x="1269694" y="3801891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8" name="Google Shape;158;p22"/>
          <p:cNvSpPr txBox="1"/>
          <p:nvPr>
            <p:ph idx="15" type="subTitle"/>
          </p:nvPr>
        </p:nvSpPr>
        <p:spPr>
          <a:xfrm>
            <a:off x="6421706" y="3801900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9" name="Google Shape;159;p22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 Text 01">
  <p:cSld name="ONE_COLUMN_TEXT_1_1_1">
    <p:bg>
      <p:bgPr>
        <a:solidFill>
          <a:schemeClr val="lt2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3"/>
          <p:cNvSpPr txBox="1"/>
          <p:nvPr>
            <p:ph type="title"/>
          </p:nvPr>
        </p:nvSpPr>
        <p:spPr>
          <a:xfrm>
            <a:off x="4687825" y="1607050"/>
            <a:ext cx="3552600" cy="71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3" name="Google Shape;163;p23"/>
          <p:cNvSpPr txBox="1"/>
          <p:nvPr>
            <p:ph idx="1" type="subTitle"/>
          </p:nvPr>
        </p:nvSpPr>
        <p:spPr>
          <a:xfrm>
            <a:off x="4688125" y="2320875"/>
            <a:ext cx="3552600" cy="10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One Column">
  <p:cSld name="ONE_COLUMN_TEXT_2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720000" y="1622625"/>
            <a:ext cx="3852000" cy="47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720000" y="2491375"/>
            <a:ext cx="3408900" cy="15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4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/>
          <p:nvPr/>
        </p:nvSpPr>
        <p:spPr>
          <a:xfrm flipH="1" rot="5400000">
            <a:off x="-2066164" y="2065799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5"/>
          <p:cNvSpPr txBox="1"/>
          <p:nvPr>
            <p:ph idx="1" type="subTitle"/>
          </p:nvPr>
        </p:nvSpPr>
        <p:spPr>
          <a:xfrm>
            <a:off x="5198188" y="1346800"/>
            <a:ext cx="2901600" cy="11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70" name="Google Shape;170;p25"/>
          <p:cNvSpPr txBox="1"/>
          <p:nvPr>
            <p:ph type="ctrTitle"/>
          </p:nvPr>
        </p:nvSpPr>
        <p:spPr>
          <a:xfrm>
            <a:off x="5064838" y="535850"/>
            <a:ext cx="3168300" cy="7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42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9pPr>
          </a:lstStyle>
          <a:p/>
        </p:txBody>
      </p:sp>
      <p:sp>
        <p:nvSpPr>
          <p:cNvPr id="171" name="Google Shape;171;p25"/>
          <p:cNvSpPr txBox="1"/>
          <p:nvPr/>
        </p:nvSpPr>
        <p:spPr>
          <a:xfrm>
            <a:off x="5104125" y="3342150"/>
            <a:ext cx="30897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CREDITS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: This presentation template was created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, including icons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, and infographics &amp; images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1500"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TITLE_AND_BODY_1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idx="1" type="body"/>
          </p:nvPr>
        </p:nvSpPr>
        <p:spPr>
          <a:xfrm>
            <a:off x="720000" y="1253300"/>
            <a:ext cx="3702000" cy="33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indent="-304800" lvl="1" marL="9144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  <p:sp>
        <p:nvSpPr>
          <p:cNvPr id="174" name="Google Shape;174;p26"/>
          <p:cNvSpPr txBox="1"/>
          <p:nvPr>
            <p:ph idx="2" type="body"/>
          </p:nvPr>
        </p:nvSpPr>
        <p:spPr>
          <a:xfrm>
            <a:off x="4572000" y="1253400"/>
            <a:ext cx="3702000" cy="33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indent="-304800" lvl="1" marL="9144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  <p:sp>
        <p:nvSpPr>
          <p:cNvPr id="175" name="Google Shape;175;p2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1">
  <p:cSld name="TITLE_AND_BODY_1_1">
    <p:bg>
      <p:bgPr>
        <a:solidFill>
          <a:schemeClr val="lt2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/>
          <p:nvPr/>
        </p:nvSpPr>
        <p:spPr>
          <a:xfrm flipH="1">
            <a:off x="-4" y="598075"/>
            <a:ext cx="9143654" cy="4545389"/>
          </a:xfrm>
          <a:custGeom>
            <a:rect b="b" l="l" r="r" t="t"/>
            <a:pathLst>
              <a:path extrusionOk="0" h="124030" w="28496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2">
  <p:cSld name="TITLE_AND_BODY_1_1_1"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8"/>
          <p:cNvSpPr/>
          <p:nvPr/>
        </p:nvSpPr>
        <p:spPr>
          <a:xfrm rot="10800000">
            <a:off x="0" y="0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3">
  <p:cSld name="TITLE_AND_BODY_1_1_1_1"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4">
  <p:cSld name="TITLE_AND_BODY_1_1_1_1_1">
    <p:bg>
      <p:bgPr>
        <a:solidFill>
          <a:schemeClr val="lt2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accen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 flipH="1" rot="-5400000">
            <a:off x="-2137885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4"/>
          <p:cNvSpPr/>
          <p:nvPr/>
        </p:nvSpPr>
        <p:spPr>
          <a:xfrm flipH="1" rot="-5400000">
            <a:off x="6062927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048650" y="1060675"/>
            <a:ext cx="7046700" cy="36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Poppins"/>
              <a:buAutoNum type="arabicPeriod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  <p:sp>
        <p:nvSpPr>
          <p:cNvPr id="25" name="Google Shape;25;p5"/>
          <p:cNvSpPr txBox="1"/>
          <p:nvPr>
            <p:ph idx="2" type="title"/>
          </p:nvPr>
        </p:nvSpPr>
        <p:spPr>
          <a:xfrm>
            <a:off x="1253476" y="1912000"/>
            <a:ext cx="15519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3" type="title"/>
          </p:nvPr>
        </p:nvSpPr>
        <p:spPr>
          <a:xfrm>
            <a:off x="5008726" y="1912000"/>
            <a:ext cx="15519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" type="subTitle"/>
          </p:nvPr>
        </p:nvSpPr>
        <p:spPr>
          <a:xfrm>
            <a:off x="1285875" y="2936875"/>
            <a:ext cx="2524200" cy="13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4" type="subTitle"/>
          </p:nvPr>
        </p:nvSpPr>
        <p:spPr>
          <a:xfrm>
            <a:off x="5103825" y="2936875"/>
            <a:ext cx="2524200" cy="13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 flipH="1" rot="-5400000">
            <a:off x="-2129003" y="2132688"/>
            <a:ext cx="5139966" cy="88196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/>
          <p:nvPr/>
        </p:nvSpPr>
        <p:spPr>
          <a:xfrm rot="-5400000">
            <a:off x="6065886" y="2066024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01">
  <p:cSld name="TITLE_ONLY_1">
    <p:bg>
      <p:bgPr>
        <a:solidFill>
          <a:schemeClr val="accen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 rot="-5400000">
            <a:off x="-2129003" y="2129311"/>
            <a:ext cx="5139966" cy="88196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"/>
          <p:cNvSpPr/>
          <p:nvPr/>
        </p:nvSpPr>
        <p:spPr>
          <a:xfrm flipH="1" rot="-5400000">
            <a:off x="6065886" y="2066024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l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/>
          <p:nvPr/>
        </p:nvSpPr>
        <p:spPr>
          <a:xfrm rot="10800000">
            <a:off x="0" y="0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8"/>
          <p:cNvSpPr txBox="1"/>
          <p:nvPr>
            <p:ph type="title"/>
          </p:nvPr>
        </p:nvSpPr>
        <p:spPr>
          <a:xfrm>
            <a:off x="2984400" y="1672200"/>
            <a:ext cx="3175200" cy="75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" name="Google Shape;41;p8"/>
          <p:cNvSpPr txBox="1"/>
          <p:nvPr>
            <p:ph idx="1" type="subTitle"/>
          </p:nvPr>
        </p:nvSpPr>
        <p:spPr>
          <a:xfrm>
            <a:off x="2516550" y="2431800"/>
            <a:ext cx="4110900" cy="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in One Column 01">
  <p:cSld name="ONE_COLUMN_TEXT_3">
    <p:bg>
      <p:bgPr>
        <a:solidFill>
          <a:schemeClr val="lt2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flipH="1"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9"/>
          <p:cNvSpPr txBox="1"/>
          <p:nvPr>
            <p:ph type="title"/>
          </p:nvPr>
        </p:nvSpPr>
        <p:spPr>
          <a:xfrm>
            <a:off x="4201725" y="1614775"/>
            <a:ext cx="4175100" cy="65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4201725" y="2267075"/>
            <a:ext cx="4175100" cy="10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 flipH="1">
            <a:off x="0" y="0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0"/>
          <p:cNvSpPr txBox="1"/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arela Round"/>
              <a:buChar char="●"/>
              <a:defRPr sz="1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4.xml"/><Relationship Id="rId4" Type="http://schemas.openxmlformats.org/officeDocument/2006/relationships/slide" Target="/ppt/slides/slide4.xml"/><Relationship Id="rId9" Type="http://schemas.openxmlformats.org/officeDocument/2006/relationships/slide" Target="/ppt/slides/slide8.xml"/><Relationship Id="rId5" Type="http://schemas.openxmlformats.org/officeDocument/2006/relationships/slide" Target="/ppt/slides/slide7.xml"/><Relationship Id="rId6" Type="http://schemas.openxmlformats.org/officeDocument/2006/relationships/slide" Target="/ppt/slides/slide7.xml"/><Relationship Id="rId7" Type="http://schemas.openxmlformats.org/officeDocument/2006/relationships/slide" Target="/ppt/slides/slide5.xml"/><Relationship Id="rId8" Type="http://schemas.openxmlformats.org/officeDocument/2006/relationships/slide" Target="/ppt/slides/slide5.xml"/><Relationship Id="rId11" Type="http://schemas.openxmlformats.org/officeDocument/2006/relationships/slide" Target="/ppt/slides/slide8.xml"/><Relationship Id="rId10" Type="http://schemas.openxmlformats.org/officeDocument/2006/relationships/slide" Target="/ppt/slides/slide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o90zIS_txOFPQHqgWE-EzxamnsNzM2u0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Ztev6ORA74HOj9Hncstruq8IFqWRowQ-/view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/>
          <p:nvPr>
            <p:ph type="ctrTitle"/>
          </p:nvPr>
        </p:nvSpPr>
        <p:spPr>
          <a:xfrm>
            <a:off x="512663" y="1985038"/>
            <a:ext cx="59808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Mathematics Week  9</a:t>
            </a:r>
            <a:endParaRPr sz="4400"/>
          </a:p>
        </p:txBody>
      </p:sp>
      <p:sp>
        <p:nvSpPr>
          <p:cNvPr id="190" name="Google Shape;190;p31"/>
          <p:cNvSpPr txBox="1"/>
          <p:nvPr>
            <p:ph idx="1" type="subTitle"/>
          </p:nvPr>
        </p:nvSpPr>
        <p:spPr>
          <a:xfrm>
            <a:off x="512663" y="2766963"/>
            <a:ext cx="5980800" cy="39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2 </a:t>
            </a:r>
            <a:endParaRPr/>
          </a:p>
        </p:txBody>
      </p:sp>
      <p:sp>
        <p:nvSpPr>
          <p:cNvPr id="191" name="Google Shape;191;p31"/>
          <p:cNvSpPr/>
          <p:nvPr/>
        </p:nvSpPr>
        <p:spPr>
          <a:xfrm>
            <a:off x="910250" y="3723500"/>
            <a:ext cx="1145264" cy="1062615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1"/>
          <p:cNvSpPr/>
          <p:nvPr/>
        </p:nvSpPr>
        <p:spPr>
          <a:xfrm>
            <a:off x="1527900" y="535850"/>
            <a:ext cx="1348636" cy="1156699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3" name="Google Shape;193;p31"/>
          <p:cNvGrpSpPr/>
          <p:nvPr/>
        </p:nvGrpSpPr>
        <p:grpSpPr>
          <a:xfrm>
            <a:off x="4051313" y="3527291"/>
            <a:ext cx="840165" cy="805039"/>
            <a:chOff x="5789825" y="1572500"/>
            <a:chExt cx="675700" cy="647450"/>
          </a:xfrm>
        </p:grpSpPr>
        <p:sp>
          <p:nvSpPr>
            <p:cNvPr id="194" name="Google Shape;194;p31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31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1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7" name="Google Shape;197;p31"/>
          <p:cNvGrpSpPr/>
          <p:nvPr/>
        </p:nvGrpSpPr>
        <p:grpSpPr>
          <a:xfrm>
            <a:off x="6394153" y="288815"/>
            <a:ext cx="2397409" cy="3620579"/>
            <a:chOff x="3723830" y="3250538"/>
            <a:chExt cx="916266" cy="1561335"/>
          </a:xfrm>
        </p:grpSpPr>
        <p:sp>
          <p:nvSpPr>
            <p:cNvPr id="198" name="Google Shape;198;p31"/>
            <p:cNvSpPr/>
            <p:nvPr/>
          </p:nvSpPr>
          <p:spPr>
            <a:xfrm>
              <a:off x="3956170" y="4656596"/>
              <a:ext cx="34093" cy="133020"/>
            </a:xfrm>
            <a:custGeom>
              <a:rect b="b" l="l" r="r" t="t"/>
              <a:pathLst>
                <a:path extrusionOk="0" h="5080" w="1302">
                  <a:moveTo>
                    <a:pt x="1069" y="1"/>
                  </a:moveTo>
                  <a:cubicBezTo>
                    <a:pt x="969" y="1"/>
                    <a:pt x="895" y="66"/>
                    <a:pt x="868" y="176"/>
                  </a:cubicBezTo>
                  <a:cubicBezTo>
                    <a:pt x="834" y="310"/>
                    <a:pt x="0" y="3645"/>
                    <a:pt x="34" y="4879"/>
                  </a:cubicBezTo>
                  <a:cubicBezTo>
                    <a:pt x="34" y="4980"/>
                    <a:pt x="134" y="5080"/>
                    <a:pt x="267" y="5080"/>
                  </a:cubicBezTo>
                  <a:cubicBezTo>
                    <a:pt x="367" y="5080"/>
                    <a:pt x="467" y="4980"/>
                    <a:pt x="467" y="4879"/>
                  </a:cubicBezTo>
                  <a:cubicBezTo>
                    <a:pt x="434" y="3712"/>
                    <a:pt x="1268" y="310"/>
                    <a:pt x="1268" y="276"/>
                  </a:cubicBezTo>
                  <a:cubicBezTo>
                    <a:pt x="1301" y="143"/>
                    <a:pt x="1234" y="43"/>
                    <a:pt x="1134" y="9"/>
                  </a:cubicBezTo>
                  <a:cubicBezTo>
                    <a:pt x="1112" y="4"/>
                    <a:pt x="1090" y="1"/>
                    <a:pt x="10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1"/>
            <p:cNvSpPr/>
            <p:nvPr/>
          </p:nvSpPr>
          <p:spPr>
            <a:xfrm>
              <a:off x="3904768" y="4770422"/>
              <a:ext cx="63656" cy="25399"/>
            </a:xfrm>
            <a:custGeom>
              <a:rect b="b" l="l" r="r" t="t"/>
              <a:pathLst>
                <a:path extrusionOk="0" h="970" w="2431">
                  <a:moveTo>
                    <a:pt x="1019" y="1"/>
                  </a:moveTo>
                  <a:cubicBezTo>
                    <a:pt x="577" y="1"/>
                    <a:pt x="175" y="131"/>
                    <a:pt x="95" y="466"/>
                  </a:cubicBezTo>
                  <a:cubicBezTo>
                    <a:pt x="1" y="787"/>
                    <a:pt x="679" y="970"/>
                    <a:pt x="1314" y="970"/>
                  </a:cubicBezTo>
                  <a:cubicBezTo>
                    <a:pt x="1798" y="970"/>
                    <a:pt x="2258" y="864"/>
                    <a:pt x="2330" y="633"/>
                  </a:cubicBezTo>
                  <a:cubicBezTo>
                    <a:pt x="2430" y="293"/>
                    <a:pt x="1680" y="1"/>
                    <a:pt x="1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1"/>
            <p:cNvSpPr/>
            <p:nvPr/>
          </p:nvSpPr>
          <p:spPr>
            <a:xfrm>
              <a:off x="4147452" y="4661885"/>
              <a:ext cx="26237" cy="133858"/>
            </a:xfrm>
            <a:custGeom>
              <a:rect b="b" l="l" r="r" t="t"/>
              <a:pathLst>
                <a:path extrusionOk="0" h="5112" w="1002">
                  <a:moveTo>
                    <a:pt x="240" y="1"/>
                  </a:moveTo>
                  <a:cubicBezTo>
                    <a:pt x="227" y="1"/>
                    <a:pt x="214" y="3"/>
                    <a:pt x="201" y="7"/>
                  </a:cubicBezTo>
                  <a:cubicBezTo>
                    <a:pt x="67" y="7"/>
                    <a:pt x="0" y="108"/>
                    <a:pt x="0" y="208"/>
                  </a:cubicBezTo>
                  <a:cubicBezTo>
                    <a:pt x="0" y="374"/>
                    <a:pt x="167" y="3810"/>
                    <a:pt x="568" y="4978"/>
                  </a:cubicBezTo>
                  <a:cubicBezTo>
                    <a:pt x="601" y="5044"/>
                    <a:pt x="668" y="5111"/>
                    <a:pt x="768" y="5111"/>
                  </a:cubicBezTo>
                  <a:lnTo>
                    <a:pt x="834" y="5111"/>
                  </a:lnTo>
                  <a:cubicBezTo>
                    <a:pt x="934" y="5078"/>
                    <a:pt x="1001" y="4944"/>
                    <a:pt x="968" y="4844"/>
                  </a:cubicBezTo>
                  <a:cubicBezTo>
                    <a:pt x="601" y="3743"/>
                    <a:pt x="401" y="241"/>
                    <a:pt x="401" y="208"/>
                  </a:cubicBezTo>
                  <a:cubicBezTo>
                    <a:pt x="401" y="92"/>
                    <a:pt x="325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1"/>
            <p:cNvSpPr/>
            <p:nvPr/>
          </p:nvSpPr>
          <p:spPr>
            <a:xfrm>
              <a:off x="4112835" y="4783855"/>
              <a:ext cx="58235" cy="28018"/>
            </a:xfrm>
            <a:custGeom>
              <a:rect b="b" l="l" r="r" t="t"/>
              <a:pathLst>
                <a:path extrusionOk="0" h="1070" w="2224">
                  <a:moveTo>
                    <a:pt x="1505" y="0"/>
                  </a:moveTo>
                  <a:cubicBezTo>
                    <a:pt x="855" y="0"/>
                    <a:pt x="1" y="281"/>
                    <a:pt x="22" y="820"/>
                  </a:cubicBezTo>
                  <a:cubicBezTo>
                    <a:pt x="32" y="996"/>
                    <a:pt x="249" y="1069"/>
                    <a:pt x="543" y="1069"/>
                  </a:cubicBezTo>
                  <a:cubicBezTo>
                    <a:pt x="1194" y="1069"/>
                    <a:pt x="2223" y="710"/>
                    <a:pt x="2223" y="320"/>
                  </a:cubicBezTo>
                  <a:cubicBezTo>
                    <a:pt x="2223" y="105"/>
                    <a:pt x="1902" y="0"/>
                    <a:pt x="150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1"/>
            <p:cNvSpPr/>
            <p:nvPr/>
          </p:nvSpPr>
          <p:spPr>
            <a:xfrm>
              <a:off x="3723830" y="3387617"/>
              <a:ext cx="916266" cy="1318729"/>
            </a:xfrm>
            <a:custGeom>
              <a:rect b="b" l="l" r="r" t="t"/>
              <a:pathLst>
                <a:path extrusionOk="0" h="50362" w="34992">
                  <a:moveTo>
                    <a:pt x="15812" y="11011"/>
                  </a:moveTo>
                  <a:cubicBezTo>
                    <a:pt x="17846" y="11011"/>
                    <a:pt x="19514" y="12446"/>
                    <a:pt x="19514" y="14180"/>
                  </a:cubicBezTo>
                  <a:cubicBezTo>
                    <a:pt x="19514" y="15948"/>
                    <a:pt x="17846" y="17382"/>
                    <a:pt x="15812" y="17382"/>
                  </a:cubicBezTo>
                  <a:cubicBezTo>
                    <a:pt x="13743" y="17382"/>
                    <a:pt x="12076" y="15948"/>
                    <a:pt x="12076" y="14180"/>
                  </a:cubicBezTo>
                  <a:cubicBezTo>
                    <a:pt x="12076" y="12446"/>
                    <a:pt x="13743" y="11011"/>
                    <a:pt x="15812" y="11011"/>
                  </a:cubicBezTo>
                  <a:close/>
                  <a:moveTo>
                    <a:pt x="17419" y="0"/>
                  </a:moveTo>
                  <a:cubicBezTo>
                    <a:pt x="16698" y="0"/>
                    <a:pt x="15951" y="44"/>
                    <a:pt x="15178" y="137"/>
                  </a:cubicBezTo>
                  <a:cubicBezTo>
                    <a:pt x="4036" y="1438"/>
                    <a:pt x="0" y="13013"/>
                    <a:pt x="4103" y="19584"/>
                  </a:cubicBezTo>
                  <a:cubicBezTo>
                    <a:pt x="8206" y="26122"/>
                    <a:pt x="15678" y="25088"/>
                    <a:pt x="15311" y="27423"/>
                  </a:cubicBezTo>
                  <a:cubicBezTo>
                    <a:pt x="14911" y="29725"/>
                    <a:pt x="5771" y="45869"/>
                    <a:pt x="9340" y="49172"/>
                  </a:cubicBezTo>
                  <a:cubicBezTo>
                    <a:pt x="10189" y="49955"/>
                    <a:pt x="11286" y="50361"/>
                    <a:pt x="12531" y="50361"/>
                  </a:cubicBezTo>
                  <a:cubicBezTo>
                    <a:pt x="15690" y="50361"/>
                    <a:pt x="19805" y="47742"/>
                    <a:pt x="23250" y="42000"/>
                  </a:cubicBezTo>
                  <a:cubicBezTo>
                    <a:pt x="28254" y="33661"/>
                    <a:pt x="34992" y="23420"/>
                    <a:pt x="31890" y="10811"/>
                  </a:cubicBezTo>
                  <a:cubicBezTo>
                    <a:pt x="30722" y="5957"/>
                    <a:pt x="25821" y="0"/>
                    <a:pt x="17419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31"/>
            <p:cNvSpPr/>
            <p:nvPr/>
          </p:nvSpPr>
          <p:spPr>
            <a:xfrm>
              <a:off x="4226059" y="3250538"/>
              <a:ext cx="266432" cy="181200"/>
            </a:xfrm>
            <a:custGeom>
              <a:rect b="b" l="l" r="r" t="t"/>
              <a:pathLst>
                <a:path extrusionOk="0" h="6920" w="10175">
                  <a:moveTo>
                    <a:pt x="6126" y="1"/>
                  </a:moveTo>
                  <a:cubicBezTo>
                    <a:pt x="5508" y="1"/>
                    <a:pt x="3236" y="2536"/>
                    <a:pt x="3236" y="2536"/>
                  </a:cubicBezTo>
                  <a:cubicBezTo>
                    <a:pt x="3236" y="2536"/>
                    <a:pt x="2061" y="124"/>
                    <a:pt x="1795" y="124"/>
                  </a:cubicBezTo>
                  <a:cubicBezTo>
                    <a:pt x="1785" y="124"/>
                    <a:pt x="1776" y="127"/>
                    <a:pt x="1769" y="135"/>
                  </a:cubicBezTo>
                  <a:cubicBezTo>
                    <a:pt x="1568" y="335"/>
                    <a:pt x="1" y="3837"/>
                    <a:pt x="101" y="4171"/>
                  </a:cubicBezTo>
                  <a:cubicBezTo>
                    <a:pt x="201" y="4371"/>
                    <a:pt x="2169" y="4438"/>
                    <a:pt x="4304" y="5205"/>
                  </a:cubicBezTo>
                  <a:cubicBezTo>
                    <a:pt x="6789" y="6106"/>
                    <a:pt x="7856" y="6920"/>
                    <a:pt x="8261" y="6920"/>
                  </a:cubicBezTo>
                  <a:cubicBezTo>
                    <a:pt x="8291" y="6920"/>
                    <a:pt x="8317" y="6915"/>
                    <a:pt x="8340" y="6906"/>
                  </a:cubicBezTo>
                  <a:cubicBezTo>
                    <a:pt x="8673" y="6806"/>
                    <a:pt x="10175" y="3103"/>
                    <a:pt x="9774" y="2570"/>
                  </a:cubicBezTo>
                  <a:cubicBezTo>
                    <a:pt x="9728" y="2502"/>
                    <a:pt x="9649" y="2472"/>
                    <a:pt x="9547" y="2472"/>
                  </a:cubicBezTo>
                  <a:cubicBezTo>
                    <a:pt x="8844" y="2472"/>
                    <a:pt x="7039" y="3871"/>
                    <a:pt x="7039" y="3871"/>
                  </a:cubicBezTo>
                  <a:cubicBezTo>
                    <a:pt x="7039" y="3871"/>
                    <a:pt x="6739" y="35"/>
                    <a:pt x="6138" y="1"/>
                  </a:cubicBezTo>
                  <a:cubicBezTo>
                    <a:pt x="6134" y="1"/>
                    <a:pt x="6131" y="1"/>
                    <a:pt x="6126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1"/>
            <p:cNvSpPr/>
            <p:nvPr/>
          </p:nvSpPr>
          <p:spPr>
            <a:xfrm>
              <a:off x="3955279" y="3487094"/>
              <a:ext cx="85625" cy="73554"/>
            </a:xfrm>
            <a:custGeom>
              <a:rect b="b" l="l" r="r" t="t"/>
              <a:pathLst>
                <a:path extrusionOk="0" h="2809" w="3270">
                  <a:moveTo>
                    <a:pt x="2897" y="1"/>
                  </a:moveTo>
                  <a:cubicBezTo>
                    <a:pt x="2811" y="1"/>
                    <a:pt x="2732" y="91"/>
                    <a:pt x="2703" y="207"/>
                  </a:cubicBezTo>
                  <a:lnTo>
                    <a:pt x="2703" y="441"/>
                  </a:lnTo>
                  <a:cubicBezTo>
                    <a:pt x="2703" y="641"/>
                    <a:pt x="2669" y="841"/>
                    <a:pt x="2603" y="1041"/>
                  </a:cubicBezTo>
                  <a:cubicBezTo>
                    <a:pt x="2603" y="1141"/>
                    <a:pt x="2536" y="1275"/>
                    <a:pt x="2503" y="1408"/>
                  </a:cubicBezTo>
                  <a:cubicBezTo>
                    <a:pt x="2469" y="1508"/>
                    <a:pt x="2403" y="1608"/>
                    <a:pt x="2303" y="1708"/>
                  </a:cubicBezTo>
                  <a:cubicBezTo>
                    <a:pt x="2236" y="1775"/>
                    <a:pt x="2136" y="1842"/>
                    <a:pt x="2036" y="1908"/>
                  </a:cubicBezTo>
                  <a:cubicBezTo>
                    <a:pt x="2019" y="1925"/>
                    <a:pt x="2002" y="1925"/>
                    <a:pt x="1981" y="1925"/>
                  </a:cubicBezTo>
                  <a:cubicBezTo>
                    <a:pt x="1961" y="1925"/>
                    <a:pt x="1936" y="1925"/>
                    <a:pt x="1902" y="1942"/>
                  </a:cubicBezTo>
                  <a:lnTo>
                    <a:pt x="1469" y="1942"/>
                  </a:lnTo>
                  <a:cubicBezTo>
                    <a:pt x="1402" y="1942"/>
                    <a:pt x="1369" y="1908"/>
                    <a:pt x="1302" y="1908"/>
                  </a:cubicBezTo>
                  <a:cubicBezTo>
                    <a:pt x="1235" y="1908"/>
                    <a:pt x="1202" y="1842"/>
                    <a:pt x="1135" y="1842"/>
                  </a:cubicBezTo>
                  <a:cubicBezTo>
                    <a:pt x="1102" y="1808"/>
                    <a:pt x="1068" y="1775"/>
                    <a:pt x="1002" y="1742"/>
                  </a:cubicBezTo>
                  <a:cubicBezTo>
                    <a:pt x="935" y="1642"/>
                    <a:pt x="868" y="1541"/>
                    <a:pt x="801" y="1441"/>
                  </a:cubicBezTo>
                  <a:cubicBezTo>
                    <a:pt x="768" y="1341"/>
                    <a:pt x="701" y="1241"/>
                    <a:pt x="668" y="1108"/>
                  </a:cubicBezTo>
                  <a:cubicBezTo>
                    <a:pt x="635" y="908"/>
                    <a:pt x="601" y="707"/>
                    <a:pt x="568" y="507"/>
                  </a:cubicBezTo>
                  <a:lnTo>
                    <a:pt x="568" y="341"/>
                  </a:lnTo>
                  <a:cubicBezTo>
                    <a:pt x="568" y="341"/>
                    <a:pt x="568" y="307"/>
                    <a:pt x="568" y="274"/>
                  </a:cubicBezTo>
                  <a:lnTo>
                    <a:pt x="535" y="307"/>
                  </a:lnTo>
                  <a:cubicBezTo>
                    <a:pt x="516" y="177"/>
                    <a:pt x="425" y="109"/>
                    <a:pt x="330" y="109"/>
                  </a:cubicBezTo>
                  <a:cubicBezTo>
                    <a:pt x="256" y="109"/>
                    <a:pt x="179" y="152"/>
                    <a:pt x="134" y="240"/>
                  </a:cubicBezTo>
                  <a:lnTo>
                    <a:pt x="101" y="307"/>
                  </a:lnTo>
                  <a:cubicBezTo>
                    <a:pt x="101" y="374"/>
                    <a:pt x="68" y="441"/>
                    <a:pt x="68" y="507"/>
                  </a:cubicBezTo>
                  <a:cubicBezTo>
                    <a:pt x="34" y="741"/>
                    <a:pt x="1" y="1008"/>
                    <a:pt x="34" y="1241"/>
                  </a:cubicBezTo>
                  <a:cubicBezTo>
                    <a:pt x="34" y="1408"/>
                    <a:pt x="68" y="1575"/>
                    <a:pt x="134" y="1742"/>
                  </a:cubicBezTo>
                  <a:cubicBezTo>
                    <a:pt x="201" y="1942"/>
                    <a:pt x="301" y="2142"/>
                    <a:pt x="435" y="2309"/>
                  </a:cubicBezTo>
                  <a:cubicBezTo>
                    <a:pt x="501" y="2409"/>
                    <a:pt x="601" y="2475"/>
                    <a:pt x="701" y="2542"/>
                  </a:cubicBezTo>
                  <a:cubicBezTo>
                    <a:pt x="801" y="2609"/>
                    <a:pt x="902" y="2676"/>
                    <a:pt x="1035" y="2709"/>
                  </a:cubicBezTo>
                  <a:cubicBezTo>
                    <a:pt x="1135" y="2742"/>
                    <a:pt x="1235" y="2776"/>
                    <a:pt x="1369" y="2809"/>
                  </a:cubicBezTo>
                  <a:lnTo>
                    <a:pt x="1702" y="2809"/>
                  </a:lnTo>
                  <a:cubicBezTo>
                    <a:pt x="1802" y="2809"/>
                    <a:pt x="1902" y="2809"/>
                    <a:pt x="2002" y="2776"/>
                  </a:cubicBezTo>
                  <a:cubicBezTo>
                    <a:pt x="2136" y="2742"/>
                    <a:pt x="2269" y="2709"/>
                    <a:pt x="2369" y="2676"/>
                  </a:cubicBezTo>
                  <a:cubicBezTo>
                    <a:pt x="2503" y="2609"/>
                    <a:pt x="2603" y="2542"/>
                    <a:pt x="2669" y="2442"/>
                  </a:cubicBezTo>
                  <a:cubicBezTo>
                    <a:pt x="2770" y="2375"/>
                    <a:pt x="2836" y="2309"/>
                    <a:pt x="2903" y="2209"/>
                  </a:cubicBezTo>
                  <a:cubicBezTo>
                    <a:pt x="3036" y="2042"/>
                    <a:pt x="3136" y="1842"/>
                    <a:pt x="3170" y="1642"/>
                  </a:cubicBezTo>
                  <a:cubicBezTo>
                    <a:pt x="3203" y="1475"/>
                    <a:pt x="3237" y="1308"/>
                    <a:pt x="3237" y="1141"/>
                  </a:cubicBezTo>
                  <a:cubicBezTo>
                    <a:pt x="3270" y="908"/>
                    <a:pt x="3237" y="641"/>
                    <a:pt x="3203" y="407"/>
                  </a:cubicBezTo>
                  <a:cubicBezTo>
                    <a:pt x="3203" y="341"/>
                    <a:pt x="3170" y="240"/>
                    <a:pt x="3136" y="140"/>
                  </a:cubicBezTo>
                  <a:cubicBezTo>
                    <a:pt x="3103" y="74"/>
                    <a:pt x="3036" y="7"/>
                    <a:pt x="2936" y="7"/>
                  </a:cubicBezTo>
                  <a:cubicBezTo>
                    <a:pt x="2923" y="3"/>
                    <a:pt x="2910" y="1"/>
                    <a:pt x="28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1"/>
            <p:cNvSpPr/>
            <p:nvPr/>
          </p:nvSpPr>
          <p:spPr>
            <a:xfrm>
              <a:off x="3952661" y="3534017"/>
              <a:ext cx="29589" cy="36240"/>
            </a:xfrm>
            <a:custGeom>
              <a:rect b="b" l="l" r="r" t="t"/>
              <a:pathLst>
                <a:path extrusionOk="0" h="1384" w="1130">
                  <a:moveTo>
                    <a:pt x="838" y="1"/>
                  </a:moveTo>
                  <a:cubicBezTo>
                    <a:pt x="778" y="1"/>
                    <a:pt x="716" y="25"/>
                    <a:pt x="668" y="83"/>
                  </a:cubicBezTo>
                  <a:lnTo>
                    <a:pt x="34" y="1050"/>
                  </a:lnTo>
                  <a:cubicBezTo>
                    <a:pt x="1" y="1150"/>
                    <a:pt x="1" y="1284"/>
                    <a:pt x="101" y="1351"/>
                  </a:cubicBezTo>
                  <a:cubicBezTo>
                    <a:pt x="134" y="1351"/>
                    <a:pt x="168" y="1384"/>
                    <a:pt x="234" y="1384"/>
                  </a:cubicBezTo>
                  <a:cubicBezTo>
                    <a:pt x="301" y="1384"/>
                    <a:pt x="368" y="1351"/>
                    <a:pt x="401" y="1284"/>
                  </a:cubicBezTo>
                  <a:lnTo>
                    <a:pt x="1035" y="317"/>
                  </a:lnTo>
                  <a:cubicBezTo>
                    <a:pt x="1130" y="150"/>
                    <a:pt x="988" y="1"/>
                    <a:pt x="8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1"/>
            <p:cNvSpPr/>
            <p:nvPr/>
          </p:nvSpPr>
          <p:spPr>
            <a:xfrm>
              <a:off x="3996338" y="354315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1"/>
                  </a:moveTo>
                  <a:cubicBezTo>
                    <a:pt x="101" y="1"/>
                    <a:pt x="1" y="68"/>
                    <a:pt x="1" y="201"/>
                  </a:cubicBezTo>
                  <a:lnTo>
                    <a:pt x="1" y="1402"/>
                  </a:lnTo>
                  <a:cubicBezTo>
                    <a:pt x="1" y="1502"/>
                    <a:pt x="67" y="1602"/>
                    <a:pt x="201" y="1602"/>
                  </a:cubicBezTo>
                  <a:cubicBezTo>
                    <a:pt x="301" y="1602"/>
                    <a:pt x="401" y="1502"/>
                    <a:pt x="401" y="1402"/>
                  </a:cubicBezTo>
                  <a:lnTo>
                    <a:pt x="401" y="201"/>
                  </a:lnTo>
                  <a:cubicBezTo>
                    <a:pt x="401" y="68"/>
                    <a:pt x="301" y="1"/>
                    <a:pt x="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1"/>
            <p:cNvSpPr/>
            <p:nvPr/>
          </p:nvSpPr>
          <p:spPr>
            <a:xfrm>
              <a:off x="4019930" y="3528859"/>
              <a:ext cx="32338" cy="34433"/>
            </a:xfrm>
            <a:custGeom>
              <a:rect b="b" l="l" r="r" t="t"/>
              <a:pathLst>
                <a:path extrusionOk="0" h="1315" w="1235">
                  <a:moveTo>
                    <a:pt x="246" y="0"/>
                  </a:moveTo>
                  <a:cubicBezTo>
                    <a:pt x="197" y="0"/>
                    <a:pt x="145" y="17"/>
                    <a:pt x="100" y="47"/>
                  </a:cubicBezTo>
                  <a:cubicBezTo>
                    <a:pt x="34" y="113"/>
                    <a:pt x="0" y="247"/>
                    <a:pt x="67" y="347"/>
                  </a:cubicBezTo>
                  <a:lnTo>
                    <a:pt x="834" y="1247"/>
                  </a:lnTo>
                  <a:cubicBezTo>
                    <a:pt x="868" y="1281"/>
                    <a:pt x="934" y="1314"/>
                    <a:pt x="1001" y="1314"/>
                  </a:cubicBezTo>
                  <a:cubicBezTo>
                    <a:pt x="1034" y="1314"/>
                    <a:pt x="1068" y="1281"/>
                    <a:pt x="1134" y="1247"/>
                  </a:cubicBezTo>
                  <a:cubicBezTo>
                    <a:pt x="1201" y="1181"/>
                    <a:pt x="1235" y="1047"/>
                    <a:pt x="1134" y="981"/>
                  </a:cubicBezTo>
                  <a:lnTo>
                    <a:pt x="401" y="80"/>
                  </a:lnTo>
                  <a:cubicBezTo>
                    <a:pt x="364" y="25"/>
                    <a:pt x="307" y="0"/>
                    <a:pt x="2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1"/>
            <p:cNvSpPr/>
            <p:nvPr/>
          </p:nvSpPr>
          <p:spPr>
            <a:xfrm>
              <a:off x="4231296" y="3487251"/>
              <a:ext cx="85625" cy="74287"/>
            </a:xfrm>
            <a:custGeom>
              <a:rect b="b" l="l" r="r" t="t"/>
              <a:pathLst>
                <a:path extrusionOk="0" h="2837" w="3270">
                  <a:moveTo>
                    <a:pt x="2970" y="1"/>
                  </a:moveTo>
                  <a:cubicBezTo>
                    <a:pt x="2836" y="1"/>
                    <a:pt x="2736" y="101"/>
                    <a:pt x="2736" y="201"/>
                  </a:cubicBezTo>
                  <a:lnTo>
                    <a:pt x="2736" y="435"/>
                  </a:lnTo>
                  <a:cubicBezTo>
                    <a:pt x="2703" y="635"/>
                    <a:pt x="2669" y="835"/>
                    <a:pt x="2636" y="1035"/>
                  </a:cubicBezTo>
                  <a:cubicBezTo>
                    <a:pt x="2603" y="1168"/>
                    <a:pt x="2569" y="1302"/>
                    <a:pt x="2503" y="1402"/>
                  </a:cubicBezTo>
                  <a:cubicBezTo>
                    <a:pt x="2469" y="1535"/>
                    <a:pt x="2402" y="1636"/>
                    <a:pt x="2336" y="1736"/>
                  </a:cubicBezTo>
                  <a:cubicBezTo>
                    <a:pt x="2236" y="1802"/>
                    <a:pt x="2169" y="1869"/>
                    <a:pt x="2069" y="1936"/>
                  </a:cubicBezTo>
                  <a:cubicBezTo>
                    <a:pt x="2036" y="1952"/>
                    <a:pt x="2011" y="1952"/>
                    <a:pt x="1990" y="1952"/>
                  </a:cubicBezTo>
                  <a:cubicBezTo>
                    <a:pt x="1969" y="1952"/>
                    <a:pt x="1952" y="1952"/>
                    <a:pt x="1935" y="1969"/>
                  </a:cubicBezTo>
                  <a:lnTo>
                    <a:pt x="1502" y="1969"/>
                  </a:lnTo>
                  <a:cubicBezTo>
                    <a:pt x="1435" y="1969"/>
                    <a:pt x="1368" y="1936"/>
                    <a:pt x="1302" y="1936"/>
                  </a:cubicBezTo>
                  <a:cubicBezTo>
                    <a:pt x="1235" y="1902"/>
                    <a:pt x="1202" y="1902"/>
                    <a:pt x="1168" y="1869"/>
                  </a:cubicBezTo>
                  <a:cubicBezTo>
                    <a:pt x="1102" y="1836"/>
                    <a:pt x="1068" y="1802"/>
                    <a:pt x="1035" y="1769"/>
                  </a:cubicBezTo>
                  <a:cubicBezTo>
                    <a:pt x="935" y="1669"/>
                    <a:pt x="868" y="1569"/>
                    <a:pt x="835" y="1469"/>
                  </a:cubicBezTo>
                  <a:cubicBezTo>
                    <a:pt x="768" y="1369"/>
                    <a:pt x="735" y="1235"/>
                    <a:pt x="701" y="1135"/>
                  </a:cubicBezTo>
                  <a:cubicBezTo>
                    <a:pt x="635" y="935"/>
                    <a:pt x="601" y="735"/>
                    <a:pt x="601" y="535"/>
                  </a:cubicBezTo>
                  <a:lnTo>
                    <a:pt x="601" y="368"/>
                  </a:lnTo>
                  <a:cubicBezTo>
                    <a:pt x="601" y="335"/>
                    <a:pt x="601" y="335"/>
                    <a:pt x="601" y="301"/>
                  </a:cubicBezTo>
                  <a:lnTo>
                    <a:pt x="534" y="301"/>
                  </a:lnTo>
                  <a:cubicBezTo>
                    <a:pt x="516" y="193"/>
                    <a:pt x="420" y="133"/>
                    <a:pt x="320" y="133"/>
                  </a:cubicBezTo>
                  <a:cubicBezTo>
                    <a:pt x="235" y="133"/>
                    <a:pt x="147" y="176"/>
                    <a:pt x="101" y="268"/>
                  </a:cubicBezTo>
                  <a:lnTo>
                    <a:pt x="101" y="335"/>
                  </a:lnTo>
                  <a:cubicBezTo>
                    <a:pt x="67" y="368"/>
                    <a:pt x="34" y="435"/>
                    <a:pt x="34" y="535"/>
                  </a:cubicBezTo>
                  <a:cubicBezTo>
                    <a:pt x="1" y="768"/>
                    <a:pt x="1" y="1002"/>
                    <a:pt x="1" y="1269"/>
                  </a:cubicBezTo>
                  <a:cubicBezTo>
                    <a:pt x="34" y="1435"/>
                    <a:pt x="67" y="1602"/>
                    <a:pt x="101" y="1769"/>
                  </a:cubicBezTo>
                  <a:cubicBezTo>
                    <a:pt x="168" y="1969"/>
                    <a:pt x="268" y="2169"/>
                    <a:pt x="434" y="2336"/>
                  </a:cubicBezTo>
                  <a:cubicBezTo>
                    <a:pt x="501" y="2403"/>
                    <a:pt x="601" y="2469"/>
                    <a:pt x="701" y="2570"/>
                  </a:cubicBezTo>
                  <a:cubicBezTo>
                    <a:pt x="801" y="2636"/>
                    <a:pt x="901" y="2670"/>
                    <a:pt x="1001" y="2736"/>
                  </a:cubicBezTo>
                  <a:cubicBezTo>
                    <a:pt x="1102" y="2770"/>
                    <a:pt x="1235" y="2803"/>
                    <a:pt x="1335" y="2803"/>
                  </a:cubicBezTo>
                  <a:lnTo>
                    <a:pt x="1502" y="2836"/>
                  </a:lnTo>
                  <a:lnTo>
                    <a:pt x="1702" y="2836"/>
                  </a:lnTo>
                  <a:cubicBezTo>
                    <a:pt x="1802" y="2836"/>
                    <a:pt x="1902" y="2803"/>
                    <a:pt x="2002" y="2803"/>
                  </a:cubicBezTo>
                  <a:cubicBezTo>
                    <a:pt x="2136" y="2770"/>
                    <a:pt x="2269" y="2736"/>
                    <a:pt x="2369" y="2670"/>
                  </a:cubicBezTo>
                  <a:cubicBezTo>
                    <a:pt x="2503" y="2636"/>
                    <a:pt x="2603" y="2570"/>
                    <a:pt x="2703" y="2469"/>
                  </a:cubicBezTo>
                  <a:cubicBezTo>
                    <a:pt x="2769" y="2403"/>
                    <a:pt x="2869" y="2303"/>
                    <a:pt x="2936" y="2203"/>
                  </a:cubicBezTo>
                  <a:cubicBezTo>
                    <a:pt x="3036" y="2036"/>
                    <a:pt x="3136" y="1869"/>
                    <a:pt x="3170" y="1669"/>
                  </a:cubicBezTo>
                  <a:cubicBezTo>
                    <a:pt x="3236" y="1502"/>
                    <a:pt x="3270" y="1335"/>
                    <a:pt x="3270" y="1168"/>
                  </a:cubicBezTo>
                  <a:cubicBezTo>
                    <a:pt x="3270" y="835"/>
                    <a:pt x="3236" y="501"/>
                    <a:pt x="3170" y="168"/>
                  </a:cubicBezTo>
                  <a:cubicBezTo>
                    <a:pt x="3136" y="68"/>
                    <a:pt x="3036" y="1"/>
                    <a:pt x="29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1"/>
            <p:cNvSpPr/>
            <p:nvPr/>
          </p:nvSpPr>
          <p:spPr>
            <a:xfrm>
              <a:off x="4228678" y="3534384"/>
              <a:ext cx="28856" cy="35873"/>
            </a:xfrm>
            <a:custGeom>
              <a:rect b="b" l="l" r="r" t="t"/>
              <a:pathLst>
                <a:path extrusionOk="0" h="1370" w="1102">
                  <a:moveTo>
                    <a:pt x="855" y="1"/>
                  </a:moveTo>
                  <a:cubicBezTo>
                    <a:pt x="786" y="1"/>
                    <a:pt x="723" y="38"/>
                    <a:pt x="701" y="102"/>
                  </a:cubicBezTo>
                  <a:lnTo>
                    <a:pt x="67" y="1070"/>
                  </a:lnTo>
                  <a:cubicBezTo>
                    <a:pt x="1" y="1170"/>
                    <a:pt x="34" y="1303"/>
                    <a:pt x="134" y="1337"/>
                  </a:cubicBezTo>
                  <a:cubicBezTo>
                    <a:pt x="134" y="1370"/>
                    <a:pt x="201" y="1370"/>
                    <a:pt x="234" y="1370"/>
                  </a:cubicBezTo>
                  <a:cubicBezTo>
                    <a:pt x="301" y="1370"/>
                    <a:pt x="368" y="1337"/>
                    <a:pt x="401" y="1303"/>
                  </a:cubicBezTo>
                  <a:lnTo>
                    <a:pt x="1035" y="336"/>
                  </a:lnTo>
                  <a:cubicBezTo>
                    <a:pt x="1101" y="236"/>
                    <a:pt x="1068" y="102"/>
                    <a:pt x="968" y="36"/>
                  </a:cubicBezTo>
                  <a:cubicBezTo>
                    <a:pt x="933" y="12"/>
                    <a:pt x="893" y="1"/>
                    <a:pt x="8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1"/>
            <p:cNvSpPr/>
            <p:nvPr/>
          </p:nvSpPr>
          <p:spPr>
            <a:xfrm>
              <a:off x="4272355" y="354404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0"/>
                  </a:moveTo>
                  <a:cubicBezTo>
                    <a:pt x="101" y="0"/>
                    <a:pt x="1" y="67"/>
                    <a:pt x="1" y="200"/>
                  </a:cubicBezTo>
                  <a:lnTo>
                    <a:pt x="1" y="1401"/>
                  </a:lnTo>
                  <a:cubicBezTo>
                    <a:pt x="1" y="1501"/>
                    <a:pt x="101" y="1601"/>
                    <a:pt x="201" y="1601"/>
                  </a:cubicBezTo>
                  <a:cubicBezTo>
                    <a:pt x="334" y="1601"/>
                    <a:pt x="401" y="1501"/>
                    <a:pt x="401" y="1401"/>
                  </a:cubicBezTo>
                  <a:lnTo>
                    <a:pt x="401" y="200"/>
                  </a:lnTo>
                  <a:cubicBezTo>
                    <a:pt x="401" y="67"/>
                    <a:pt x="301" y="0"/>
                    <a:pt x="2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1"/>
            <p:cNvSpPr/>
            <p:nvPr/>
          </p:nvSpPr>
          <p:spPr>
            <a:xfrm>
              <a:off x="4295947" y="3529278"/>
              <a:ext cx="32338" cy="34878"/>
            </a:xfrm>
            <a:custGeom>
              <a:rect b="b" l="l" r="r" t="t"/>
              <a:pathLst>
                <a:path extrusionOk="0" h="1332" w="1235">
                  <a:moveTo>
                    <a:pt x="247" y="1"/>
                  </a:moveTo>
                  <a:cubicBezTo>
                    <a:pt x="197" y="1"/>
                    <a:pt x="145" y="19"/>
                    <a:pt x="100" y="64"/>
                  </a:cubicBezTo>
                  <a:cubicBezTo>
                    <a:pt x="34" y="131"/>
                    <a:pt x="0" y="264"/>
                    <a:pt x="100" y="364"/>
                  </a:cubicBezTo>
                  <a:lnTo>
                    <a:pt x="834" y="1231"/>
                  </a:lnTo>
                  <a:cubicBezTo>
                    <a:pt x="867" y="1298"/>
                    <a:pt x="934" y="1331"/>
                    <a:pt x="1001" y="1331"/>
                  </a:cubicBezTo>
                  <a:cubicBezTo>
                    <a:pt x="1034" y="1331"/>
                    <a:pt x="1101" y="1298"/>
                    <a:pt x="1134" y="1265"/>
                  </a:cubicBezTo>
                  <a:cubicBezTo>
                    <a:pt x="1201" y="1198"/>
                    <a:pt x="1234" y="1065"/>
                    <a:pt x="1168" y="965"/>
                  </a:cubicBezTo>
                  <a:lnTo>
                    <a:pt x="400" y="64"/>
                  </a:lnTo>
                  <a:cubicBezTo>
                    <a:pt x="364" y="27"/>
                    <a:pt x="307" y="1"/>
                    <a:pt x="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1"/>
            <p:cNvSpPr/>
            <p:nvPr/>
          </p:nvSpPr>
          <p:spPr>
            <a:xfrm>
              <a:off x="4078559" y="3507073"/>
              <a:ext cx="110841" cy="49228"/>
            </a:xfrm>
            <a:custGeom>
              <a:rect b="b" l="l" r="r" t="t"/>
              <a:pathLst>
                <a:path extrusionOk="0" h="1880" w="4233">
                  <a:moveTo>
                    <a:pt x="275" y="1"/>
                  </a:moveTo>
                  <a:cubicBezTo>
                    <a:pt x="134" y="1"/>
                    <a:pt x="0" y="124"/>
                    <a:pt x="63" y="311"/>
                  </a:cubicBezTo>
                  <a:cubicBezTo>
                    <a:pt x="63" y="308"/>
                    <a:pt x="63" y="306"/>
                    <a:pt x="64" y="306"/>
                  </a:cubicBezTo>
                  <a:cubicBezTo>
                    <a:pt x="70" y="306"/>
                    <a:pt x="100" y="426"/>
                    <a:pt x="130" y="545"/>
                  </a:cubicBezTo>
                  <a:cubicBezTo>
                    <a:pt x="196" y="712"/>
                    <a:pt x="296" y="912"/>
                    <a:pt x="430" y="1079"/>
                  </a:cubicBezTo>
                  <a:cubicBezTo>
                    <a:pt x="530" y="1179"/>
                    <a:pt x="630" y="1279"/>
                    <a:pt x="730" y="1379"/>
                  </a:cubicBezTo>
                  <a:cubicBezTo>
                    <a:pt x="864" y="1479"/>
                    <a:pt x="997" y="1579"/>
                    <a:pt x="1130" y="1646"/>
                  </a:cubicBezTo>
                  <a:cubicBezTo>
                    <a:pt x="1297" y="1746"/>
                    <a:pt x="1464" y="1813"/>
                    <a:pt x="1631" y="1846"/>
                  </a:cubicBezTo>
                  <a:cubicBezTo>
                    <a:pt x="1831" y="1879"/>
                    <a:pt x="1998" y="1879"/>
                    <a:pt x="2164" y="1879"/>
                  </a:cubicBezTo>
                  <a:lnTo>
                    <a:pt x="2431" y="1879"/>
                  </a:lnTo>
                  <a:cubicBezTo>
                    <a:pt x="2531" y="1879"/>
                    <a:pt x="2598" y="1879"/>
                    <a:pt x="2698" y="1846"/>
                  </a:cubicBezTo>
                  <a:cubicBezTo>
                    <a:pt x="2865" y="1813"/>
                    <a:pt x="3032" y="1746"/>
                    <a:pt x="3199" y="1646"/>
                  </a:cubicBezTo>
                  <a:cubicBezTo>
                    <a:pt x="3332" y="1579"/>
                    <a:pt x="3465" y="1479"/>
                    <a:pt x="3599" y="1379"/>
                  </a:cubicBezTo>
                  <a:cubicBezTo>
                    <a:pt x="3732" y="1279"/>
                    <a:pt x="3799" y="1179"/>
                    <a:pt x="3899" y="1045"/>
                  </a:cubicBezTo>
                  <a:cubicBezTo>
                    <a:pt x="4066" y="812"/>
                    <a:pt x="4199" y="545"/>
                    <a:pt x="4233" y="245"/>
                  </a:cubicBezTo>
                  <a:cubicBezTo>
                    <a:pt x="4233" y="104"/>
                    <a:pt x="4124" y="12"/>
                    <a:pt x="4008" y="12"/>
                  </a:cubicBezTo>
                  <a:cubicBezTo>
                    <a:pt x="3931" y="12"/>
                    <a:pt x="3852" y="52"/>
                    <a:pt x="3799" y="145"/>
                  </a:cubicBezTo>
                  <a:cubicBezTo>
                    <a:pt x="3699" y="311"/>
                    <a:pt x="3565" y="478"/>
                    <a:pt x="3399" y="612"/>
                  </a:cubicBezTo>
                  <a:cubicBezTo>
                    <a:pt x="3232" y="778"/>
                    <a:pt x="3065" y="879"/>
                    <a:pt x="2865" y="945"/>
                  </a:cubicBezTo>
                  <a:cubicBezTo>
                    <a:pt x="2765" y="979"/>
                    <a:pt x="2665" y="1012"/>
                    <a:pt x="2531" y="1045"/>
                  </a:cubicBezTo>
                  <a:cubicBezTo>
                    <a:pt x="2498" y="1045"/>
                    <a:pt x="2431" y="1045"/>
                    <a:pt x="2365" y="1079"/>
                  </a:cubicBezTo>
                  <a:lnTo>
                    <a:pt x="2164" y="1079"/>
                  </a:lnTo>
                  <a:cubicBezTo>
                    <a:pt x="2064" y="1079"/>
                    <a:pt x="1931" y="1045"/>
                    <a:pt x="1798" y="1045"/>
                  </a:cubicBezTo>
                  <a:cubicBezTo>
                    <a:pt x="1597" y="1012"/>
                    <a:pt x="1364" y="912"/>
                    <a:pt x="1197" y="812"/>
                  </a:cubicBezTo>
                  <a:cubicBezTo>
                    <a:pt x="1097" y="745"/>
                    <a:pt x="1030" y="678"/>
                    <a:pt x="930" y="612"/>
                  </a:cubicBezTo>
                  <a:cubicBezTo>
                    <a:pt x="830" y="512"/>
                    <a:pt x="697" y="411"/>
                    <a:pt x="597" y="278"/>
                  </a:cubicBezTo>
                  <a:lnTo>
                    <a:pt x="497" y="145"/>
                  </a:lnTo>
                  <a:cubicBezTo>
                    <a:pt x="447" y="45"/>
                    <a:pt x="359" y="1"/>
                    <a:pt x="2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31"/>
            <p:cNvSpPr/>
            <p:nvPr/>
          </p:nvSpPr>
          <p:spPr>
            <a:xfrm>
              <a:off x="3856588" y="3584947"/>
              <a:ext cx="132784" cy="114586"/>
            </a:xfrm>
            <a:custGeom>
              <a:rect b="b" l="l" r="r" t="t"/>
              <a:pathLst>
                <a:path extrusionOk="0" h="4376" w="5071">
                  <a:moveTo>
                    <a:pt x="2883" y="0"/>
                  </a:moveTo>
                  <a:cubicBezTo>
                    <a:pt x="2351" y="0"/>
                    <a:pt x="1809" y="199"/>
                    <a:pt x="1368" y="640"/>
                  </a:cubicBezTo>
                  <a:cubicBezTo>
                    <a:pt x="1" y="2007"/>
                    <a:pt x="968" y="4376"/>
                    <a:pt x="2903" y="4376"/>
                  </a:cubicBezTo>
                  <a:cubicBezTo>
                    <a:pt x="4103" y="4376"/>
                    <a:pt x="5071" y="3375"/>
                    <a:pt x="5071" y="2208"/>
                  </a:cubicBezTo>
                  <a:cubicBezTo>
                    <a:pt x="5071" y="874"/>
                    <a:pt x="3999" y="0"/>
                    <a:pt x="2883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1"/>
            <p:cNvSpPr/>
            <p:nvPr/>
          </p:nvSpPr>
          <p:spPr>
            <a:xfrm>
              <a:off x="4274109" y="3587539"/>
              <a:ext cx="132784" cy="113748"/>
            </a:xfrm>
            <a:custGeom>
              <a:rect b="b" l="l" r="r" t="t"/>
              <a:pathLst>
                <a:path extrusionOk="0" h="4344" w="5071">
                  <a:moveTo>
                    <a:pt x="2887" y="0"/>
                  </a:moveTo>
                  <a:cubicBezTo>
                    <a:pt x="2354" y="0"/>
                    <a:pt x="1810" y="198"/>
                    <a:pt x="1368" y="641"/>
                  </a:cubicBezTo>
                  <a:cubicBezTo>
                    <a:pt x="0" y="2009"/>
                    <a:pt x="968" y="4344"/>
                    <a:pt x="2902" y="4344"/>
                  </a:cubicBezTo>
                  <a:cubicBezTo>
                    <a:pt x="4103" y="4344"/>
                    <a:pt x="5071" y="3376"/>
                    <a:pt x="5071" y="2175"/>
                  </a:cubicBezTo>
                  <a:cubicBezTo>
                    <a:pt x="5071" y="866"/>
                    <a:pt x="4002" y="0"/>
                    <a:pt x="2887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2"/>
          <p:cNvSpPr txBox="1"/>
          <p:nvPr/>
        </p:nvSpPr>
        <p:spPr>
          <a:xfrm>
            <a:off x="707600" y="475900"/>
            <a:ext cx="7704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Fredoka One"/>
                <a:ea typeface="Fredoka One"/>
                <a:cs typeface="Fredoka One"/>
                <a:sym typeface="Fredoka One"/>
              </a:rPr>
              <a:t>Quick Links</a:t>
            </a:r>
            <a:endParaRPr sz="2400">
              <a:solidFill>
                <a:srgbClr val="83E8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220" name="Google Shape;220;p32"/>
          <p:cNvGrpSpPr/>
          <p:nvPr/>
        </p:nvGrpSpPr>
        <p:grpSpPr>
          <a:xfrm>
            <a:off x="7236345" y="781636"/>
            <a:ext cx="587386" cy="562828"/>
            <a:chOff x="5789825" y="1572500"/>
            <a:chExt cx="675700" cy="647450"/>
          </a:xfrm>
        </p:grpSpPr>
        <p:sp>
          <p:nvSpPr>
            <p:cNvPr id="221" name="Google Shape;221;p32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32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32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4" name="Google Shape;224;p32"/>
          <p:cNvSpPr/>
          <p:nvPr/>
        </p:nvSpPr>
        <p:spPr>
          <a:xfrm>
            <a:off x="481425" y="390426"/>
            <a:ext cx="1028255" cy="954050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52D6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5" name="Google Shape;225;p32"/>
          <p:cNvGrpSpPr/>
          <p:nvPr/>
        </p:nvGrpSpPr>
        <p:grpSpPr>
          <a:xfrm>
            <a:off x="1015571" y="1276571"/>
            <a:ext cx="2326369" cy="2178495"/>
            <a:chOff x="2894450" y="1276575"/>
            <a:chExt cx="1321500" cy="1237500"/>
          </a:xfrm>
        </p:grpSpPr>
        <p:sp>
          <p:nvSpPr>
            <p:cNvPr id="226" name="Google Shape;226;p32"/>
            <p:cNvSpPr/>
            <p:nvPr/>
          </p:nvSpPr>
          <p:spPr>
            <a:xfrm>
              <a:off x="289445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2"/>
            <p:cNvSpPr txBox="1"/>
            <p:nvPr/>
          </p:nvSpPr>
          <p:spPr>
            <a:xfrm>
              <a:off x="2894450" y="1646325"/>
              <a:ext cx="1321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Tues</a:t>
              </a: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4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day Video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sp>
        <p:nvSpPr>
          <p:cNvPr id="228" name="Google Shape;228;p32"/>
          <p:cNvSpPr/>
          <p:nvPr/>
        </p:nvSpPr>
        <p:spPr>
          <a:xfrm>
            <a:off x="7606125" y="645750"/>
            <a:ext cx="888131" cy="761732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52D6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9" name="Google Shape;229;p32"/>
          <p:cNvGrpSpPr/>
          <p:nvPr/>
        </p:nvGrpSpPr>
        <p:grpSpPr>
          <a:xfrm>
            <a:off x="4571817" y="1276569"/>
            <a:ext cx="2326369" cy="2178495"/>
            <a:chOff x="6879700" y="1276575"/>
            <a:chExt cx="1321500" cy="1237500"/>
          </a:xfrm>
        </p:grpSpPr>
        <p:sp>
          <p:nvSpPr>
            <p:cNvPr id="230" name="Google Shape;230;p32"/>
            <p:cNvSpPr/>
            <p:nvPr/>
          </p:nvSpPr>
          <p:spPr>
            <a:xfrm>
              <a:off x="687970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32"/>
            <p:cNvSpPr txBox="1"/>
            <p:nvPr/>
          </p:nvSpPr>
          <p:spPr>
            <a:xfrm>
              <a:off x="6957703" y="1646325"/>
              <a:ext cx="1165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5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Fri</a:t>
              </a: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6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day Video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32" name="Google Shape;232;p32"/>
          <p:cNvGrpSpPr/>
          <p:nvPr/>
        </p:nvGrpSpPr>
        <p:grpSpPr>
          <a:xfrm>
            <a:off x="2985752" y="2868710"/>
            <a:ext cx="1856972" cy="1738935"/>
            <a:chOff x="2894450" y="1276575"/>
            <a:chExt cx="1321500" cy="1237500"/>
          </a:xfrm>
        </p:grpSpPr>
        <p:sp>
          <p:nvSpPr>
            <p:cNvPr id="233" name="Google Shape;233;p32"/>
            <p:cNvSpPr/>
            <p:nvPr/>
          </p:nvSpPr>
          <p:spPr>
            <a:xfrm>
              <a:off x="289445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32"/>
            <p:cNvSpPr txBox="1"/>
            <p:nvPr/>
          </p:nvSpPr>
          <p:spPr>
            <a:xfrm>
              <a:off x="2894450" y="1646325"/>
              <a:ext cx="1321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7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Tuesday 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8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Task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35" name="Google Shape;235;p32"/>
          <p:cNvGrpSpPr/>
          <p:nvPr/>
        </p:nvGrpSpPr>
        <p:grpSpPr>
          <a:xfrm>
            <a:off x="6601552" y="2868710"/>
            <a:ext cx="1856972" cy="1738935"/>
            <a:chOff x="2894450" y="1276575"/>
            <a:chExt cx="1321500" cy="1237500"/>
          </a:xfrm>
        </p:grpSpPr>
        <p:sp>
          <p:nvSpPr>
            <p:cNvPr id="236" name="Google Shape;236;p32"/>
            <p:cNvSpPr/>
            <p:nvPr/>
          </p:nvSpPr>
          <p:spPr>
            <a:xfrm>
              <a:off x="289445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32"/>
            <p:cNvSpPr txBox="1"/>
            <p:nvPr/>
          </p:nvSpPr>
          <p:spPr>
            <a:xfrm>
              <a:off x="2894450" y="1646325"/>
              <a:ext cx="1321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9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Fri</a:t>
              </a: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10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day 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11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Task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3"/>
          <p:cNvSpPr txBox="1"/>
          <p:nvPr>
            <p:ph type="title"/>
          </p:nvPr>
        </p:nvSpPr>
        <p:spPr>
          <a:xfrm>
            <a:off x="5597350" y="1237175"/>
            <a:ext cx="29250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0"/>
              <a:t>Tuesday</a:t>
            </a:r>
            <a:endParaRPr/>
          </a:p>
        </p:txBody>
      </p:sp>
      <p:sp>
        <p:nvSpPr>
          <p:cNvPr id="243" name="Google Shape;243;p33"/>
          <p:cNvSpPr txBox="1"/>
          <p:nvPr>
            <p:ph idx="2" type="title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of the Day</a:t>
            </a:r>
            <a:endParaRPr/>
          </a:p>
        </p:txBody>
      </p:sp>
      <p:grpSp>
        <p:nvGrpSpPr>
          <p:cNvPr id="244" name="Google Shape;244;p33"/>
          <p:cNvGrpSpPr/>
          <p:nvPr/>
        </p:nvGrpSpPr>
        <p:grpSpPr>
          <a:xfrm>
            <a:off x="716223" y="247585"/>
            <a:ext cx="4072310" cy="4247846"/>
            <a:chOff x="1277425" y="939100"/>
            <a:chExt cx="3457850" cy="3606900"/>
          </a:xfrm>
        </p:grpSpPr>
        <p:sp>
          <p:nvSpPr>
            <p:cNvPr id="245" name="Google Shape;245;p33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33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33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33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33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33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33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33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33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33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33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33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33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33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33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33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3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33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3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3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3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3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4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Number of the Day Year 2</a:t>
            </a:r>
            <a:endParaRPr/>
          </a:p>
        </p:txBody>
      </p:sp>
      <p:sp>
        <p:nvSpPr>
          <p:cNvPr id="275" name="Google Shape;275;p34"/>
          <p:cNvSpPr/>
          <p:nvPr/>
        </p:nvSpPr>
        <p:spPr>
          <a:xfrm>
            <a:off x="7577100" y="334999"/>
            <a:ext cx="934317" cy="866891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6" name="Google Shape;276;p34"/>
          <p:cNvGrpSpPr/>
          <p:nvPr/>
        </p:nvGrpSpPr>
        <p:grpSpPr>
          <a:xfrm>
            <a:off x="7678420" y="4326236"/>
            <a:ext cx="587386" cy="562828"/>
            <a:chOff x="5789825" y="1572500"/>
            <a:chExt cx="675700" cy="647450"/>
          </a:xfrm>
        </p:grpSpPr>
        <p:sp>
          <p:nvSpPr>
            <p:cNvPr id="277" name="Google Shape;277;p34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34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4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80" name="Google Shape;280;p34" title="Year 2 Week 9 Number 204 revised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2425" y="954300"/>
            <a:ext cx="5246375" cy="393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Task - Show us your working out!</a:t>
            </a:r>
            <a:endParaRPr/>
          </a:p>
        </p:txBody>
      </p:sp>
      <p:sp>
        <p:nvSpPr>
          <p:cNvPr id="286" name="Google Shape;286;p35"/>
          <p:cNvSpPr/>
          <p:nvPr/>
        </p:nvSpPr>
        <p:spPr>
          <a:xfrm>
            <a:off x="1362475" y="1390550"/>
            <a:ext cx="6432900" cy="3006000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Please watch the video before you complete the task. </a:t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Your job is to make a poster showing your teacher everything you know about the number </a:t>
            </a:r>
            <a:r>
              <a:rPr b="1" lang="en" sz="1700">
                <a:latin typeface="Varela Round"/>
                <a:ea typeface="Varela Round"/>
                <a:cs typeface="Varela Round"/>
                <a:sym typeface="Varela Round"/>
              </a:rPr>
              <a:t>206</a:t>
            </a: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If you need to refer back to the video for ideas you can re watch it. Make your poster as colourful as you can!</a:t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Take a photo of your poster and insert it onto this slide (you can put it on top of this writing). </a:t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6"/>
          <p:cNvSpPr txBox="1"/>
          <p:nvPr>
            <p:ph type="title"/>
          </p:nvPr>
        </p:nvSpPr>
        <p:spPr>
          <a:xfrm>
            <a:off x="86425" y="2419600"/>
            <a:ext cx="21720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Friday</a:t>
            </a:r>
            <a:endParaRPr/>
          </a:p>
        </p:txBody>
      </p:sp>
      <p:sp>
        <p:nvSpPr>
          <p:cNvPr id="292" name="Google Shape;292;p36"/>
          <p:cNvSpPr txBox="1"/>
          <p:nvPr>
            <p:ph idx="2" type="title"/>
          </p:nvPr>
        </p:nvSpPr>
        <p:spPr>
          <a:xfrm>
            <a:off x="-54025" y="3032675"/>
            <a:ext cx="4224900" cy="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Talk - Subtraction</a:t>
            </a:r>
            <a:endParaRPr/>
          </a:p>
        </p:txBody>
      </p:sp>
      <p:grpSp>
        <p:nvGrpSpPr>
          <p:cNvPr id="293" name="Google Shape;293;p36"/>
          <p:cNvGrpSpPr/>
          <p:nvPr/>
        </p:nvGrpSpPr>
        <p:grpSpPr>
          <a:xfrm flipH="1">
            <a:off x="4841973" y="447835"/>
            <a:ext cx="4072310" cy="4247846"/>
            <a:chOff x="1277425" y="939100"/>
            <a:chExt cx="3457850" cy="3606900"/>
          </a:xfrm>
        </p:grpSpPr>
        <p:sp>
          <p:nvSpPr>
            <p:cNvPr id="294" name="Google Shape;294;p36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36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36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36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36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36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36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36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36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6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6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36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36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36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36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36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6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36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36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36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36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36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36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36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36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7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Number Talk Year 2 - Subtraction</a:t>
            </a:r>
            <a:endParaRPr sz="2400"/>
          </a:p>
        </p:txBody>
      </p:sp>
      <p:sp>
        <p:nvSpPr>
          <p:cNvPr id="324" name="Google Shape;324;p37"/>
          <p:cNvSpPr/>
          <p:nvPr/>
        </p:nvSpPr>
        <p:spPr>
          <a:xfrm rot="-2042856">
            <a:off x="778530" y="434876"/>
            <a:ext cx="675722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7"/>
          <p:cNvSpPr/>
          <p:nvPr/>
        </p:nvSpPr>
        <p:spPr>
          <a:xfrm rot="-2042856">
            <a:off x="7897380" y="434876"/>
            <a:ext cx="675722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26" name="Google Shape;326;p37" title="Year 2 Week 9 NT revised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0475" y="968950"/>
            <a:ext cx="5221876" cy="3921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8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Task - Show us your working out!</a:t>
            </a:r>
            <a:endParaRPr/>
          </a:p>
        </p:txBody>
      </p:sp>
      <p:sp>
        <p:nvSpPr>
          <p:cNvPr id="332" name="Google Shape;332;p38"/>
          <p:cNvSpPr/>
          <p:nvPr/>
        </p:nvSpPr>
        <p:spPr>
          <a:xfrm>
            <a:off x="1123750" y="1000300"/>
            <a:ext cx="7472100" cy="3979500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watch the video before you complete the task.  Your job is to make a poster to solve the subtraction problem: 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156 - 34 =</a:t>
            </a:r>
            <a:endParaRPr b="1" sz="20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How many different ways can you solve this problem? Don’t just stop at one or two - show me everything you can think of including: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arela Round"/>
              <a:buChar char="●"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The split strategy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arela Round"/>
              <a:buChar char="●"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The jump strategy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arela Round"/>
              <a:buChar char="●"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The compensation strategy (where you change some numbers to make them easier to work with)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If you need to refer back to the video for ideas you can re watch it. Make your poster as colourful as you can!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Take a photo of your work and insert it onto this slide (you can put it on top of this writing). 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83E8FF"/>
      </a:lt1>
      <a:dk2>
        <a:srgbClr val="52D6FF"/>
      </a:dk2>
      <a:lt2>
        <a:srgbClr val="FFF24A"/>
      </a:lt2>
      <a:accent1>
        <a:srgbClr val="FFD527"/>
      </a:accent1>
      <a:accent2>
        <a:srgbClr val="673ECC"/>
      </a:accent2>
      <a:accent3>
        <a:srgbClr val="FFFFFF"/>
      </a:accent3>
      <a:accent4>
        <a:srgbClr val="83E8FF"/>
      </a:accent4>
      <a:accent5>
        <a:srgbClr val="52D6FF"/>
      </a:accent5>
      <a:accent6>
        <a:srgbClr val="FFF24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