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6" r:id="rId3"/>
    <p:sldId id="277" r:id="rId4"/>
  </p:sldIdLst>
  <p:sldSz cx="6119813" cy="86756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23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419841"/>
            <a:ext cx="5201841" cy="3020425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4556745"/>
            <a:ext cx="4589860" cy="2094616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5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8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461900"/>
            <a:ext cx="1319585" cy="73522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461900"/>
            <a:ext cx="3882256" cy="73522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0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2162900"/>
            <a:ext cx="5278339" cy="3608845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5805885"/>
            <a:ext cx="5278339" cy="1897806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1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309500"/>
            <a:ext cx="2600921" cy="550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309500"/>
            <a:ext cx="2600921" cy="550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0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61902"/>
            <a:ext cx="5278339" cy="1676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2126749"/>
            <a:ext cx="2588967" cy="104228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3169036"/>
            <a:ext cx="2588967" cy="466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2126749"/>
            <a:ext cx="2601718" cy="104228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3169036"/>
            <a:ext cx="2601718" cy="466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0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6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6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8379"/>
            <a:ext cx="1973799" cy="202432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249140"/>
            <a:ext cx="3098155" cy="6165362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602706"/>
            <a:ext cx="1973799" cy="4821836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0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8379"/>
            <a:ext cx="1973799" cy="202432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249140"/>
            <a:ext cx="3098155" cy="6165362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602706"/>
            <a:ext cx="1973799" cy="4821836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4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461902"/>
            <a:ext cx="5278339" cy="1676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309500"/>
            <a:ext cx="5278339" cy="5504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8041079"/>
            <a:ext cx="1376958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7EAB-D5D6-4EC3-AE32-D153BF1CCEF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8041079"/>
            <a:ext cx="2065437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8041079"/>
            <a:ext cx="1376958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1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849C1A-54AF-4B0A-BFC4-0B51BF348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06" y="91335"/>
            <a:ext cx="5867400" cy="846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30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FD1226-F76B-4289-B158-313A432C72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63" y="107758"/>
            <a:ext cx="5783892" cy="84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1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208472-2511-4EF2-8988-9F38DAC7C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82" y="201367"/>
            <a:ext cx="5727563" cy="835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773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Papas</dc:creator>
  <cp:lastModifiedBy>Maria Papas</cp:lastModifiedBy>
  <cp:revision>15</cp:revision>
  <dcterms:created xsi:type="dcterms:W3CDTF">2021-07-20T03:18:21Z</dcterms:created>
  <dcterms:modified xsi:type="dcterms:W3CDTF">2021-09-14T02:29:06Z</dcterms:modified>
</cp:coreProperties>
</file>