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CE85-CD73-4F53-9421-E388CDAD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FFAAE-1D43-4588-A22E-B3B187A1D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23D80-14C7-4B22-903E-2B508CA79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EF102-8B6C-4182-A2EC-E8A5AB93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E9DF5-DC63-4D77-901D-8A31F6DC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531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BBA2-9CD5-4C2F-BC0F-CF488E635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E30FF6-0DB6-4784-B626-466AA40B7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99188-352A-4B79-8D41-170A1902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ACBF3-97A0-4CB8-AB69-7E896101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BD141-B031-4B72-B713-A2377DD6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70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E67F5B-1C8D-4619-84BF-2782F7231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70BB15-6944-41EB-9305-D128E5017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42A33-D54A-4F21-AF65-82BFBB7B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36B8A-EE33-4D40-93F9-ACC3F2BD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B4379-D39E-425D-A7B8-2DFCD2C6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261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71CA8-5427-46A7-AD0D-50B49C0E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4DE1-9BC0-4060-89AE-3A06AB6D6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C9913-0A5F-44E0-9E0E-902CA826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0DE27-2BB1-4ED8-9579-BDFEC249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1E56A-F659-4D41-8F78-7C561ECE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165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401-AE2F-45B0-B95A-816D36022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4900-40D3-40D4-86A5-10AECC0FF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E870E-4EF4-477D-A7BF-4258D870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0919F-9E18-4E7B-822D-4B33C7E4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AA8CF-FEA7-408B-AD50-DB297BC3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32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EA9C-5CC1-49D0-8654-3C1E3A54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1DD0F-FC85-418C-BE49-E20F98ED9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82684-5783-45FF-8A0A-B0119E547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EDDF3-43FC-4045-9D6B-FE1576B6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D7058-3DB1-4498-8523-17470A6D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0590F-07E8-46BD-AD08-79C92162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568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B748-F6E8-4974-964D-BA0EFC005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67CCE-5181-4EAC-8A3E-B43A53F81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83C7C4-F917-4CE8-BD47-129B2443B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8E158-37FF-480F-AFE5-3FFCD8448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5628A-BC51-495B-A7BF-7F46020DC5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E65A4-7E62-4176-85A6-7875287A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EB55C-6B03-4A7B-83C3-E90B6411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EABFCC-3032-407B-BCD2-5CEF6734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905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27D2F-E772-49F1-B7B4-B71618B0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B12DB-2061-44CF-8A04-2C709EC3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6756F-5636-4CED-8290-64F0BBF7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36244-AFD3-4CF7-BD86-602BFF70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3216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84A84-78B4-44FD-B615-59B82232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A3FBBB-A43B-4B9D-8FD4-811AE74D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79C92-E67C-4444-BC7D-3C15825D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28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17D68-01EE-409F-9DA9-65CE193C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5ADDF-6FC7-4FB2-9330-5E9E5EA08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9B0E7-E147-4212-AD6B-8C0E6884C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943D7-DD8B-43BB-88FB-41C17D999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56449-CFCA-4FFC-8634-ECE4F4CD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421AFB-6E03-44C0-83EF-6D242374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80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B9A35-E79A-4FD5-853D-A1C6DE4C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1E215-4F2F-481E-B988-95A75AF9C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96398-D872-4687-A889-50425AFA0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15B07-723E-4FEE-8C87-C2DF4373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0DF66-C1E6-44D2-BD66-7FADFCF9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C3EA2-684A-42E5-8EC9-FDBAF198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77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178F7-C6E2-4E41-B2B5-690A82B6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E8ADC-7DFB-4423-99C7-78A17C61B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A354-1AF7-431D-A89B-E3248E9B1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DDA1-4E62-459D-8077-69D5405D21A3}" type="datetimeFigureOut">
              <a:rPr lang="en-AU" smtClean="0"/>
              <a:t>7/09/2021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5F106-7DBA-40EA-B80B-7B369C1BB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3A274-AAC8-40AE-9A3E-83649AC60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F8090-58C5-424F-AF1B-152EEC036B9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68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61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63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65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" name="Freeform: Shape 67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" name="Freeform: Shape 68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" name="Freeform: Shape 69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: Shape 70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96" name="Freeform: Shape 71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" name="Freeform: Shape 72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4BA02C-6E67-4297-AD47-0C967FD61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AU" sz="5200" dirty="0">
                <a:solidFill>
                  <a:schemeClr val="tx2"/>
                </a:solidFill>
              </a:rPr>
              <a:t>Week 10</a:t>
            </a:r>
            <a:br>
              <a:rPr lang="en-AU" sz="5200" dirty="0">
                <a:solidFill>
                  <a:schemeClr val="tx2"/>
                </a:solidFill>
              </a:rPr>
            </a:br>
            <a:r>
              <a:rPr lang="en-AU" sz="5200" dirty="0">
                <a:solidFill>
                  <a:schemeClr val="tx2"/>
                </a:solidFill>
              </a:rPr>
              <a:t>Art Lesson with </a:t>
            </a:r>
            <a:br>
              <a:rPr lang="en-AU" sz="5200" dirty="0">
                <a:solidFill>
                  <a:schemeClr val="tx2"/>
                </a:solidFill>
              </a:rPr>
            </a:br>
            <a:r>
              <a:rPr lang="en-AU" sz="5200" dirty="0">
                <a:solidFill>
                  <a:schemeClr val="tx2"/>
                </a:solidFill>
              </a:rPr>
              <a:t>Mrs Hawkins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6C8D7-2C64-4ACA-9F88-3CB2FF6D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304500"/>
            <a:ext cx="5760846" cy="682079"/>
          </a:xfrm>
        </p:spPr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tx2"/>
                </a:solidFill>
              </a:rPr>
              <a:t>Click on the speaker button            throughout</a:t>
            </a:r>
          </a:p>
          <a:p>
            <a:r>
              <a:rPr lang="en-AU" dirty="0">
                <a:solidFill>
                  <a:schemeClr val="tx2"/>
                </a:solidFill>
              </a:rPr>
              <a:t> this presentation to hear the instructions.</a:t>
            </a:r>
          </a:p>
        </p:txBody>
      </p:sp>
      <p:pic>
        <p:nvPicPr>
          <p:cNvPr id="4" name="start">
            <a:hlinkClick r:id="" action="ppaction://media"/>
            <a:extLst>
              <a:ext uri="{FF2B5EF4-FFF2-40B4-BE49-F238E27FC236}">
                <a16:creationId xmlns:a16="http://schemas.microsoft.com/office/drawing/2014/main" id="{A03B9E6A-F355-4F07-9262-CB3EFAE79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670" y="42391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"/>
    </mc:Choice>
    <mc:Fallback xmlns="">
      <p:transition spd="slow" advTm="10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294C7-7B43-4078-A7BE-332A519E4926}"/>
              </a:ext>
            </a:extLst>
          </p:cNvPr>
          <p:cNvSpPr txBox="1"/>
          <p:nvPr/>
        </p:nvSpPr>
        <p:spPr>
          <a:xfrm>
            <a:off x="550069" y="478631"/>
            <a:ext cx="111228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Aharoni" panose="02010803020104030203" pitchFamily="2" charset="-79"/>
                <a:cs typeface="Aharoni" panose="02010803020104030203" pitchFamily="2" charset="-79"/>
              </a:rPr>
              <a:t>Hi Everyone,</a:t>
            </a:r>
          </a:p>
          <a:p>
            <a:endParaRPr lang="en-AU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How are you?</a:t>
            </a: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I know you have been learning about animals! Some of you had the opportunity to go on a Zoom with a Ranger at </a:t>
            </a:r>
            <a:r>
              <a:rPr lang="en-AU" dirty="0" err="1">
                <a:latin typeface="Aharoni" panose="02010803020104030203" pitchFamily="2" charset="-79"/>
                <a:cs typeface="Aharoni" panose="02010803020104030203" pitchFamily="2" charset="-79"/>
              </a:rPr>
              <a:t>Symbio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 Wildlife Park and learn all about the animals and see them in their enclosures.</a:t>
            </a:r>
          </a:p>
          <a:p>
            <a:endParaRPr lang="en-AU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So I thought it would be nice to do an art lesson related to this. I hope you enjoy it! Have a go and see what you can create!</a:t>
            </a:r>
          </a:p>
        </p:txBody>
      </p:sp>
      <p:pic>
        <p:nvPicPr>
          <p:cNvPr id="4" name="Picture 3" descr="A close up of a dog&#10;&#10;Description automatically generated with medium confidence">
            <a:extLst>
              <a:ext uri="{FF2B5EF4-FFF2-40B4-BE49-F238E27FC236}">
                <a16:creationId xmlns:a16="http://schemas.microsoft.com/office/drawing/2014/main" id="{6759D99D-13D8-4CA9-9C3B-15DBFEEE3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231" y="3429000"/>
            <a:ext cx="3813945" cy="2585323"/>
          </a:xfrm>
          <a:prstGeom prst="rect">
            <a:avLst/>
          </a:prstGeom>
        </p:spPr>
      </p:pic>
      <p:pic>
        <p:nvPicPr>
          <p:cNvPr id="6" name="Picture 5" descr="A black and white photo of a raccoon&#10;&#10;Description automatically generated with medium confidence">
            <a:extLst>
              <a:ext uri="{FF2B5EF4-FFF2-40B4-BE49-F238E27FC236}">
                <a16:creationId xmlns:a16="http://schemas.microsoft.com/office/drawing/2014/main" id="{676F119E-F93B-4A81-9680-79343B86C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76" y="2998955"/>
            <a:ext cx="2928386" cy="3526795"/>
          </a:xfrm>
          <a:prstGeom prst="rect">
            <a:avLst/>
          </a:prstGeom>
        </p:spPr>
      </p:pic>
      <p:pic>
        <p:nvPicPr>
          <p:cNvPr id="8" name="Picture 7" descr="A picture containing sky, bird, outdoor, ostrich&#10;&#10;Description automatically generated">
            <a:extLst>
              <a:ext uri="{FF2B5EF4-FFF2-40B4-BE49-F238E27FC236}">
                <a16:creationId xmlns:a16="http://schemas.microsoft.com/office/drawing/2014/main" id="{2ECD51C4-7C7F-4E68-BC4C-B9F1478B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4" y="3133540"/>
            <a:ext cx="2547892" cy="3027563"/>
          </a:xfrm>
          <a:prstGeom prst="rect">
            <a:avLst/>
          </a:prstGeom>
        </p:spPr>
      </p:pic>
      <p:pic>
        <p:nvPicPr>
          <p:cNvPr id="10" name="Picture 9" descr="A picture containing mammal, looking, staring&#10;&#10;Description automatically generated">
            <a:extLst>
              <a:ext uri="{FF2B5EF4-FFF2-40B4-BE49-F238E27FC236}">
                <a16:creationId xmlns:a16="http://schemas.microsoft.com/office/drawing/2014/main" id="{DAB68B23-A81C-4881-B41E-F81E50F3FC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6" y="3194192"/>
            <a:ext cx="2477546" cy="3526795"/>
          </a:xfrm>
          <a:prstGeom prst="rect">
            <a:avLst/>
          </a:prstGeom>
        </p:spPr>
      </p:pic>
      <p:pic>
        <p:nvPicPr>
          <p:cNvPr id="11" name="Intro week 10 Art">
            <a:hlinkClick r:id="" action="ppaction://media"/>
            <a:extLst>
              <a:ext uri="{FF2B5EF4-FFF2-40B4-BE49-F238E27FC236}">
                <a16:creationId xmlns:a16="http://schemas.microsoft.com/office/drawing/2014/main" id="{64D55E7D-A2F7-4810-8B3D-1826AF1B3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6489" y="7000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9"/>
    </mc:Choice>
    <mc:Fallback xmlns="">
      <p:transition spd="slow" advTm="2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1BDFC84D-387F-4768-83D8-864C5C239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5922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0549F1-DAA5-423A-9ECE-B9B83A488A87}"/>
              </a:ext>
            </a:extLst>
          </p:cNvPr>
          <p:cNvSpPr txBox="1"/>
          <p:nvPr/>
        </p:nvSpPr>
        <p:spPr>
          <a:xfrm>
            <a:off x="790114" y="3752850"/>
            <a:ext cx="10741979" cy="2701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600" dirty="0">
                <a:highlight>
                  <a:srgbClr val="FFFF00"/>
                </a:highlight>
              </a:rPr>
              <a:t>You will need:-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To print off a black and white animal face of your choice. I chose the Koala. (If you don’t have a printer, you could look through a newspaper or magazine for animal pictures or you could just have the image on your screen and copy it from there).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You will need a second piece of paper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lead pencil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 eraser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scissors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glue stick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cardboard to lean on and protect your table.</a:t>
            </a:r>
          </a:p>
        </p:txBody>
      </p:sp>
      <p:pic>
        <p:nvPicPr>
          <p:cNvPr id="5" name="you will need">
            <a:hlinkClick r:id="" action="ppaction://media"/>
            <a:extLst>
              <a:ext uri="{FF2B5EF4-FFF2-40B4-BE49-F238E27FC236}">
                <a16:creationId xmlns:a16="http://schemas.microsoft.com/office/drawing/2014/main" id="{D1412F68-1B1A-4FE2-9C0A-9F4263586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28893" y="6089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9"/>
    </mc:Choice>
    <mc:Fallback xmlns="">
      <p:transition spd="slow" advTm="4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33007D-38E9-4755-B0C2-A099EC49798E}"/>
              </a:ext>
            </a:extLst>
          </p:cNvPr>
          <p:cNvSpPr txBox="1"/>
          <p:nvPr/>
        </p:nvSpPr>
        <p:spPr>
          <a:xfrm>
            <a:off x="462533" y="593484"/>
            <a:ext cx="6586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cs typeface="Aharoni" panose="02010803020104030203" pitchFamily="2" charset="-79"/>
              </a:rPr>
              <a:t>Step 1:</a:t>
            </a:r>
            <a:r>
              <a:rPr lang="en-AU" dirty="0">
                <a:cs typeface="Aharoni" panose="02010803020104030203" pitchFamily="2" charset="-79"/>
              </a:rPr>
              <a:t>  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Choose an animal you like. </a:t>
            </a: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Go on the internet and search for an image of that animals face in black and white.</a:t>
            </a: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If you can print it off, do so.</a:t>
            </a: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If you don’t have a printer just keep it on your screen to copy from.</a:t>
            </a: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Or find an animal picture in a magazine or newspaper.</a:t>
            </a:r>
          </a:p>
        </p:txBody>
      </p:sp>
      <p:pic>
        <p:nvPicPr>
          <p:cNvPr id="4" name="Picture 3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0923184B-6CC7-4117-A599-FB6ECE9D8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64" y="453591"/>
            <a:ext cx="3932808" cy="2158980"/>
          </a:xfrm>
          <a:prstGeom prst="rect">
            <a:avLst/>
          </a:prstGeom>
        </p:spPr>
      </p:pic>
      <p:pic>
        <p:nvPicPr>
          <p:cNvPr id="7" name="Picture 6" descr="A pair of hands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425FF07A-BAD1-40ED-85E6-C2FC342B1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3" y="2801251"/>
            <a:ext cx="3932808" cy="2079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90162-892C-4118-8F82-0460E2745E0B}"/>
              </a:ext>
            </a:extLst>
          </p:cNvPr>
          <p:cNvSpPr txBox="1"/>
          <p:nvPr/>
        </p:nvSpPr>
        <p:spPr>
          <a:xfrm>
            <a:off x="1403567" y="5787831"/>
            <a:ext cx="60004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Step 3: 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Cut down the middle of the animals face     </a:t>
            </a:r>
          </a:p>
          <a:p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               along the fold.</a:t>
            </a:r>
          </a:p>
        </p:txBody>
      </p:sp>
      <p:pic>
        <p:nvPicPr>
          <p:cNvPr id="10" name="Picture 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313F53D9-B2CC-4DB7-8D2F-0EAB4FD52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264" y="4327534"/>
            <a:ext cx="3932808" cy="2147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0B3F27-4B80-493A-890C-D2ABD3D54FC1}"/>
              </a:ext>
            </a:extLst>
          </p:cNvPr>
          <p:cNvSpPr txBox="1"/>
          <p:nvPr/>
        </p:nvSpPr>
        <p:spPr>
          <a:xfrm>
            <a:off x="5940055" y="3227761"/>
            <a:ext cx="5270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Step 2</a:t>
            </a:r>
            <a:r>
              <a:rPr lang="en-AU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 Fold your piece of paper in half.</a:t>
            </a:r>
          </a:p>
        </p:txBody>
      </p:sp>
      <p:pic>
        <p:nvPicPr>
          <p:cNvPr id="13" name="Steps 1-3">
            <a:hlinkClick r:id="" action="ppaction://media"/>
            <a:extLst>
              <a:ext uri="{FF2B5EF4-FFF2-40B4-BE49-F238E27FC236}">
                <a16:creationId xmlns:a16="http://schemas.microsoft.com/office/drawing/2014/main" id="{6BC02E4C-0B57-46DE-8EC2-111430434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8195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64"/>
    </mc:Choice>
    <mc:Fallback xmlns="">
      <p:transition spd="slow" advTm="5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C4273E-27ED-4924-880C-71A699011EC7}"/>
              </a:ext>
            </a:extLst>
          </p:cNvPr>
          <p:cNvSpPr txBox="1"/>
          <p:nvPr/>
        </p:nvSpPr>
        <p:spPr>
          <a:xfrm>
            <a:off x="1855433" y="968424"/>
            <a:ext cx="4527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Step 4:  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Glue the first half of the animals face onto your piece of white paper.</a:t>
            </a:r>
          </a:p>
        </p:txBody>
      </p:sp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D3F3B3BA-37D9-4DAE-8662-63969CC3A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35" y="361766"/>
            <a:ext cx="3638466" cy="2132860"/>
          </a:xfrm>
          <a:prstGeom prst="rect">
            <a:avLst/>
          </a:prstGeom>
        </p:spPr>
      </p:pic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9D948313-F77D-47A6-9D8D-E9C7B9817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7" y="2669958"/>
            <a:ext cx="3533313" cy="2035206"/>
          </a:xfrm>
          <a:prstGeom prst="rect">
            <a:avLst/>
          </a:prstGeom>
        </p:spPr>
      </p:pic>
      <p:pic>
        <p:nvPicPr>
          <p:cNvPr id="8" name="Picture 7" descr="A pencil drawing of a lion&#10;&#10;Description automatically generated with medium confidence">
            <a:extLst>
              <a:ext uri="{FF2B5EF4-FFF2-40B4-BE49-F238E27FC236}">
                <a16:creationId xmlns:a16="http://schemas.microsoft.com/office/drawing/2014/main" id="{3D7F6457-DE4F-45F5-AB41-F6F65933E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33" y="4292351"/>
            <a:ext cx="3638467" cy="2203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7FDA9-36C9-46B0-8BFC-2F6C25D1A302}"/>
              </a:ext>
            </a:extLst>
          </p:cNvPr>
          <p:cNvSpPr txBox="1"/>
          <p:nvPr/>
        </p:nvSpPr>
        <p:spPr>
          <a:xfrm>
            <a:off x="4740676" y="3062796"/>
            <a:ext cx="4110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Step 5:</a:t>
            </a:r>
            <a:r>
              <a:rPr lang="en-AU" dirty="0"/>
              <a:t> 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Start sketching the other side by looking at the image and adding the detail bit by bit.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5EAA13-EF67-4747-955F-B356FEDC4B48}"/>
              </a:ext>
            </a:extLst>
          </p:cNvPr>
          <p:cNvSpPr txBox="1"/>
          <p:nvPr/>
        </p:nvSpPr>
        <p:spPr>
          <a:xfrm>
            <a:off x="2547890" y="5160202"/>
            <a:ext cx="45276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Step 6: </a:t>
            </a:r>
            <a:r>
              <a:rPr lang="en-AU" dirty="0">
                <a:latin typeface="Aharoni" panose="02010803020104030203" pitchFamily="2" charset="-79"/>
                <a:cs typeface="Aharoni" panose="02010803020104030203" pitchFamily="2" charset="-79"/>
              </a:rPr>
              <a:t>Continue adding detail until complete. Upload a photo into Google Classroom in the art section so I can see your amazing Art work! Have fun!</a:t>
            </a:r>
          </a:p>
        </p:txBody>
      </p:sp>
      <p:pic>
        <p:nvPicPr>
          <p:cNvPr id="11" name="Steps 4-6">
            <a:hlinkClick r:id="" action="ppaction://media"/>
            <a:extLst>
              <a:ext uri="{FF2B5EF4-FFF2-40B4-BE49-F238E27FC236}">
                <a16:creationId xmlns:a16="http://schemas.microsoft.com/office/drawing/2014/main" id="{62564C6B-E719-4F7F-BC90-6FF99106A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177" y="4258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0"/>
    </mc:Choice>
    <mc:Fallback xmlns="">
      <p:transition spd="slow" advTm="4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61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63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65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2" name="Freeform: Shape 67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3" name="Freeform: Shape 68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4" name="Freeform: Shape 69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5" name="Freeform: Shape 70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96" name="Freeform: Shape 71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7" name="Freeform: Shape 72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4BA02C-6E67-4297-AD47-0C967FD61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284" y="1764406"/>
            <a:ext cx="10271051" cy="3615667"/>
          </a:xfrm>
        </p:spPr>
        <p:txBody>
          <a:bodyPr>
            <a:normAutofit/>
          </a:bodyPr>
          <a:lstStyle/>
          <a:p>
            <a:r>
              <a:rPr lang="en-AU" sz="4400" dirty="0"/>
              <a:t>I hope you enjoyed todays Art lesson! Have a good week and Enjoy the school holidays! See you all next Term! Take care and bye for now.</a:t>
            </a:r>
            <a:br>
              <a:rPr lang="en-AU" sz="4400" dirty="0"/>
            </a:br>
            <a:endParaRPr lang="en-AU" sz="44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6C8D7-2C64-4ACA-9F88-3CB2FF6D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6507126"/>
            <a:ext cx="5760846" cy="127590"/>
          </a:xfrm>
        </p:spPr>
        <p:txBody>
          <a:bodyPr>
            <a:normAutofit fontScale="25000" lnSpcReduction="20000"/>
          </a:bodyPr>
          <a:lstStyle/>
          <a:p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8E2F09-3DC8-433E-A2DD-0D5E159DF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266" y="14779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1"/>
    </mc:Choice>
    <mc:Fallback xmlns="">
      <p:transition spd="slow" advTm="16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1380</TotalTime>
  <Words>377</Words>
  <Application>Microsoft Office PowerPoint</Application>
  <PresentationFormat>Widescreen</PresentationFormat>
  <Paragraphs>29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Aharoni</vt:lpstr>
      <vt:lpstr>Arial</vt:lpstr>
      <vt:lpstr>Calibri</vt:lpstr>
      <vt:lpstr>Calibri Light</vt:lpstr>
      <vt:lpstr>Office Theme</vt:lpstr>
      <vt:lpstr>Week 10 Art Lesson with  Mrs Hawkins</vt:lpstr>
      <vt:lpstr>PowerPoint Presentation</vt:lpstr>
      <vt:lpstr>PowerPoint Presentation</vt:lpstr>
      <vt:lpstr>PowerPoint Presentation</vt:lpstr>
      <vt:lpstr>PowerPoint Presentation</vt:lpstr>
      <vt:lpstr>I hope you enjoyed todays Art lesson! Have a good week and Enjoy the school holidays! See you all next Term! Take care and bye for now.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10 Art Lesson with  Mrs Hawkins</dc:title>
  <dc:creator>Michael Hawkins</dc:creator>
  <cp:lastModifiedBy>Michael Hawkins</cp:lastModifiedBy>
  <cp:revision>3</cp:revision>
  <dcterms:created xsi:type="dcterms:W3CDTF">2021-09-06T00:51:18Z</dcterms:created>
  <dcterms:modified xsi:type="dcterms:W3CDTF">2021-09-07T02:52:45Z</dcterms:modified>
</cp:coreProperties>
</file>