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Fredoka One"/>
      <p:regular r:id="rId17"/>
    </p:embeddedFont>
    <p:embeddedFont>
      <p:font typeface="Varela Round"/>
      <p:regular r:id="rId18"/>
    </p:embeddedFont>
    <p:embeddedFont>
      <p:font typeface="Exo Thin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pos="451">
          <p15:clr>
            <a:srgbClr val="9AA0A6"/>
          </p15:clr>
        </p15:guide>
        <p15:guide id="4" pos="5309">
          <p15:clr>
            <a:srgbClr val="9AA0A6"/>
          </p15:clr>
        </p15:guide>
        <p15:guide id="5" orient="horz" pos="338">
          <p15:clr>
            <a:srgbClr val="9AA0A6"/>
          </p15:clr>
        </p15:guide>
        <p15:guide id="6" orient="horz" pos="29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451"/>
        <p:guide pos="5309"/>
        <p:guide pos="338" orient="horz"/>
        <p:guide pos="290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xoThin-bold.fntdata"/><Relationship Id="rId22" Type="http://schemas.openxmlformats.org/officeDocument/2006/relationships/font" Target="fonts/ExoThin-boldItalic.fntdata"/><Relationship Id="rId21" Type="http://schemas.openxmlformats.org/officeDocument/2006/relationships/font" Target="fonts/ExoThin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FredokaOne-regular.fntdata"/><Relationship Id="rId16" Type="http://schemas.openxmlformats.org/officeDocument/2006/relationships/slide" Target="slides/slide11.xml"/><Relationship Id="rId19" Type="http://schemas.openxmlformats.org/officeDocument/2006/relationships/font" Target="fonts/ExoThin-regular.fntdata"/><Relationship Id="rId1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ec9294d69b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Google Shape;446;gec9294d69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ec9294d69b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ec9294d69b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ec9294d6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ec9294d6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ec9294d6b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ec9294d6b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9441b6e6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9441b6e6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ec9294d69b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ec9294d69b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ec9294d69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ec9294d69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9441b6e6b6_0_2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9441b6e6b6_0_2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ec9294d69b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ec9294d69b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ec9294d69b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ec9294d69b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3344817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583663" y="2070025"/>
            <a:ext cx="59808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83663" y="2851950"/>
            <a:ext cx="5980800" cy="39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/>
          <p:nvPr/>
        </p:nvSpPr>
        <p:spPr>
          <a:xfrm>
            <a:off x="4901300" y="-125"/>
            <a:ext cx="4242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1"/>
          <p:cNvSpPr txBox="1"/>
          <p:nvPr>
            <p:ph type="title"/>
          </p:nvPr>
        </p:nvSpPr>
        <p:spPr>
          <a:xfrm>
            <a:off x="720000" y="1260975"/>
            <a:ext cx="3204000" cy="133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2" name="Google Shape;52;p11"/>
          <p:cNvSpPr txBox="1"/>
          <p:nvPr>
            <p:ph idx="1" type="subTitle"/>
          </p:nvPr>
        </p:nvSpPr>
        <p:spPr>
          <a:xfrm>
            <a:off x="720000" y="2591350"/>
            <a:ext cx="3204000" cy="12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11"/>
          <p:cNvSpPr/>
          <p:nvPr/>
        </p:nvSpPr>
        <p:spPr>
          <a:xfrm rot="-5400000">
            <a:off x="1868617" y="2066828"/>
            <a:ext cx="5132130" cy="1009614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idx="2" type="subTitle"/>
          </p:nvPr>
        </p:nvSpPr>
        <p:spPr>
          <a:xfrm>
            <a:off x="4915919" y="3996325"/>
            <a:ext cx="3420600" cy="4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/>
          <p:nvPr/>
        </p:nvSpPr>
        <p:spPr>
          <a:xfrm>
            <a:off x="2755525" y="3578775"/>
            <a:ext cx="807087" cy="748843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2"/>
          <p:cNvSpPr/>
          <p:nvPr/>
        </p:nvSpPr>
        <p:spPr>
          <a:xfrm>
            <a:off x="5458500" y="984449"/>
            <a:ext cx="1085418" cy="930942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2"/>
          <p:cNvGrpSpPr/>
          <p:nvPr/>
        </p:nvGrpSpPr>
        <p:grpSpPr>
          <a:xfrm>
            <a:off x="7312957" y="3392609"/>
            <a:ext cx="844557" cy="809248"/>
            <a:chOff x="4878975" y="1706650"/>
            <a:chExt cx="675700" cy="647450"/>
          </a:xfrm>
        </p:grpSpPr>
        <p:sp>
          <p:nvSpPr>
            <p:cNvPr id="59" name="Google Shape;59;p12"/>
            <p:cNvSpPr/>
            <p:nvPr/>
          </p:nvSpPr>
          <p:spPr>
            <a:xfrm>
              <a:off x="4951225" y="212762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257475" y="170665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4878975" y="180625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2"/>
          <p:cNvSpPr txBox="1"/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5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05">
  <p:cSld name="CAPTION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 rot="5400000">
            <a:off x="6120502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5400000">
            <a:off x="-2068199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0" y="3344817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hasCustomPrompt="1" type="title"/>
          </p:nvPr>
        </p:nvSpPr>
        <p:spPr>
          <a:xfrm>
            <a:off x="3285900" y="1598275"/>
            <a:ext cx="5027700" cy="11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3285900" y="2796475"/>
            <a:ext cx="5027700" cy="4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 rot="10800000">
            <a:off x="-4" y="4060352"/>
            <a:ext cx="9143654" cy="108314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855269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2" type="subTitle"/>
          </p:nvPr>
        </p:nvSpPr>
        <p:spPr>
          <a:xfrm>
            <a:off x="4791750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7" name="Google Shape;77;p16"/>
          <p:cNvSpPr txBox="1"/>
          <p:nvPr>
            <p:ph idx="3" type="subTitle"/>
          </p:nvPr>
        </p:nvSpPr>
        <p:spPr>
          <a:xfrm>
            <a:off x="2782950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8" name="Google Shape;78;p16"/>
          <p:cNvSpPr txBox="1"/>
          <p:nvPr>
            <p:ph idx="4" type="subTitle"/>
          </p:nvPr>
        </p:nvSpPr>
        <p:spPr>
          <a:xfrm>
            <a:off x="6768181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9" name="Google Shape;79;p16"/>
          <p:cNvSpPr txBox="1"/>
          <p:nvPr>
            <p:ph hasCustomPrompt="1" idx="5" type="title"/>
          </p:nvPr>
        </p:nvSpPr>
        <p:spPr>
          <a:xfrm>
            <a:off x="1254569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0" name="Google Shape;80;p16"/>
          <p:cNvSpPr txBox="1"/>
          <p:nvPr>
            <p:ph hasCustomPrompt="1" idx="6" type="title"/>
          </p:nvPr>
        </p:nvSpPr>
        <p:spPr>
          <a:xfrm>
            <a:off x="5191050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" name="Google Shape;81;p16"/>
          <p:cNvSpPr txBox="1"/>
          <p:nvPr>
            <p:ph hasCustomPrompt="1" idx="7" type="title"/>
          </p:nvPr>
        </p:nvSpPr>
        <p:spPr>
          <a:xfrm>
            <a:off x="3182250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" name="Google Shape;82;p16"/>
          <p:cNvSpPr txBox="1"/>
          <p:nvPr>
            <p:ph hasCustomPrompt="1" idx="8" type="title"/>
          </p:nvPr>
        </p:nvSpPr>
        <p:spPr>
          <a:xfrm>
            <a:off x="7167481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6"/>
          <p:cNvSpPr txBox="1"/>
          <p:nvPr>
            <p:ph idx="9" type="subTitle"/>
          </p:nvPr>
        </p:nvSpPr>
        <p:spPr>
          <a:xfrm>
            <a:off x="672269" y="3264425"/>
            <a:ext cx="19353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3" type="subTitle"/>
          </p:nvPr>
        </p:nvSpPr>
        <p:spPr>
          <a:xfrm>
            <a:off x="2648700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4" type="subTitle"/>
          </p:nvPr>
        </p:nvSpPr>
        <p:spPr>
          <a:xfrm>
            <a:off x="4657500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5" type="subTitle"/>
          </p:nvPr>
        </p:nvSpPr>
        <p:spPr>
          <a:xfrm>
            <a:off x="6633931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ONE_COLUMN_TEXT_1">
    <p:bg>
      <p:bgPr>
        <a:solidFill>
          <a:schemeClr val="accen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2016600" y="2730150"/>
            <a:ext cx="5110800" cy="4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9" name="Google Shape;89;p17"/>
          <p:cNvSpPr txBox="1"/>
          <p:nvPr>
            <p:ph idx="1" type="subTitle"/>
          </p:nvPr>
        </p:nvSpPr>
        <p:spPr>
          <a:xfrm>
            <a:off x="2016600" y="1686750"/>
            <a:ext cx="5110800" cy="104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90" name="Google Shape;90;p17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ONE_COLUMN_TEXT_1_1">
    <p:bg>
      <p:bgPr>
        <a:solidFill>
          <a:schemeClr val="lt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/>
          <p:nvPr/>
        </p:nvSpPr>
        <p:spPr>
          <a:xfrm>
            <a:off x="4357475" y="215850"/>
            <a:ext cx="1005843" cy="1231432"/>
          </a:xfrm>
          <a:custGeom>
            <a:rect b="b" l="l" r="r" t="t"/>
            <a:pathLst>
              <a:path extrusionOk="0" h="36579" w="29878">
                <a:moveTo>
                  <a:pt x="16382" y="19944"/>
                </a:moveTo>
                <a:cubicBezTo>
                  <a:pt x="19330" y="19944"/>
                  <a:pt x="21701" y="22224"/>
                  <a:pt x="21701" y="25020"/>
                </a:cubicBezTo>
                <a:cubicBezTo>
                  <a:pt x="21701" y="27786"/>
                  <a:pt x="19330" y="30066"/>
                  <a:pt x="16382" y="30066"/>
                </a:cubicBezTo>
                <a:cubicBezTo>
                  <a:pt x="13433" y="30066"/>
                  <a:pt x="11062" y="27786"/>
                  <a:pt x="11062" y="25020"/>
                </a:cubicBezTo>
                <a:cubicBezTo>
                  <a:pt x="11062" y="22224"/>
                  <a:pt x="13433" y="19944"/>
                  <a:pt x="16382" y="19944"/>
                </a:cubicBezTo>
                <a:close/>
                <a:moveTo>
                  <a:pt x="12425" y="1"/>
                </a:moveTo>
                <a:cubicBezTo>
                  <a:pt x="7402" y="1"/>
                  <a:pt x="355" y="8195"/>
                  <a:pt x="181" y="18910"/>
                </a:cubicBezTo>
                <a:cubicBezTo>
                  <a:pt x="1" y="29960"/>
                  <a:pt x="5926" y="36578"/>
                  <a:pt x="14283" y="36578"/>
                </a:cubicBezTo>
                <a:cubicBezTo>
                  <a:pt x="15810" y="36578"/>
                  <a:pt x="17419" y="36357"/>
                  <a:pt x="19087" y="35902"/>
                </a:cubicBezTo>
                <a:cubicBezTo>
                  <a:pt x="29877" y="32953"/>
                  <a:pt x="29543" y="17087"/>
                  <a:pt x="20424" y="14017"/>
                </a:cubicBezTo>
                <a:cubicBezTo>
                  <a:pt x="19048" y="13553"/>
                  <a:pt x="17782" y="13356"/>
                  <a:pt x="16625" y="13356"/>
                </a:cubicBezTo>
                <a:cubicBezTo>
                  <a:pt x="10118" y="13356"/>
                  <a:pt x="7050" y="19579"/>
                  <a:pt x="7050" y="19579"/>
                </a:cubicBezTo>
                <a:cubicBezTo>
                  <a:pt x="7050" y="19579"/>
                  <a:pt x="5622" y="13105"/>
                  <a:pt x="10059" y="9640"/>
                </a:cubicBezTo>
                <a:cubicBezTo>
                  <a:pt x="14497" y="6205"/>
                  <a:pt x="17354" y="3378"/>
                  <a:pt x="15379" y="1281"/>
                </a:cubicBezTo>
                <a:cubicBezTo>
                  <a:pt x="14560" y="407"/>
                  <a:pt x="13542" y="1"/>
                  <a:pt x="124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549975" y="407225"/>
            <a:ext cx="1507284" cy="1188134"/>
          </a:xfrm>
          <a:custGeom>
            <a:rect b="b" l="l" r="r" t="t"/>
            <a:pathLst>
              <a:path extrusionOk="0" h="31830" w="40380">
                <a:moveTo>
                  <a:pt x="27123" y="1"/>
                </a:moveTo>
                <a:cubicBezTo>
                  <a:pt x="24852" y="1"/>
                  <a:pt x="21082" y="2442"/>
                  <a:pt x="12433" y="7035"/>
                </a:cubicBezTo>
                <a:cubicBezTo>
                  <a:pt x="1" y="13631"/>
                  <a:pt x="973" y="16275"/>
                  <a:pt x="2098" y="18190"/>
                </a:cubicBezTo>
                <a:cubicBezTo>
                  <a:pt x="2439" y="18792"/>
                  <a:pt x="3560" y="19420"/>
                  <a:pt x="5000" y="19420"/>
                </a:cubicBezTo>
                <a:cubicBezTo>
                  <a:pt x="5742" y="19420"/>
                  <a:pt x="6569" y="19253"/>
                  <a:pt x="7417" y="18828"/>
                </a:cubicBezTo>
                <a:cubicBezTo>
                  <a:pt x="7421" y="18826"/>
                  <a:pt x="7425" y="18826"/>
                  <a:pt x="7430" y="18826"/>
                </a:cubicBezTo>
                <a:cubicBezTo>
                  <a:pt x="7932" y="18826"/>
                  <a:pt x="11300" y="31829"/>
                  <a:pt x="16773" y="31829"/>
                </a:cubicBezTo>
                <a:cubicBezTo>
                  <a:pt x="17131" y="31829"/>
                  <a:pt x="17498" y="31774"/>
                  <a:pt x="17873" y="31655"/>
                </a:cubicBezTo>
                <a:cubicBezTo>
                  <a:pt x="24044" y="29710"/>
                  <a:pt x="13162" y="16214"/>
                  <a:pt x="13071" y="15789"/>
                </a:cubicBezTo>
                <a:cubicBezTo>
                  <a:pt x="12981" y="15370"/>
                  <a:pt x="20391" y="10070"/>
                  <a:pt x="20980" y="10070"/>
                </a:cubicBezTo>
                <a:cubicBezTo>
                  <a:pt x="20990" y="10070"/>
                  <a:pt x="20998" y="10072"/>
                  <a:pt x="21004" y="10075"/>
                </a:cubicBezTo>
                <a:cubicBezTo>
                  <a:pt x="21328" y="10249"/>
                  <a:pt x="26727" y="21862"/>
                  <a:pt x="33474" y="21862"/>
                </a:cubicBezTo>
                <a:cubicBezTo>
                  <a:pt x="34950" y="21862"/>
                  <a:pt x="36490" y="21306"/>
                  <a:pt x="38056" y="19953"/>
                </a:cubicBezTo>
                <a:cubicBezTo>
                  <a:pt x="40380" y="17945"/>
                  <a:pt x="37939" y="14259"/>
                  <a:pt x="34183" y="14259"/>
                </a:cubicBezTo>
                <a:cubicBezTo>
                  <a:pt x="33958" y="14259"/>
                  <a:pt x="33730" y="14272"/>
                  <a:pt x="33497" y="14300"/>
                </a:cubicBezTo>
                <a:cubicBezTo>
                  <a:pt x="33474" y="14303"/>
                  <a:pt x="33449" y="14304"/>
                  <a:pt x="33424" y="14304"/>
                </a:cubicBezTo>
                <a:cubicBezTo>
                  <a:pt x="31727" y="14304"/>
                  <a:pt x="26356" y="7273"/>
                  <a:pt x="26475" y="6913"/>
                </a:cubicBezTo>
                <a:cubicBezTo>
                  <a:pt x="26627" y="6518"/>
                  <a:pt x="31704" y="4239"/>
                  <a:pt x="29424" y="1290"/>
                </a:cubicBezTo>
                <a:cubicBezTo>
                  <a:pt x="28754" y="424"/>
                  <a:pt x="28068" y="1"/>
                  <a:pt x="2712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4" name="Google Shape;94;p18"/>
          <p:cNvGrpSpPr/>
          <p:nvPr/>
        </p:nvGrpSpPr>
        <p:grpSpPr>
          <a:xfrm>
            <a:off x="7522465" y="2609917"/>
            <a:ext cx="1294133" cy="2205229"/>
            <a:chOff x="3723830" y="3250538"/>
            <a:chExt cx="916266" cy="1561335"/>
          </a:xfrm>
        </p:grpSpPr>
        <p:sp>
          <p:nvSpPr>
            <p:cNvPr id="95" name="Google Shape;95;p18"/>
            <p:cNvSpPr/>
            <p:nvPr/>
          </p:nvSpPr>
          <p:spPr>
            <a:xfrm>
              <a:off x="3956170" y="4656596"/>
              <a:ext cx="34093" cy="133020"/>
            </a:xfrm>
            <a:custGeom>
              <a:rect b="b" l="l" r="r" t="t"/>
              <a:pathLst>
                <a:path extrusionOk="0" h="5080" w="1302">
                  <a:moveTo>
                    <a:pt x="1069" y="1"/>
                  </a:moveTo>
                  <a:cubicBezTo>
                    <a:pt x="969" y="1"/>
                    <a:pt x="895" y="66"/>
                    <a:pt x="868" y="176"/>
                  </a:cubicBezTo>
                  <a:cubicBezTo>
                    <a:pt x="834" y="310"/>
                    <a:pt x="0" y="3645"/>
                    <a:pt x="34" y="4879"/>
                  </a:cubicBezTo>
                  <a:cubicBezTo>
                    <a:pt x="34" y="4980"/>
                    <a:pt x="134" y="5080"/>
                    <a:pt x="267" y="5080"/>
                  </a:cubicBezTo>
                  <a:cubicBezTo>
                    <a:pt x="367" y="5080"/>
                    <a:pt x="467" y="4980"/>
                    <a:pt x="467" y="4879"/>
                  </a:cubicBezTo>
                  <a:cubicBezTo>
                    <a:pt x="434" y="3712"/>
                    <a:pt x="1268" y="310"/>
                    <a:pt x="1268" y="276"/>
                  </a:cubicBezTo>
                  <a:cubicBezTo>
                    <a:pt x="1301" y="143"/>
                    <a:pt x="1234" y="43"/>
                    <a:pt x="1134" y="9"/>
                  </a:cubicBezTo>
                  <a:cubicBezTo>
                    <a:pt x="1112" y="4"/>
                    <a:pt x="1090" y="1"/>
                    <a:pt x="1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8"/>
            <p:cNvSpPr/>
            <p:nvPr/>
          </p:nvSpPr>
          <p:spPr>
            <a:xfrm>
              <a:off x="3904768" y="4770422"/>
              <a:ext cx="63656" cy="25399"/>
            </a:xfrm>
            <a:custGeom>
              <a:rect b="b" l="l" r="r" t="t"/>
              <a:pathLst>
                <a:path extrusionOk="0" h="970" w="2431">
                  <a:moveTo>
                    <a:pt x="1019" y="1"/>
                  </a:moveTo>
                  <a:cubicBezTo>
                    <a:pt x="577" y="1"/>
                    <a:pt x="175" y="131"/>
                    <a:pt x="95" y="466"/>
                  </a:cubicBezTo>
                  <a:cubicBezTo>
                    <a:pt x="1" y="787"/>
                    <a:pt x="679" y="970"/>
                    <a:pt x="1314" y="970"/>
                  </a:cubicBezTo>
                  <a:cubicBezTo>
                    <a:pt x="1798" y="970"/>
                    <a:pt x="2258" y="864"/>
                    <a:pt x="2330" y="633"/>
                  </a:cubicBezTo>
                  <a:cubicBezTo>
                    <a:pt x="2430" y="293"/>
                    <a:pt x="1680" y="1"/>
                    <a:pt x="10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8"/>
            <p:cNvSpPr/>
            <p:nvPr/>
          </p:nvSpPr>
          <p:spPr>
            <a:xfrm>
              <a:off x="4147452" y="4661885"/>
              <a:ext cx="26237" cy="133858"/>
            </a:xfrm>
            <a:custGeom>
              <a:rect b="b" l="l" r="r" t="t"/>
              <a:pathLst>
                <a:path extrusionOk="0" h="5112" w="1002">
                  <a:moveTo>
                    <a:pt x="240" y="1"/>
                  </a:moveTo>
                  <a:cubicBezTo>
                    <a:pt x="227" y="1"/>
                    <a:pt x="214" y="3"/>
                    <a:pt x="201" y="7"/>
                  </a:cubicBezTo>
                  <a:cubicBezTo>
                    <a:pt x="67" y="7"/>
                    <a:pt x="0" y="108"/>
                    <a:pt x="0" y="208"/>
                  </a:cubicBezTo>
                  <a:cubicBezTo>
                    <a:pt x="0" y="374"/>
                    <a:pt x="167" y="3810"/>
                    <a:pt x="568" y="4978"/>
                  </a:cubicBezTo>
                  <a:cubicBezTo>
                    <a:pt x="601" y="5044"/>
                    <a:pt x="668" y="5111"/>
                    <a:pt x="768" y="5111"/>
                  </a:cubicBezTo>
                  <a:lnTo>
                    <a:pt x="834" y="5111"/>
                  </a:lnTo>
                  <a:cubicBezTo>
                    <a:pt x="934" y="5078"/>
                    <a:pt x="1001" y="4944"/>
                    <a:pt x="968" y="4844"/>
                  </a:cubicBezTo>
                  <a:cubicBezTo>
                    <a:pt x="601" y="3743"/>
                    <a:pt x="401" y="241"/>
                    <a:pt x="401" y="208"/>
                  </a:cubicBezTo>
                  <a:cubicBezTo>
                    <a:pt x="401" y="92"/>
                    <a:pt x="325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8"/>
            <p:cNvSpPr/>
            <p:nvPr/>
          </p:nvSpPr>
          <p:spPr>
            <a:xfrm>
              <a:off x="4112835" y="4783855"/>
              <a:ext cx="58235" cy="28018"/>
            </a:xfrm>
            <a:custGeom>
              <a:rect b="b" l="l" r="r" t="t"/>
              <a:pathLst>
                <a:path extrusionOk="0" h="1070" w="2224">
                  <a:moveTo>
                    <a:pt x="1505" y="0"/>
                  </a:moveTo>
                  <a:cubicBezTo>
                    <a:pt x="855" y="0"/>
                    <a:pt x="1" y="281"/>
                    <a:pt x="22" y="820"/>
                  </a:cubicBezTo>
                  <a:cubicBezTo>
                    <a:pt x="32" y="996"/>
                    <a:pt x="249" y="1069"/>
                    <a:pt x="543" y="1069"/>
                  </a:cubicBezTo>
                  <a:cubicBezTo>
                    <a:pt x="1194" y="1069"/>
                    <a:pt x="2223" y="710"/>
                    <a:pt x="2223" y="320"/>
                  </a:cubicBezTo>
                  <a:cubicBezTo>
                    <a:pt x="2223" y="105"/>
                    <a:pt x="1902" y="0"/>
                    <a:pt x="1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8"/>
            <p:cNvSpPr/>
            <p:nvPr/>
          </p:nvSpPr>
          <p:spPr>
            <a:xfrm>
              <a:off x="3723830" y="3387617"/>
              <a:ext cx="916266" cy="1318729"/>
            </a:xfrm>
            <a:custGeom>
              <a:rect b="b" l="l" r="r" t="t"/>
              <a:pathLst>
                <a:path extrusionOk="0" h="50362" w="34992">
                  <a:moveTo>
                    <a:pt x="15812" y="11011"/>
                  </a:moveTo>
                  <a:cubicBezTo>
                    <a:pt x="17846" y="11011"/>
                    <a:pt x="19514" y="12446"/>
                    <a:pt x="19514" y="14180"/>
                  </a:cubicBezTo>
                  <a:cubicBezTo>
                    <a:pt x="19514" y="15948"/>
                    <a:pt x="17846" y="17382"/>
                    <a:pt x="15812" y="17382"/>
                  </a:cubicBezTo>
                  <a:cubicBezTo>
                    <a:pt x="13743" y="17382"/>
                    <a:pt x="12076" y="15948"/>
                    <a:pt x="12076" y="14180"/>
                  </a:cubicBezTo>
                  <a:cubicBezTo>
                    <a:pt x="12076" y="12446"/>
                    <a:pt x="13743" y="11011"/>
                    <a:pt x="15812" y="11011"/>
                  </a:cubicBezTo>
                  <a:close/>
                  <a:moveTo>
                    <a:pt x="17419" y="0"/>
                  </a:moveTo>
                  <a:cubicBezTo>
                    <a:pt x="16698" y="0"/>
                    <a:pt x="15951" y="44"/>
                    <a:pt x="15178" y="137"/>
                  </a:cubicBezTo>
                  <a:cubicBezTo>
                    <a:pt x="4036" y="1438"/>
                    <a:pt x="0" y="13013"/>
                    <a:pt x="4103" y="19584"/>
                  </a:cubicBezTo>
                  <a:cubicBezTo>
                    <a:pt x="8206" y="26122"/>
                    <a:pt x="15678" y="25088"/>
                    <a:pt x="15311" y="27423"/>
                  </a:cubicBezTo>
                  <a:cubicBezTo>
                    <a:pt x="14911" y="29725"/>
                    <a:pt x="5771" y="45869"/>
                    <a:pt x="9340" y="49172"/>
                  </a:cubicBezTo>
                  <a:cubicBezTo>
                    <a:pt x="10189" y="49955"/>
                    <a:pt x="11286" y="50361"/>
                    <a:pt x="12531" y="50361"/>
                  </a:cubicBezTo>
                  <a:cubicBezTo>
                    <a:pt x="15690" y="50361"/>
                    <a:pt x="19805" y="47742"/>
                    <a:pt x="23250" y="42000"/>
                  </a:cubicBezTo>
                  <a:cubicBezTo>
                    <a:pt x="28254" y="33661"/>
                    <a:pt x="34992" y="23420"/>
                    <a:pt x="31890" y="10811"/>
                  </a:cubicBezTo>
                  <a:cubicBezTo>
                    <a:pt x="30722" y="5957"/>
                    <a:pt x="25821" y="0"/>
                    <a:pt x="174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8"/>
            <p:cNvSpPr/>
            <p:nvPr/>
          </p:nvSpPr>
          <p:spPr>
            <a:xfrm>
              <a:off x="4226059" y="3250538"/>
              <a:ext cx="266432" cy="181200"/>
            </a:xfrm>
            <a:custGeom>
              <a:rect b="b" l="l" r="r" t="t"/>
              <a:pathLst>
                <a:path extrusionOk="0" h="6920" w="10175">
                  <a:moveTo>
                    <a:pt x="6126" y="1"/>
                  </a:moveTo>
                  <a:cubicBezTo>
                    <a:pt x="5508" y="1"/>
                    <a:pt x="3236" y="2536"/>
                    <a:pt x="3236" y="2536"/>
                  </a:cubicBezTo>
                  <a:cubicBezTo>
                    <a:pt x="3236" y="2536"/>
                    <a:pt x="2061" y="124"/>
                    <a:pt x="1795" y="124"/>
                  </a:cubicBezTo>
                  <a:cubicBezTo>
                    <a:pt x="1785" y="124"/>
                    <a:pt x="1776" y="127"/>
                    <a:pt x="1769" y="135"/>
                  </a:cubicBezTo>
                  <a:cubicBezTo>
                    <a:pt x="1568" y="335"/>
                    <a:pt x="1" y="3837"/>
                    <a:pt x="101" y="4171"/>
                  </a:cubicBezTo>
                  <a:cubicBezTo>
                    <a:pt x="201" y="4371"/>
                    <a:pt x="2169" y="4438"/>
                    <a:pt x="4304" y="5205"/>
                  </a:cubicBezTo>
                  <a:cubicBezTo>
                    <a:pt x="6789" y="6106"/>
                    <a:pt x="7856" y="6920"/>
                    <a:pt x="8261" y="6920"/>
                  </a:cubicBezTo>
                  <a:cubicBezTo>
                    <a:pt x="8291" y="6920"/>
                    <a:pt x="8317" y="6915"/>
                    <a:pt x="8340" y="6906"/>
                  </a:cubicBezTo>
                  <a:cubicBezTo>
                    <a:pt x="8673" y="6806"/>
                    <a:pt x="10175" y="3103"/>
                    <a:pt x="9774" y="2570"/>
                  </a:cubicBezTo>
                  <a:cubicBezTo>
                    <a:pt x="9728" y="2502"/>
                    <a:pt x="9649" y="2472"/>
                    <a:pt x="9547" y="2472"/>
                  </a:cubicBezTo>
                  <a:cubicBezTo>
                    <a:pt x="8844" y="2472"/>
                    <a:pt x="7039" y="3871"/>
                    <a:pt x="7039" y="3871"/>
                  </a:cubicBezTo>
                  <a:cubicBezTo>
                    <a:pt x="7039" y="3871"/>
                    <a:pt x="6739" y="35"/>
                    <a:pt x="6138" y="1"/>
                  </a:cubicBezTo>
                  <a:cubicBezTo>
                    <a:pt x="6134" y="1"/>
                    <a:pt x="6131" y="1"/>
                    <a:pt x="6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8"/>
            <p:cNvSpPr/>
            <p:nvPr/>
          </p:nvSpPr>
          <p:spPr>
            <a:xfrm>
              <a:off x="3955279" y="3487094"/>
              <a:ext cx="85625" cy="73554"/>
            </a:xfrm>
            <a:custGeom>
              <a:rect b="b" l="l" r="r" t="t"/>
              <a:pathLst>
                <a:path extrusionOk="0" h="2809" w="3270">
                  <a:moveTo>
                    <a:pt x="2897" y="1"/>
                  </a:moveTo>
                  <a:cubicBezTo>
                    <a:pt x="2811" y="1"/>
                    <a:pt x="2732" y="91"/>
                    <a:pt x="2703" y="207"/>
                  </a:cubicBezTo>
                  <a:lnTo>
                    <a:pt x="2703" y="441"/>
                  </a:lnTo>
                  <a:cubicBezTo>
                    <a:pt x="2703" y="641"/>
                    <a:pt x="2669" y="841"/>
                    <a:pt x="2603" y="1041"/>
                  </a:cubicBezTo>
                  <a:cubicBezTo>
                    <a:pt x="2603" y="1141"/>
                    <a:pt x="2536" y="1275"/>
                    <a:pt x="2503" y="1408"/>
                  </a:cubicBezTo>
                  <a:cubicBezTo>
                    <a:pt x="2469" y="1508"/>
                    <a:pt x="2403" y="1608"/>
                    <a:pt x="2303" y="1708"/>
                  </a:cubicBezTo>
                  <a:cubicBezTo>
                    <a:pt x="2236" y="1775"/>
                    <a:pt x="2136" y="1842"/>
                    <a:pt x="2036" y="1908"/>
                  </a:cubicBezTo>
                  <a:cubicBezTo>
                    <a:pt x="2019" y="1925"/>
                    <a:pt x="2002" y="1925"/>
                    <a:pt x="1981" y="1925"/>
                  </a:cubicBezTo>
                  <a:cubicBezTo>
                    <a:pt x="1961" y="1925"/>
                    <a:pt x="1936" y="1925"/>
                    <a:pt x="1902" y="1942"/>
                  </a:cubicBezTo>
                  <a:lnTo>
                    <a:pt x="1469" y="1942"/>
                  </a:lnTo>
                  <a:cubicBezTo>
                    <a:pt x="1402" y="1942"/>
                    <a:pt x="1369" y="1908"/>
                    <a:pt x="1302" y="1908"/>
                  </a:cubicBezTo>
                  <a:cubicBezTo>
                    <a:pt x="1235" y="1908"/>
                    <a:pt x="1202" y="1842"/>
                    <a:pt x="1135" y="1842"/>
                  </a:cubicBezTo>
                  <a:cubicBezTo>
                    <a:pt x="1102" y="1808"/>
                    <a:pt x="1068" y="1775"/>
                    <a:pt x="1002" y="1742"/>
                  </a:cubicBezTo>
                  <a:cubicBezTo>
                    <a:pt x="935" y="1642"/>
                    <a:pt x="868" y="1541"/>
                    <a:pt x="801" y="1441"/>
                  </a:cubicBezTo>
                  <a:cubicBezTo>
                    <a:pt x="768" y="1341"/>
                    <a:pt x="701" y="1241"/>
                    <a:pt x="668" y="1108"/>
                  </a:cubicBezTo>
                  <a:cubicBezTo>
                    <a:pt x="635" y="908"/>
                    <a:pt x="601" y="707"/>
                    <a:pt x="568" y="507"/>
                  </a:cubicBezTo>
                  <a:lnTo>
                    <a:pt x="568" y="341"/>
                  </a:lnTo>
                  <a:cubicBezTo>
                    <a:pt x="568" y="341"/>
                    <a:pt x="568" y="307"/>
                    <a:pt x="568" y="274"/>
                  </a:cubicBezTo>
                  <a:lnTo>
                    <a:pt x="535" y="307"/>
                  </a:lnTo>
                  <a:cubicBezTo>
                    <a:pt x="516" y="177"/>
                    <a:pt x="425" y="109"/>
                    <a:pt x="330" y="109"/>
                  </a:cubicBezTo>
                  <a:cubicBezTo>
                    <a:pt x="256" y="109"/>
                    <a:pt x="179" y="152"/>
                    <a:pt x="134" y="240"/>
                  </a:cubicBezTo>
                  <a:lnTo>
                    <a:pt x="101" y="307"/>
                  </a:lnTo>
                  <a:cubicBezTo>
                    <a:pt x="101" y="374"/>
                    <a:pt x="68" y="441"/>
                    <a:pt x="68" y="507"/>
                  </a:cubicBezTo>
                  <a:cubicBezTo>
                    <a:pt x="34" y="741"/>
                    <a:pt x="1" y="1008"/>
                    <a:pt x="34" y="1241"/>
                  </a:cubicBezTo>
                  <a:cubicBezTo>
                    <a:pt x="34" y="1408"/>
                    <a:pt x="68" y="1575"/>
                    <a:pt x="134" y="1742"/>
                  </a:cubicBezTo>
                  <a:cubicBezTo>
                    <a:pt x="201" y="1942"/>
                    <a:pt x="301" y="2142"/>
                    <a:pt x="435" y="2309"/>
                  </a:cubicBezTo>
                  <a:cubicBezTo>
                    <a:pt x="501" y="2409"/>
                    <a:pt x="601" y="2475"/>
                    <a:pt x="701" y="2542"/>
                  </a:cubicBezTo>
                  <a:cubicBezTo>
                    <a:pt x="801" y="2609"/>
                    <a:pt x="902" y="2676"/>
                    <a:pt x="1035" y="2709"/>
                  </a:cubicBezTo>
                  <a:cubicBezTo>
                    <a:pt x="1135" y="2742"/>
                    <a:pt x="1235" y="2776"/>
                    <a:pt x="1369" y="2809"/>
                  </a:cubicBezTo>
                  <a:lnTo>
                    <a:pt x="1702" y="2809"/>
                  </a:lnTo>
                  <a:cubicBezTo>
                    <a:pt x="1802" y="2809"/>
                    <a:pt x="1902" y="2809"/>
                    <a:pt x="2002" y="2776"/>
                  </a:cubicBezTo>
                  <a:cubicBezTo>
                    <a:pt x="2136" y="2742"/>
                    <a:pt x="2269" y="2709"/>
                    <a:pt x="2369" y="2676"/>
                  </a:cubicBezTo>
                  <a:cubicBezTo>
                    <a:pt x="2503" y="2609"/>
                    <a:pt x="2603" y="2542"/>
                    <a:pt x="2669" y="2442"/>
                  </a:cubicBezTo>
                  <a:cubicBezTo>
                    <a:pt x="2770" y="2375"/>
                    <a:pt x="2836" y="2309"/>
                    <a:pt x="2903" y="2209"/>
                  </a:cubicBezTo>
                  <a:cubicBezTo>
                    <a:pt x="3036" y="2042"/>
                    <a:pt x="3136" y="1842"/>
                    <a:pt x="3170" y="1642"/>
                  </a:cubicBezTo>
                  <a:cubicBezTo>
                    <a:pt x="3203" y="1475"/>
                    <a:pt x="3237" y="1308"/>
                    <a:pt x="3237" y="1141"/>
                  </a:cubicBezTo>
                  <a:cubicBezTo>
                    <a:pt x="3270" y="908"/>
                    <a:pt x="3237" y="641"/>
                    <a:pt x="3203" y="407"/>
                  </a:cubicBezTo>
                  <a:cubicBezTo>
                    <a:pt x="3203" y="341"/>
                    <a:pt x="3170" y="240"/>
                    <a:pt x="3136" y="140"/>
                  </a:cubicBezTo>
                  <a:cubicBezTo>
                    <a:pt x="3103" y="74"/>
                    <a:pt x="3036" y="7"/>
                    <a:pt x="2936" y="7"/>
                  </a:cubicBezTo>
                  <a:cubicBezTo>
                    <a:pt x="2923" y="3"/>
                    <a:pt x="2910" y="1"/>
                    <a:pt x="2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8"/>
            <p:cNvSpPr/>
            <p:nvPr/>
          </p:nvSpPr>
          <p:spPr>
            <a:xfrm>
              <a:off x="3952661" y="3534017"/>
              <a:ext cx="29589" cy="36240"/>
            </a:xfrm>
            <a:custGeom>
              <a:rect b="b" l="l" r="r" t="t"/>
              <a:pathLst>
                <a:path extrusionOk="0" h="1384" w="1130">
                  <a:moveTo>
                    <a:pt x="838" y="1"/>
                  </a:moveTo>
                  <a:cubicBezTo>
                    <a:pt x="778" y="1"/>
                    <a:pt x="716" y="25"/>
                    <a:pt x="668" y="83"/>
                  </a:cubicBezTo>
                  <a:lnTo>
                    <a:pt x="34" y="1050"/>
                  </a:lnTo>
                  <a:cubicBezTo>
                    <a:pt x="1" y="1150"/>
                    <a:pt x="1" y="1284"/>
                    <a:pt x="101" y="1351"/>
                  </a:cubicBezTo>
                  <a:cubicBezTo>
                    <a:pt x="134" y="1351"/>
                    <a:pt x="168" y="1384"/>
                    <a:pt x="234" y="1384"/>
                  </a:cubicBezTo>
                  <a:cubicBezTo>
                    <a:pt x="301" y="1384"/>
                    <a:pt x="368" y="1351"/>
                    <a:pt x="401" y="1284"/>
                  </a:cubicBezTo>
                  <a:lnTo>
                    <a:pt x="1035" y="317"/>
                  </a:lnTo>
                  <a:cubicBezTo>
                    <a:pt x="1130" y="150"/>
                    <a:pt x="988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8"/>
            <p:cNvSpPr/>
            <p:nvPr/>
          </p:nvSpPr>
          <p:spPr>
            <a:xfrm>
              <a:off x="3996338" y="354315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1"/>
                  </a:moveTo>
                  <a:cubicBezTo>
                    <a:pt x="101" y="1"/>
                    <a:pt x="1" y="68"/>
                    <a:pt x="1" y="201"/>
                  </a:cubicBezTo>
                  <a:lnTo>
                    <a:pt x="1" y="1402"/>
                  </a:lnTo>
                  <a:cubicBezTo>
                    <a:pt x="1" y="1502"/>
                    <a:pt x="67" y="1602"/>
                    <a:pt x="201" y="1602"/>
                  </a:cubicBezTo>
                  <a:cubicBezTo>
                    <a:pt x="301" y="1602"/>
                    <a:pt x="401" y="1502"/>
                    <a:pt x="401" y="1402"/>
                  </a:cubicBezTo>
                  <a:lnTo>
                    <a:pt x="401" y="201"/>
                  </a:lnTo>
                  <a:cubicBezTo>
                    <a:pt x="401" y="68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8"/>
            <p:cNvSpPr/>
            <p:nvPr/>
          </p:nvSpPr>
          <p:spPr>
            <a:xfrm>
              <a:off x="4019930" y="3528859"/>
              <a:ext cx="32338" cy="34433"/>
            </a:xfrm>
            <a:custGeom>
              <a:rect b="b" l="l" r="r" t="t"/>
              <a:pathLst>
                <a:path extrusionOk="0" h="1315" w="1235">
                  <a:moveTo>
                    <a:pt x="246" y="0"/>
                  </a:moveTo>
                  <a:cubicBezTo>
                    <a:pt x="197" y="0"/>
                    <a:pt x="145" y="17"/>
                    <a:pt x="100" y="47"/>
                  </a:cubicBezTo>
                  <a:cubicBezTo>
                    <a:pt x="34" y="113"/>
                    <a:pt x="0" y="247"/>
                    <a:pt x="67" y="347"/>
                  </a:cubicBezTo>
                  <a:lnTo>
                    <a:pt x="834" y="1247"/>
                  </a:lnTo>
                  <a:cubicBezTo>
                    <a:pt x="868" y="1281"/>
                    <a:pt x="934" y="1314"/>
                    <a:pt x="1001" y="1314"/>
                  </a:cubicBezTo>
                  <a:cubicBezTo>
                    <a:pt x="1034" y="1314"/>
                    <a:pt x="1068" y="1281"/>
                    <a:pt x="1134" y="1247"/>
                  </a:cubicBezTo>
                  <a:cubicBezTo>
                    <a:pt x="1201" y="1181"/>
                    <a:pt x="1235" y="1047"/>
                    <a:pt x="1134" y="981"/>
                  </a:cubicBezTo>
                  <a:lnTo>
                    <a:pt x="401" y="80"/>
                  </a:lnTo>
                  <a:cubicBezTo>
                    <a:pt x="364" y="25"/>
                    <a:pt x="307" y="0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8"/>
            <p:cNvSpPr/>
            <p:nvPr/>
          </p:nvSpPr>
          <p:spPr>
            <a:xfrm>
              <a:off x="4231296" y="3487251"/>
              <a:ext cx="85625" cy="74287"/>
            </a:xfrm>
            <a:custGeom>
              <a:rect b="b" l="l" r="r" t="t"/>
              <a:pathLst>
                <a:path extrusionOk="0" h="2837" w="3270">
                  <a:moveTo>
                    <a:pt x="2970" y="1"/>
                  </a:moveTo>
                  <a:cubicBezTo>
                    <a:pt x="2836" y="1"/>
                    <a:pt x="2736" y="101"/>
                    <a:pt x="2736" y="201"/>
                  </a:cubicBezTo>
                  <a:lnTo>
                    <a:pt x="2736" y="435"/>
                  </a:lnTo>
                  <a:cubicBezTo>
                    <a:pt x="2703" y="635"/>
                    <a:pt x="2669" y="835"/>
                    <a:pt x="2636" y="1035"/>
                  </a:cubicBezTo>
                  <a:cubicBezTo>
                    <a:pt x="2603" y="1168"/>
                    <a:pt x="2569" y="1302"/>
                    <a:pt x="2503" y="1402"/>
                  </a:cubicBezTo>
                  <a:cubicBezTo>
                    <a:pt x="2469" y="1535"/>
                    <a:pt x="2402" y="1636"/>
                    <a:pt x="2336" y="1736"/>
                  </a:cubicBezTo>
                  <a:cubicBezTo>
                    <a:pt x="2236" y="1802"/>
                    <a:pt x="2169" y="1869"/>
                    <a:pt x="2069" y="1936"/>
                  </a:cubicBezTo>
                  <a:cubicBezTo>
                    <a:pt x="2036" y="1952"/>
                    <a:pt x="2011" y="1952"/>
                    <a:pt x="1990" y="1952"/>
                  </a:cubicBezTo>
                  <a:cubicBezTo>
                    <a:pt x="1969" y="1952"/>
                    <a:pt x="1952" y="1952"/>
                    <a:pt x="1935" y="1969"/>
                  </a:cubicBezTo>
                  <a:lnTo>
                    <a:pt x="1502" y="1969"/>
                  </a:lnTo>
                  <a:cubicBezTo>
                    <a:pt x="1435" y="1969"/>
                    <a:pt x="1368" y="1936"/>
                    <a:pt x="1302" y="1936"/>
                  </a:cubicBezTo>
                  <a:cubicBezTo>
                    <a:pt x="1235" y="1902"/>
                    <a:pt x="1202" y="1902"/>
                    <a:pt x="1168" y="1869"/>
                  </a:cubicBezTo>
                  <a:cubicBezTo>
                    <a:pt x="1102" y="1836"/>
                    <a:pt x="1068" y="1802"/>
                    <a:pt x="1035" y="1769"/>
                  </a:cubicBezTo>
                  <a:cubicBezTo>
                    <a:pt x="935" y="1669"/>
                    <a:pt x="868" y="1569"/>
                    <a:pt x="835" y="1469"/>
                  </a:cubicBezTo>
                  <a:cubicBezTo>
                    <a:pt x="768" y="1369"/>
                    <a:pt x="735" y="1235"/>
                    <a:pt x="701" y="1135"/>
                  </a:cubicBezTo>
                  <a:cubicBezTo>
                    <a:pt x="635" y="935"/>
                    <a:pt x="601" y="735"/>
                    <a:pt x="601" y="535"/>
                  </a:cubicBezTo>
                  <a:lnTo>
                    <a:pt x="601" y="368"/>
                  </a:lnTo>
                  <a:cubicBezTo>
                    <a:pt x="601" y="335"/>
                    <a:pt x="601" y="335"/>
                    <a:pt x="601" y="301"/>
                  </a:cubicBezTo>
                  <a:lnTo>
                    <a:pt x="534" y="301"/>
                  </a:lnTo>
                  <a:cubicBezTo>
                    <a:pt x="516" y="193"/>
                    <a:pt x="420" y="133"/>
                    <a:pt x="320" y="133"/>
                  </a:cubicBezTo>
                  <a:cubicBezTo>
                    <a:pt x="235" y="133"/>
                    <a:pt x="147" y="176"/>
                    <a:pt x="101" y="268"/>
                  </a:cubicBezTo>
                  <a:lnTo>
                    <a:pt x="101" y="335"/>
                  </a:lnTo>
                  <a:cubicBezTo>
                    <a:pt x="67" y="368"/>
                    <a:pt x="34" y="435"/>
                    <a:pt x="34" y="535"/>
                  </a:cubicBezTo>
                  <a:cubicBezTo>
                    <a:pt x="1" y="768"/>
                    <a:pt x="1" y="1002"/>
                    <a:pt x="1" y="1269"/>
                  </a:cubicBezTo>
                  <a:cubicBezTo>
                    <a:pt x="34" y="1435"/>
                    <a:pt x="67" y="1602"/>
                    <a:pt x="101" y="1769"/>
                  </a:cubicBezTo>
                  <a:cubicBezTo>
                    <a:pt x="168" y="1969"/>
                    <a:pt x="268" y="2169"/>
                    <a:pt x="434" y="2336"/>
                  </a:cubicBezTo>
                  <a:cubicBezTo>
                    <a:pt x="501" y="2403"/>
                    <a:pt x="601" y="2469"/>
                    <a:pt x="701" y="2570"/>
                  </a:cubicBezTo>
                  <a:cubicBezTo>
                    <a:pt x="801" y="2636"/>
                    <a:pt x="901" y="2670"/>
                    <a:pt x="1001" y="2736"/>
                  </a:cubicBezTo>
                  <a:cubicBezTo>
                    <a:pt x="1102" y="2770"/>
                    <a:pt x="1235" y="2803"/>
                    <a:pt x="1335" y="2803"/>
                  </a:cubicBezTo>
                  <a:lnTo>
                    <a:pt x="1502" y="2836"/>
                  </a:lnTo>
                  <a:lnTo>
                    <a:pt x="1702" y="2836"/>
                  </a:lnTo>
                  <a:cubicBezTo>
                    <a:pt x="1802" y="2836"/>
                    <a:pt x="1902" y="2803"/>
                    <a:pt x="2002" y="2803"/>
                  </a:cubicBezTo>
                  <a:cubicBezTo>
                    <a:pt x="2136" y="2770"/>
                    <a:pt x="2269" y="2736"/>
                    <a:pt x="2369" y="2670"/>
                  </a:cubicBezTo>
                  <a:cubicBezTo>
                    <a:pt x="2503" y="2636"/>
                    <a:pt x="2603" y="2570"/>
                    <a:pt x="2703" y="2469"/>
                  </a:cubicBezTo>
                  <a:cubicBezTo>
                    <a:pt x="2769" y="2403"/>
                    <a:pt x="2869" y="2303"/>
                    <a:pt x="2936" y="2203"/>
                  </a:cubicBezTo>
                  <a:cubicBezTo>
                    <a:pt x="3036" y="2036"/>
                    <a:pt x="3136" y="1869"/>
                    <a:pt x="3170" y="1669"/>
                  </a:cubicBezTo>
                  <a:cubicBezTo>
                    <a:pt x="3236" y="1502"/>
                    <a:pt x="3270" y="1335"/>
                    <a:pt x="3270" y="1168"/>
                  </a:cubicBezTo>
                  <a:cubicBezTo>
                    <a:pt x="3270" y="835"/>
                    <a:pt x="3236" y="501"/>
                    <a:pt x="3170" y="168"/>
                  </a:cubicBezTo>
                  <a:cubicBezTo>
                    <a:pt x="3136" y="68"/>
                    <a:pt x="3036" y="1"/>
                    <a:pt x="2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8"/>
            <p:cNvSpPr/>
            <p:nvPr/>
          </p:nvSpPr>
          <p:spPr>
            <a:xfrm>
              <a:off x="4228678" y="3534384"/>
              <a:ext cx="28856" cy="35873"/>
            </a:xfrm>
            <a:custGeom>
              <a:rect b="b" l="l" r="r" t="t"/>
              <a:pathLst>
                <a:path extrusionOk="0" h="1370" w="1102">
                  <a:moveTo>
                    <a:pt x="855" y="1"/>
                  </a:moveTo>
                  <a:cubicBezTo>
                    <a:pt x="786" y="1"/>
                    <a:pt x="723" y="38"/>
                    <a:pt x="701" y="102"/>
                  </a:cubicBezTo>
                  <a:lnTo>
                    <a:pt x="67" y="1070"/>
                  </a:lnTo>
                  <a:cubicBezTo>
                    <a:pt x="1" y="1170"/>
                    <a:pt x="34" y="1303"/>
                    <a:pt x="134" y="1337"/>
                  </a:cubicBezTo>
                  <a:cubicBezTo>
                    <a:pt x="134" y="1370"/>
                    <a:pt x="201" y="1370"/>
                    <a:pt x="234" y="1370"/>
                  </a:cubicBezTo>
                  <a:cubicBezTo>
                    <a:pt x="301" y="1370"/>
                    <a:pt x="368" y="1337"/>
                    <a:pt x="401" y="1303"/>
                  </a:cubicBezTo>
                  <a:lnTo>
                    <a:pt x="1035" y="336"/>
                  </a:lnTo>
                  <a:cubicBezTo>
                    <a:pt x="1101" y="236"/>
                    <a:pt x="1068" y="102"/>
                    <a:pt x="968" y="36"/>
                  </a:cubicBezTo>
                  <a:cubicBezTo>
                    <a:pt x="933" y="12"/>
                    <a:pt x="893" y="1"/>
                    <a:pt x="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8"/>
            <p:cNvSpPr/>
            <p:nvPr/>
          </p:nvSpPr>
          <p:spPr>
            <a:xfrm>
              <a:off x="4272355" y="354404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0"/>
                  </a:moveTo>
                  <a:cubicBezTo>
                    <a:pt x="101" y="0"/>
                    <a:pt x="1" y="67"/>
                    <a:pt x="1" y="200"/>
                  </a:cubicBezTo>
                  <a:lnTo>
                    <a:pt x="1" y="1401"/>
                  </a:lnTo>
                  <a:cubicBezTo>
                    <a:pt x="1" y="1501"/>
                    <a:pt x="101" y="1601"/>
                    <a:pt x="201" y="1601"/>
                  </a:cubicBezTo>
                  <a:cubicBezTo>
                    <a:pt x="334" y="1601"/>
                    <a:pt x="401" y="1501"/>
                    <a:pt x="401" y="1401"/>
                  </a:cubicBezTo>
                  <a:lnTo>
                    <a:pt x="401" y="200"/>
                  </a:lnTo>
                  <a:cubicBezTo>
                    <a:pt x="401" y="67"/>
                    <a:pt x="301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8"/>
            <p:cNvSpPr/>
            <p:nvPr/>
          </p:nvSpPr>
          <p:spPr>
            <a:xfrm>
              <a:off x="4295947" y="3529278"/>
              <a:ext cx="32338" cy="34878"/>
            </a:xfrm>
            <a:custGeom>
              <a:rect b="b" l="l" r="r" t="t"/>
              <a:pathLst>
                <a:path extrusionOk="0" h="1332" w="1235">
                  <a:moveTo>
                    <a:pt x="247" y="1"/>
                  </a:moveTo>
                  <a:cubicBezTo>
                    <a:pt x="197" y="1"/>
                    <a:pt x="145" y="19"/>
                    <a:pt x="100" y="64"/>
                  </a:cubicBezTo>
                  <a:cubicBezTo>
                    <a:pt x="34" y="131"/>
                    <a:pt x="0" y="264"/>
                    <a:pt x="100" y="364"/>
                  </a:cubicBezTo>
                  <a:lnTo>
                    <a:pt x="834" y="1231"/>
                  </a:lnTo>
                  <a:cubicBezTo>
                    <a:pt x="867" y="1298"/>
                    <a:pt x="934" y="1331"/>
                    <a:pt x="1001" y="1331"/>
                  </a:cubicBezTo>
                  <a:cubicBezTo>
                    <a:pt x="1034" y="1331"/>
                    <a:pt x="1101" y="1298"/>
                    <a:pt x="1134" y="1265"/>
                  </a:cubicBezTo>
                  <a:cubicBezTo>
                    <a:pt x="1201" y="1198"/>
                    <a:pt x="1234" y="1065"/>
                    <a:pt x="1168" y="965"/>
                  </a:cubicBezTo>
                  <a:lnTo>
                    <a:pt x="400" y="64"/>
                  </a:lnTo>
                  <a:cubicBezTo>
                    <a:pt x="364" y="27"/>
                    <a:pt x="307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8"/>
            <p:cNvSpPr/>
            <p:nvPr/>
          </p:nvSpPr>
          <p:spPr>
            <a:xfrm>
              <a:off x="4078559" y="3507073"/>
              <a:ext cx="110841" cy="49228"/>
            </a:xfrm>
            <a:custGeom>
              <a:rect b="b" l="l" r="r" t="t"/>
              <a:pathLst>
                <a:path extrusionOk="0" h="1880" w="4233">
                  <a:moveTo>
                    <a:pt x="275" y="1"/>
                  </a:moveTo>
                  <a:cubicBezTo>
                    <a:pt x="134" y="1"/>
                    <a:pt x="0" y="124"/>
                    <a:pt x="63" y="311"/>
                  </a:cubicBezTo>
                  <a:cubicBezTo>
                    <a:pt x="63" y="308"/>
                    <a:pt x="63" y="306"/>
                    <a:pt x="64" y="306"/>
                  </a:cubicBezTo>
                  <a:cubicBezTo>
                    <a:pt x="70" y="306"/>
                    <a:pt x="100" y="426"/>
                    <a:pt x="130" y="545"/>
                  </a:cubicBezTo>
                  <a:cubicBezTo>
                    <a:pt x="196" y="712"/>
                    <a:pt x="296" y="912"/>
                    <a:pt x="430" y="1079"/>
                  </a:cubicBezTo>
                  <a:cubicBezTo>
                    <a:pt x="530" y="1179"/>
                    <a:pt x="630" y="1279"/>
                    <a:pt x="730" y="1379"/>
                  </a:cubicBezTo>
                  <a:cubicBezTo>
                    <a:pt x="864" y="1479"/>
                    <a:pt x="997" y="1579"/>
                    <a:pt x="1130" y="1646"/>
                  </a:cubicBezTo>
                  <a:cubicBezTo>
                    <a:pt x="1297" y="1746"/>
                    <a:pt x="1464" y="1813"/>
                    <a:pt x="1631" y="1846"/>
                  </a:cubicBezTo>
                  <a:cubicBezTo>
                    <a:pt x="1831" y="1879"/>
                    <a:pt x="1998" y="1879"/>
                    <a:pt x="2164" y="1879"/>
                  </a:cubicBezTo>
                  <a:lnTo>
                    <a:pt x="2431" y="1879"/>
                  </a:lnTo>
                  <a:cubicBezTo>
                    <a:pt x="2531" y="1879"/>
                    <a:pt x="2598" y="1879"/>
                    <a:pt x="2698" y="1846"/>
                  </a:cubicBezTo>
                  <a:cubicBezTo>
                    <a:pt x="2865" y="1813"/>
                    <a:pt x="3032" y="1746"/>
                    <a:pt x="3199" y="1646"/>
                  </a:cubicBezTo>
                  <a:cubicBezTo>
                    <a:pt x="3332" y="1579"/>
                    <a:pt x="3465" y="1479"/>
                    <a:pt x="3599" y="1379"/>
                  </a:cubicBezTo>
                  <a:cubicBezTo>
                    <a:pt x="3732" y="1279"/>
                    <a:pt x="3799" y="1179"/>
                    <a:pt x="3899" y="1045"/>
                  </a:cubicBezTo>
                  <a:cubicBezTo>
                    <a:pt x="4066" y="812"/>
                    <a:pt x="4199" y="545"/>
                    <a:pt x="4233" y="245"/>
                  </a:cubicBezTo>
                  <a:cubicBezTo>
                    <a:pt x="4233" y="104"/>
                    <a:pt x="4124" y="12"/>
                    <a:pt x="4008" y="12"/>
                  </a:cubicBezTo>
                  <a:cubicBezTo>
                    <a:pt x="3931" y="12"/>
                    <a:pt x="3852" y="52"/>
                    <a:pt x="3799" y="145"/>
                  </a:cubicBezTo>
                  <a:cubicBezTo>
                    <a:pt x="3699" y="311"/>
                    <a:pt x="3565" y="478"/>
                    <a:pt x="3399" y="612"/>
                  </a:cubicBezTo>
                  <a:cubicBezTo>
                    <a:pt x="3232" y="778"/>
                    <a:pt x="3065" y="879"/>
                    <a:pt x="2865" y="945"/>
                  </a:cubicBezTo>
                  <a:cubicBezTo>
                    <a:pt x="2765" y="979"/>
                    <a:pt x="2665" y="1012"/>
                    <a:pt x="2531" y="1045"/>
                  </a:cubicBezTo>
                  <a:cubicBezTo>
                    <a:pt x="2498" y="1045"/>
                    <a:pt x="2431" y="1045"/>
                    <a:pt x="2365" y="1079"/>
                  </a:cubicBezTo>
                  <a:lnTo>
                    <a:pt x="2164" y="1079"/>
                  </a:lnTo>
                  <a:cubicBezTo>
                    <a:pt x="2064" y="1079"/>
                    <a:pt x="1931" y="1045"/>
                    <a:pt x="1798" y="1045"/>
                  </a:cubicBezTo>
                  <a:cubicBezTo>
                    <a:pt x="1597" y="1012"/>
                    <a:pt x="1364" y="912"/>
                    <a:pt x="1197" y="812"/>
                  </a:cubicBezTo>
                  <a:cubicBezTo>
                    <a:pt x="1097" y="745"/>
                    <a:pt x="1030" y="678"/>
                    <a:pt x="930" y="612"/>
                  </a:cubicBezTo>
                  <a:cubicBezTo>
                    <a:pt x="830" y="512"/>
                    <a:pt x="697" y="411"/>
                    <a:pt x="597" y="278"/>
                  </a:cubicBezTo>
                  <a:lnTo>
                    <a:pt x="497" y="145"/>
                  </a:lnTo>
                  <a:cubicBezTo>
                    <a:pt x="447" y="45"/>
                    <a:pt x="359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3856588" y="3584947"/>
              <a:ext cx="132784" cy="114586"/>
            </a:xfrm>
            <a:custGeom>
              <a:rect b="b" l="l" r="r" t="t"/>
              <a:pathLst>
                <a:path extrusionOk="0" h="4376" w="5071">
                  <a:moveTo>
                    <a:pt x="2883" y="0"/>
                  </a:moveTo>
                  <a:cubicBezTo>
                    <a:pt x="2351" y="0"/>
                    <a:pt x="1809" y="199"/>
                    <a:pt x="1368" y="640"/>
                  </a:cubicBezTo>
                  <a:cubicBezTo>
                    <a:pt x="1" y="2007"/>
                    <a:pt x="968" y="4376"/>
                    <a:pt x="2903" y="4376"/>
                  </a:cubicBezTo>
                  <a:cubicBezTo>
                    <a:pt x="4103" y="4376"/>
                    <a:pt x="5071" y="3375"/>
                    <a:pt x="5071" y="2208"/>
                  </a:cubicBezTo>
                  <a:cubicBezTo>
                    <a:pt x="5071" y="874"/>
                    <a:pt x="3999" y="0"/>
                    <a:pt x="2883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4274109" y="3587539"/>
              <a:ext cx="132784" cy="113748"/>
            </a:xfrm>
            <a:custGeom>
              <a:rect b="b" l="l" r="r" t="t"/>
              <a:pathLst>
                <a:path extrusionOk="0" h="4344" w="5071">
                  <a:moveTo>
                    <a:pt x="2887" y="0"/>
                  </a:moveTo>
                  <a:cubicBezTo>
                    <a:pt x="2354" y="0"/>
                    <a:pt x="1810" y="198"/>
                    <a:pt x="1368" y="641"/>
                  </a:cubicBezTo>
                  <a:cubicBezTo>
                    <a:pt x="0" y="2009"/>
                    <a:pt x="968" y="4344"/>
                    <a:pt x="2902" y="4344"/>
                  </a:cubicBezTo>
                  <a:cubicBezTo>
                    <a:pt x="4103" y="4344"/>
                    <a:pt x="5071" y="3376"/>
                    <a:pt x="5071" y="2175"/>
                  </a:cubicBezTo>
                  <a:cubicBezTo>
                    <a:pt x="5071" y="866"/>
                    <a:pt x="4002" y="0"/>
                    <a:pt x="2887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18"/>
          <p:cNvSpPr txBox="1"/>
          <p:nvPr>
            <p:ph type="title"/>
          </p:nvPr>
        </p:nvSpPr>
        <p:spPr>
          <a:xfrm>
            <a:off x="5148900" y="1595350"/>
            <a:ext cx="2159100" cy="93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3" name="Google Shape;113;p18"/>
          <p:cNvSpPr txBox="1"/>
          <p:nvPr>
            <p:ph idx="1" type="subTitle"/>
          </p:nvPr>
        </p:nvSpPr>
        <p:spPr>
          <a:xfrm>
            <a:off x="4357475" y="2537075"/>
            <a:ext cx="2950500" cy="80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1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/>
          <p:nvPr/>
        </p:nvSpPr>
        <p:spPr>
          <a:xfrm flipH="1"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9"/>
          <p:cNvSpPr/>
          <p:nvPr/>
        </p:nvSpPr>
        <p:spPr>
          <a:xfrm flipH="1" rot="5400000">
            <a:off x="-2068199" y="2080171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 txBox="1"/>
          <p:nvPr>
            <p:ph idx="1" type="subTitle"/>
          </p:nvPr>
        </p:nvSpPr>
        <p:spPr>
          <a:xfrm>
            <a:off x="5497867" y="3451351"/>
            <a:ext cx="2626500" cy="8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8" name="Google Shape;118;p19"/>
          <p:cNvSpPr txBox="1"/>
          <p:nvPr>
            <p:ph idx="2" type="subTitle"/>
          </p:nvPr>
        </p:nvSpPr>
        <p:spPr>
          <a:xfrm>
            <a:off x="5497884" y="3197796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19" name="Google Shape;119;p19"/>
          <p:cNvSpPr txBox="1"/>
          <p:nvPr>
            <p:ph idx="3" type="subTitle"/>
          </p:nvPr>
        </p:nvSpPr>
        <p:spPr>
          <a:xfrm>
            <a:off x="5497867" y="1827887"/>
            <a:ext cx="2626500" cy="8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0" name="Google Shape;120;p19"/>
          <p:cNvSpPr txBox="1"/>
          <p:nvPr>
            <p:ph idx="4" type="subTitle"/>
          </p:nvPr>
        </p:nvSpPr>
        <p:spPr>
          <a:xfrm>
            <a:off x="5497884" y="1572463"/>
            <a:ext cx="1452600" cy="25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1" name="Google Shape;121;p19"/>
          <p:cNvSpPr txBox="1"/>
          <p:nvPr>
            <p:ph idx="5" type="subTitle"/>
          </p:nvPr>
        </p:nvSpPr>
        <p:spPr>
          <a:xfrm>
            <a:off x="1916292" y="3451351"/>
            <a:ext cx="2626500" cy="8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2" name="Google Shape;122;p19"/>
          <p:cNvSpPr txBox="1"/>
          <p:nvPr>
            <p:ph idx="6" type="subTitle"/>
          </p:nvPr>
        </p:nvSpPr>
        <p:spPr>
          <a:xfrm>
            <a:off x="1916309" y="3197796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7" type="subTitle"/>
          </p:nvPr>
        </p:nvSpPr>
        <p:spPr>
          <a:xfrm>
            <a:off x="1913392" y="1827887"/>
            <a:ext cx="2626500" cy="8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8" type="subTitle"/>
          </p:nvPr>
        </p:nvSpPr>
        <p:spPr>
          <a:xfrm>
            <a:off x="1916309" y="1572463"/>
            <a:ext cx="1452600" cy="25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1_1">
    <p:bg>
      <p:bgPr>
        <a:solidFill>
          <a:schemeClr val="lt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/>
          <p:nvPr/>
        </p:nvSpPr>
        <p:spPr>
          <a:xfrm flipH="1" rot="5400000">
            <a:off x="6120502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0"/>
          <p:cNvSpPr/>
          <p:nvPr/>
        </p:nvSpPr>
        <p:spPr>
          <a:xfrm rot="5400000">
            <a:off x="-2068199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>
            <p:ph idx="1" type="subTitle"/>
          </p:nvPr>
        </p:nvSpPr>
        <p:spPr>
          <a:xfrm>
            <a:off x="6027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0" name="Google Shape;130;p20"/>
          <p:cNvSpPr txBox="1"/>
          <p:nvPr>
            <p:ph idx="2" type="subTitle"/>
          </p:nvPr>
        </p:nvSpPr>
        <p:spPr>
          <a:xfrm>
            <a:off x="6619050" y="2646750"/>
            <a:ext cx="10299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3" type="subTitle"/>
          </p:nvPr>
        </p:nvSpPr>
        <p:spPr>
          <a:xfrm>
            <a:off x="3465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2" name="Google Shape;132;p20"/>
          <p:cNvSpPr txBox="1"/>
          <p:nvPr>
            <p:ph idx="4" type="subTitle"/>
          </p:nvPr>
        </p:nvSpPr>
        <p:spPr>
          <a:xfrm>
            <a:off x="3902100" y="2646750"/>
            <a:ext cx="13398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3" name="Google Shape;133;p20"/>
          <p:cNvSpPr txBox="1"/>
          <p:nvPr>
            <p:ph idx="5" type="subTitle"/>
          </p:nvPr>
        </p:nvSpPr>
        <p:spPr>
          <a:xfrm>
            <a:off x="903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4" name="Google Shape;134;p20"/>
          <p:cNvSpPr txBox="1"/>
          <p:nvPr>
            <p:ph idx="6" type="subTitle"/>
          </p:nvPr>
        </p:nvSpPr>
        <p:spPr>
          <a:xfrm>
            <a:off x="1356750" y="2646750"/>
            <a:ext cx="13065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5" name="Google Shape;135;p20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-4" y="598075"/>
            <a:ext cx="9143654" cy="4545389"/>
          </a:xfrm>
          <a:custGeom>
            <a:rect b="b" l="l" r="r" t="t"/>
            <a:pathLst>
              <a:path extrusionOk="0" h="124030" w="28496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hasCustomPrompt="1" type="title"/>
          </p:nvPr>
        </p:nvSpPr>
        <p:spPr>
          <a:xfrm>
            <a:off x="7184950" y="1237175"/>
            <a:ext cx="11244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/>
          <p:nvPr>
            <p:ph idx="2" type="title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5574850" y="2498050"/>
            <a:ext cx="2734500" cy="53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">
  <p:cSld name="CUSTOM_2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/>
          <p:nvPr/>
        </p:nvSpPr>
        <p:spPr>
          <a:xfrm flipH="1" rot="10800000">
            <a:off x="175" y="3574625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1"/>
          <p:cNvSpPr txBox="1"/>
          <p:nvPr>
            <p:ph hasCustomPrompt="1" type="title"/>
          </p:nvPr>
        </p:nvSpPr>
        <p:spPr>
          <a:xfrm>
            <a:off x="574100" y="3510513"/>
            <a:ext cx="2873100" cy="5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21"/>
          <p:cNvSpPr txBox="1"/>
          <p:nvPr>
            <p:ph hasCustomPrompt="1" idx="2" type="title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21"/>
          <p:cNvSpPr txBox="1"/>
          <p:nvPr>
            <p:ph hasCustomPrompt="1" idx="3" type="title"/>
          </p:nvPr>
        </p:nvSpPr>
        <p:spPr>
          <a:xfrm>
            <a:off x="574100" y="2113863"/>
            <a:ext cx="2873100" cy="5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1" name="Google Shape;141;p21"/>
          <p:cNvSpPr txBox="1"/>
          <p:nvPr>
            <p:ph idx="1" type="subTitle"/>
          </p:nvPr>
        </p:nvSpPr>
        <p:spPr>
          <a:xfrm>
            <a:off x="574100" y="4103438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2" name="Google Shape;142;p21"/>
          <p:cNvSpPr txBox="1"/>
          <p:nvPr>
            <p:ph idx="4" type="subTitle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3" name="Google Shape;143;p21"/>
          <p:cNvSpPr txBox="1"/>
          <p:nvPr>
            <p:ph idx="5" type="subTitle"/>
          </p:nvPr>
        </p:nvSpPr>
        <p:spPr>
          <a:xfrm>
            <a:off x="574100" y="1357613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2_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/>
          <p:nvPr/>
        </p:nvSpPr>
        <p:spPr>
          <a:xfrm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2"/>
          <p:cNvSpPr/>
          <p:nvPr/>
        </p:nvSpPr>
        <p:spPr>
          <a:xfrm rot="5400000">
            <a:off x="-2068199" y="2080171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2"/>
          <p:cNvSpPr txBox="1"/>
          <p:nvPr>
            <p:ph idx="1" type="subTitle"/>
          </p:nvPr>
        </p:nvSpPr>
        <p:spPr>
          <a:xfrm>
            <a:off x="6056006" y="230032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8" name="Google Shape;148;p22"/>
          <p:cNvSpPr txBox="1"/>
          <p:nvPr>
            <p:ph idx="2" type="subTitle"/>
          </p:nvPr>
        </p:nvSpPr>
        <p:spPr>
          <a:xfrm>
            <a:off x="3845700" y="2047733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49" name="Google Shape;149;p22"/>
          <p:cNvSpPr txBox="1"/>
          <p:nvPr>
            <p:ph idx="3" type="subTitle"/>
          </p:nvPr>
        </p:nvSpPr>
        <p:spPr>
          <a:xfrm>
            <a:off x="3480000" y="230032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0" name="Google Shape;150;p22"/>
          <p:cNvSpPr txBox="1"/>
          <p:nvPr>
            <p:ph idx="4" type="subTitle"/>
          </p:nvPr>
        </p:nvSpPr>
        <p:spPr>
          <a:xfrm>
            <a:off x="1269694" y="2021627"/>
            <a:ext cx="1452600" cy="30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1" name="Google Shape;151;p22"/>
          <p:cNvSpPr txBox="1"/>
          <p:nvPr>
            <p:ph idx="5" type="subTitle"/>
          </p:nvPr>
        </p:nvSpPr>
        <p:spPr>
          <a:xfrm>
            <a:off x="903994" y="232297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2" name="Google Shape;152;p22"/>
          <p:cNvSpPr txBox="1"/>
          <p:nvPr>
            <p:ph idx="6" type="subTitle"/>
          </p:nvPr>
        </p:nvSpPr>
        <p:spPr>
          <a:xfrm>
            <a:off x="6421706" y="2047733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3" name="Google Shape;153;p22"/>
          <p:cNvSpPr txBox="1"/>
          <p:nvPr>
            <p:ph idx="7" type="subTitle"/>
          </p:nvPr>
        </p:nvSpPr>
        <p:spPr>
          <a:xfrm>
            <a:off x="6056006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4" name="Google Shape;154;p22"/>
          <p:cNvSpPr txBox="1"/>
          <p:nvPr>
            <p:ph idx="8" type="subTitle"/>
          </p:nvPr>
        </p:nvSpPr>
        <p:spPr>
          <a:xfrm>
            <a:off x="3480000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5" name="Google Shape;155;p22"/>
          <p:cNvSpPr txBox="1"/>
          <p:nvPr>
            <p:ph idx="9" type="subTitle"/>
          </p:nvPr>
        </p:nvSpPr>
        <p:spPr>
          <a:xfrm>
            <a:off x="903994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6" name="Google Shape;156;p22"/>
          <p:cNvSpPr txBox="1"/>
          <p:nvPr>
            <p:ph idx="13" type="subTitle"/>
          </p:nvPr>
        </p:nvSpPr>
        <p:spPr>
          <a:xfrm>
            <a:off x="3845700" y="3801900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7" name="Google Shape;157;p22"/>
          <p:cNvSpPr txBox="1"/>
          <p:nvPr>
            <p:ph idx="14" type="subTitle"/>
          </p:nvPr>
        </p:nvSpPr>
        <p:spPr>
          <a:xfrm>
            <a:off x="1269694" y="3801891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8" name="Google Shape;158;p22"/>
          <p:cNvSpPr txBox="1"/>
          <p:nvPr>
            <p:ph idx="15" type="subTitle"/>
          </p:nvPr>
        </p:nvSpPr>
        <p:spPr>
          <a:xfrm>
            <a:off x="6421706" y="3801900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9" name="Google Shape;159;p22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 Text 01">
  <p:cSld name="ONE_COLUMN_TEXT_1_1_1">
    <p:bg>
      <p:bgPr>
        <a:solidFill>
          <a:schemeClr val="lt2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3"/>
          <p:cNvSpPr txBox="1"/>
          <p:nvPr>
            <p:ph type="title"/>
          </p:nvPr>
        </p:nvSpPr>
        <p:spPr>
          <a:xfrm>
            <a:off x="4687825" y="1607050"/>
            <a:ext cx="3552600" cy="71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3" name="Google Shape;163;p23"/>
          <p:cNvSpPr txBox="1"/>
          <p:nvPr>
            <p:ph idx="1" type="subTitle"/>
          </p:nvPr>
        </p:nvSpPr>
        <p:spPr>
          <a:xfrm>
            <a:off x="4688125" y="2320875"/>
            <a:ext cx="3552600" cy="10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One Column">
  <p:cSld name="ONE_COLUMN_TEXT_2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720000" y="1622625"/>
            <a:ext cx="3852000" cy="47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720000" y="2491375"/>
            <a:ext cx="3408900" cy="15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4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/>
          <p:nvPr/>
        </p:nvSpPr>
        <p:spPr>
          <a:xfrm flipH="1" rot="5400000">
            <a:off x="-2066164" y="2065799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5"/>
          <p:cNvSpPr txBox="1"/>
          <p:nvPr>
            <p:ph idx="1" type="subTitle"/>
          </p:nvPr>
        </p:nvSpPr>
        <p:spPr>
          <a:xfrm>
            <a:off x="5198188" y="1346800"/>
            <a:ext cx="2901600" cy="11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70" name="Google Shape;170;p25"/>
          <p:cNvSpPr txBox="1"/>
          <p:nvPr>
            <p:ph type="ctrTitle"/>
          </p:nvPr>
        </p:nvSpPr>
        <p:spPr>
          <a:xfrm>
            <a:off x="5064838" y="535850"/>
            <a:ext cx="3168300" cy="7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42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9pPr>
          </a:lstStyle>
          <a:p/>
        </p:txBody>
      </p:sp>
      <p:sp>
        <p:nvSpPr>
          <p:cNvPr id="171" name="Google Shape;171;p25"/>
          <p:cNvSpPr txBox="1"/>
          <p:nvPr/>
        </p:nvSpPr>
        <p:spPr>
          <a:xfrm>
            <a:off x="5104125" y="3342150"/>
            <a:ext cx="30897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CREDITS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: This presentation template was created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, including icons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, and infographics &amp; images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1500"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TITLE_AND_BODY_1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idx="1" type="body"/>
          </p:nvPr>
        </p:nvSpPr>
        <p:spPr>
          <a:xfrm>
            <a:off x="720000" y="1253300"/>
            <a:ext cx="3702000" cy="33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indent="-304800" lvl="1" marL="9144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  <p:sp>
        <p:nvSpPr>
          <p:cNvPr id="174" name="Google Shape;174;p26"/>
          <p:cNvSpPr txBox="1"/>
          <p:nvPr>
            <p:ph idx="2" type="body"/>
          </p:nvPr>
        </p:nvSpPr>
        <p:spPr>
          <a:xfrm>
            <a:off x="4572000" y="1253400"/>
            <a:ext cx="3702000" cy="33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indent="-304800" lvl="1" marL="9144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  <p:sp>
        <p:nvSpPr>
          <p:cNvPr id="175" name="Google Shape;175;p2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1">
  <p:cSld name="TITLE_AND_BODY_1_1">
    <p:bg>
      <p:bgPr>
        <a:solidFill>
          <a:schemeClr val="lt2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/>
          <p:nvPr/>
        </p:nvSpPr>
        <p:spPr>
          <a:xfrm flipH="1">
            <a:off x="-4" y="598075"/>
            <a:ext cx="9143654" cy="4545389"/>
          </a:xfrm>
          <a:custGeom>
            <a:rect b="b" l="l" r="r" t="t"/>
            <a:pathLst>
              <a:path extrusionOk="0" h="124030" w="28496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2">
  <p:cSld name="TITLE_AND_BODY_1_1_1"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8"/>
          <p:cNvSpPr/>
          <p:nvPr/>
        </p:nvSpPr>
        <p:spPr>
          <a:xfrm rot="10800000">
            <a:off x="0" y="0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3">
  <p:cSld name="TITLE_AND_BODY_1_1_1_1"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4">
  <p:cSld name="TITLE_AND_BODY_1_1_1_1_1">
    <p:bg>
      <p:bgPr>
        <a:solidFill>
          <a:schemeClr val="lt2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accen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 flipH="1" rot="-5400000">
            <a:off x="-2137885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4"/>
          <p:cNvSpPr/>
          <p:nvPr/>
        </p:nvSpPr>
        <p:spPr>
          <a:xfrm flipH="1" rot="-5400000">
            <a:off x="6062927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048650" y="1060675"/>
            <a:ext cx="7046700" cy="36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Poppins"/>
              <a:buAutoNum type="arabicPeriod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  <p:sp>
        <p:nvSpPr>
          <p:cNvPr id="25" name="Google Shape;25;p5"/>
          <p:cNvSpPr txBox="1"/>
          <p:nvPr>
            <p:ph idx="2" type="title"/>
          </p:nvPr>
        </p:nvSpPr>
        <p:spPr>
          <a:xfrm>
            <a:off x="1253476" y="1912000"/>
            <a:ext cx="15519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3" type="title"/>
          </p:nvPr>
        </p:nvSpPr>
        <p:spPr>
          <a:xfrm>
            <a:off x="5008726" y="1912000"/>
            <a:ext cx="15519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" type="subTitle"/>
          </p:nvPr>
        </p:nvSpPr>
        <p:spPr>
          <a:xfrm>
            <a:off x="1285875" y="2936875"/>
            <a:ext cx="2524200" cy="13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4" type="subTitle"/>
          </p:nvPr>
        </p:nvSpPr>
        <p:spPr>
          <a:xfrm>
            <a:off x="5103825" y="2936875"/>
            <a:ext cx="2524200" cy="13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 flipH="1" rot="-5400000">
            <a:off x="-2129003" y="2132688"/>
            <a:ext cx="5139966" cy="88196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/>
          <p:nvPr/>
        </p:nvSpPr>
        <p:spPr>
          <a:xfrm rot="-5400000">
            <a:off x="6065886" y="2066024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01">
  <p:cSld name="TITLE_ONLY_1">
    <p:bg>
      <p:bgPr>
        <a:solidFill>
          <a:schemeClr val="accen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 rot="-5400000">
            <a:off x="-2129003" y="2129311"/>
            <a:ext cx="5139966" cy="88196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"/>
          <p:cNvSpPr/>
          <p:nvPr/>
        </p:nvSpPr>
        <p:spPr>
          <a:xfrm flipH="1" rot="-5400000">
            <a:off x="6065886" y="2066024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l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/>
          <p:nvPr/>
        </p:nvSpPr>
        <p:spPr>
          <a:xfrm rot="10800000">
            <a:off x="0" y="0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8"/>
          <p:cNvSpPr txBox="1"/>
          <p:nvPr>
            <p:ph type="title"/>
          </p:nvPr>
        </p:nvSpPr>
        <p:spPr>
          <a:xfrm>
            <a:off x="2984400" y="1672200"/>
            <a:ext cx="3175200" cy="75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" name="Google Shape;41;p8"/>
          <p:cNvSpPr txBox="1"/>
          <p:nvPr>
            <p:ph idx="1" type="subTitle"/>
          </p:nvPr>
        </p:nvSpPr>
        <p:spPr>
          <a:xfrm>
            <a:off x="2516550" y="2431800"/>
            <a:ext cx="4110900" cy="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in One Column 01">
  <p:cSld name="ONE_COLUMN_TEXT_3">
    <p:bg>
      <p:bgPr>
        <a:solidFill>
          <a:schemeClr val="lt2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flipH="1"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9"/>
          <p:cNvSpPr txBox="1"/>
          <p:nvPr>
            <p:ph type="title"/>
          </p:nvPr>
        </p:nvSpPr>
        <p:spPr>
          <a:xfrm>
            <a:off x="4201725" y="1614775"/>
            <a:ext cx="4175100" cy="65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4201725" y="2267075"/>
            <a:ext cx="4175100" cy="10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 flipH="1">
            <a:off x="0" y="0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0"/>
          <p:cNvSpPr txBox="1"/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arela Round"/>
              <a:buChar char="●"/>
              <a:defRPr sz="1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drive.google.com/file/d/1LEE5gU8GJrs7wFw9KgxViU1-K0pmXP_l/view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5.xml"/><Relationship Id="rId4" Type="http://schemas.openxmlformats.org/officeDocument/2006/relationships/slide" Target="/ppt/slides/slide11.xml"/><Relationship Id="rId9" Type="http://schemas.openxmlformats.org/officeDocument/2006/relationships/slide" Target="/ppt/slides/slide7.xml"/><Relationship Id="rId5" Type="http://schemas.openxmlformats.org/officeDocument/2006/relationships/slide" Target="/ppt/slides/slide8.xml"/><Relationship Id="rId6" Type="http://schemas.openxmlformats.org/officeDocument/2006/relationships/slide" Target="/ppt/slides/slide4.xml"/><Relationship Id="rId7" Type="http://schemas.openxmlformats.org/officeDocument/2006/relationships/slide" Target="/ppt/slides/slide4.xml"/><Relationship Id="rId8" Type="http://schemas.openxmlformats.org/officeDocument/2006/relationships/slide" Target="/ppt/slides/slide7.xml"/><Relationship Id="rId11" Type="http://schemas.openxmlformats.org/officeDocument/2006/relationships/slide" Target="/ppt/slides/slide10.xml"/><Relationship Id="rId10" Type="http://schemas.openxmlformats.org/officeDocument/2006/relationships/slide" Target="/ppt/slides/slide7.xml"/><Relationship Id="rId12" Type="http://schemas.openxmlformats.org/officeDocument/2006/relationships/slide" Target="/ppt/slides/slide1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ARxX-Ls7_4D9XyNmQ6qWuzNVbRcEfFjs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FYw_koSS_BhrdQIVmgzMf3Y7OXYjjk0a/view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/>
          <p:nvPr>
            <p:ph type="ctrTitle"/>
          </p:nvPr>
        </p:nvSpPr>
        <p:spPr>
          <a:xfrm>
            <a:off x="512663" y="1985038"/>
            <a:ext cx="59808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Mathematics Week  10</a:t>
            </a:r>
            <a:endParaRPr sz="4200"/>
          </a:p>
        </p:txBody>
      </p:sp>
      <p:sp>
        <p:nvSpPr>
          <p:cNvPr id="190" name="Google Shape;190;p31"/>
          <p:cNvSpPr txBox="1"/>
          <p:nvPr>
            <p:ph idx="1" type="subTitle"/>
          </p:nvPr>
        </p:nvSpPr>
        <p:spPr>
          <a:xfrm>
            <a:off x="512663" y="2766963"/>
            <a:ext cx="5980800" cy="39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 </a:t>
            </a:r>
            <a:endParaRPr/>
          </a:p>
        </p:txBody>
      </p:sp>
      <p:sp>
        <p:nvSpPr>
          <p:cNvPr id="191" name="Google Shape;191;p31"/>
          <p:cNvSpPr/>
          <p:nvPr/>
        </p:nvSpPr>
        <p:spPr>
          <a:xfrm>
            <a:off x="910250" y="3723500"/>
            <a:ext cx="1145264" cy="1062615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1"/>
          <p:cNvSpPr/>
          <p:nvPr/>
        </p:nvSpPr>
        <p:spPr>
          <a:xfrm>
            <a:off x="1527900" y="535850"/>
            <a:ext cx="1348636" cy="1156699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3" name="Google Shape;193;p31"/>
          <p:cNvGrpSpPr/>
          <p:nvPr/>
        </p:nvGrpSpPr>
        <p:grpSpPr>
          <a:xfrm>
            <a:off x="4051313" y="3527291"/>
            <a:ext cx="840165" cy="805039"/>
            <a:chOff x="5789825" y="1572500"/>
            <a:chExt cx="675700" cy="647450"/>
          </a:xfrm>
        </p:grpSpPr>
        <p:sp>
          <p:nvSpPr>
            <p:cNvPr id="194" name="Google Shape;194;p31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31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1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7" name="Google Shape;197;p31"/>
          <p:cNvGrpSpPr/>
          <p:nvPr/>
        </p:nvGrpSpPr>
        <p:grpSpPr>
          <a:xfrm>
            <a:off x="7196523" y="2769240"/>
            <a:ext cx="1738126" cy="2321146"/>
            <a:chOff x="4634975" y="3464038"/>
            <a:chExt cx="999900" cy="1351625"/>
          </a:xfrm>
        </p:grpSpPr>
        <p:sp>
          <p:nvSpPr>
            <p:cNvPr id="198" name="Google Shape;198;p31"/>
            <p:cNvSpPr/>
            <p:nvPr/>
          </p:nvSpPr>
          <p:spPr>
            <a:xfrm>
              <a:off x="5041925" y="4672038"/>
              <a:ext cx="20500" cy="127700"/>
            </a:xfrm>
            <a:custGeom>
              <a:rect b="b" l="l" r="r" t="t"/>
              <a:pathLst>
                <a:path extrusionOk="0" h="5108" w="820">
                  <a:moveTo>
                    <a:pt x="589" y="0"/>
                  </a:moveTo>
                  <a:cubicBezTo>
                    <a:pt x="501" y="0"/>
                    <a:pt x="415" y="53"/>
                    <a:pt x="401" y="170"/>
                  </a:cubicBezTo>
                  <a:cubicBezTo>
                    <a:pt x="367" y="337"/>
                    <a:pt x="0" y="3740"/>
                    <a:pt x="201" y="4940"/>
                  </a:cubicBezTo>
                  <a:cubicBezTo>
                    <a:pt x="234" y="5041"/>
                    <a:pt x="301" y="5107"/>
                    <a:pt x="401" y="5107"/>
                  </a:cubicBezTo>
                  <a:lnTo>
                    <a:pt x="467" y="5107"/>
                  </a:lnTo>
                  <a:cubicBezTo>
                    <a:pt x="568" y="5107"/>
                    <a:pt x="634" y="4974"/>
                    <a:pt x="634" y="4874"/>
                  </a:cubicBezTo>
                  <a:cubicBezTo>
                    <a:pt x="434" y="3740"/>
                    <a:pt x="801" y="270"/>
                    <a:pt x="801" y="237"/>
                  </a:cubicBezTo>
                  <a:cubicBezTo>
                    <a:pt x="820" y="87"/>
                    <a:pt x="702" y="0"/>
                    <a:pt x="58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1"/>
            <p:cNvSpPr/>
            <p:nvPr/>
          </p:nvSpPr>
          <p:spPr>
            <a:xfrm>
              <a:off x="4998700" y="4785838"/>
              <a:ext cx="57825" cy="23725"/>
            </a:xfrm>
            <a:custGeom>
              <a:rect b="b" l="l" r="r" t="t"/>
              <a:pathLst>
                <a:path extrusionOk="0" h="949" w="2313">
                  <a:moveTo>
                    <a:pt x="1240" y="1"/>
                  </a:moveTo>
                  <a:cubicBezTo>
                    <a:pt x="676" y="1"/>
                    <a:pt x="79" y="183"/>
                    <a:pt x="28" y="622"/>
                  </a:cubicBezTo>
                  <a:cubicBezTo>
                    <a:pt x="0" y="848"/>
                    <a:pt x="385" y="948"/>
                    <a:pt x="843" y="948"/>
                  </a:cubicBezTo>
                  <a:cubicBezTo>
                    <a:pt x="1466" y="948"/>
                    <a:pt x="2225" y="763"/>
                    <a:pt x="2263" y="455"/>
                  </a:cubicBezTo>
                  <a:cubicBezTo>
                    <a:pt x="2313" y="175"/>
                    <a:pt x="1792" y="1"/>
                    <a:pt x="1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1"/>
            <p:cNvSpPr/>
            <p:nvPr/>
          </p:nvSpPr>
          <p:spPr>
            <a:xfrm>
              <a:off x="5245400" y="4676113"/>
              <a:ext cx="18375" cy="127800"/>
            </a:xfrm>
            <a:custGeom>
              <a:rect b="b" l="l" r="r" t="t"/>
              <a:pathLst>
                <a:path extrusionOk="0" h="5112" w="735">
                  <a:moveTo>
                    <a:pt x="418" y="1"/>
                  </a:moveTo>
                  <a:cubicBezTo>
                    <a:pt x="402" y="1"/>
                    <a:pt x="385" y="3"/>
                    <a:pt x="368" y="7"/>
                  </a:cubicBezTo>
                  <a:cubicBezTo>
                    <a:pt x="267" y="7"/>
                    <a:pt x="167" y="107"/>
                    <a:pt x="167" y="208"/>
                  </a:cubicBezTo>
                  <a:cubicBezTo>
                    <a:pt x="167" y="274"/>
                    <a:pt x="301" y="3743"/>
                    <a:pt x="34" y="4844"/>
                  </a:cubicBezTo>
                  <a:cubicBezTo>
                    <a:pt x="1" y="4978"/>
                    <a:pt x="67" y="5078"/>
                    <a:pt x="201" y="5111"/>
                  </a:cubicBezTo>
                  <a:lnTo>
                    <a:pt x="234" y="5111"/>
                  </a:lnTo>
                  <a:cubicBezTo>
                    <a:pt x="334" y="5111"/>
                    <a:pt x="434" y="5044"/>
                    <a:pt x="434" y="4944"/>
                  </a:cubicBezTo>
                  <a:cubicBezTo>
                    <a:pt x="734" y="3777"/>
                    <a:pt x="601" y="341"/>
                    <a:pt x="601" y="208"/>
                  </a:cubicBezTo>
                  <a:cubicBezTo>
                    <a:pt x="601" y="92"/>
                    <a:pt x="526" y="1"/>
                    <a:pt x="41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1"/>
            <p:cNvSpPr/>
            <p:nvPr/>
          </p:nvSpPr>
          <p:spPr>
            <a:xfrm>
              <a:off x="5248000" y="4790963"/>
              <a:ext cx="55800" cy="24700"/>
            </a:xfrm>
            <a:custGeom>
              <a:rect b="b" l="l" r="r" t="t"/>
              <a:pathLst>
                <a:path extrusionOk="0" h="988" w="2232">
                  <a:moveTo>
                    <a:pt x="895" y="1"/>
                  </a:moveTo>
                  <a:cubicBezTo>
                    <a:pt x="417" y="1"/>
                    <a:pt x="1" y="134"/>
                    <a:pt x="30" y="384"/>
                  </a:cubicBezTo>
                  <a:cubicBezTo>
                    <a:pt x="51" y="738"/>
                    <a:pt x="903" y="988"/>
                    <a:pt x="1541" y="988"/>
                  </a:cubicBezTo>
                  <a:cubicBezTo>
                    <a:pt x="1925" y="988"/>
                    <a:pt x="2232" y="897"/>
                    <a:pt x="2232" y="684"/>
                  </a:cubicBezTo>
                  <a:cubicBezTo>
                    <a:pt x="2213" y="217"/>
                    <a:pt x="1504" y="1"/>
                    <a:pt x="8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1"/>
            <p:cNvSpPr/>
            <p:nvPr/>
          </p:nvSpPr>
          <p:spPr>
            <a:xfrm>
              <a:off x="4634975" y="3464038"/>
              <a:ext cx="999900" cy="861975"/>
            </a:xfrm>
            <a:custGeom>
              <a:rect b="b" l="l" r="r" t="t"/>
              <a:pathLst>
                <a:path extrusionOk="0" h="34479" w="39996">
                  <a:moveTo>
                    <a:pt x="20305" y="18467"/>
                  </a:moveTo>
                  <a:cubicBezTo>
                    <a:pt x="21409" y="18467"/>
                    <a:pt x="22490" y="18847"/>
                    <a:pt x="23250" y="19636"/>
                  </a:cubicBezTo>
                  <a:cubicBezTo>
                    <a:pt x="24885" y="21371"/>
                    <a:pt x="24851" y="24840"/>
                    <a:pt x="24584" y="27342"/>
                  </a:cubicBezTo>
                  <a:cubicBezTo>
                    <a:pt x="24323" y="29524"/>
                    <a:pt x="23451" y="32265"/>
                    <a:pt x="20089" y="32265"/>
                  </a:cubicBezTo>
                  <a:cubicBezTo>
                    <a:pt x="19597" y="32265"/>
                    <a:pt x="19051" y="32206"/>
                    <a:pt x="18447" y="32079"/>
                  </a:cubicBezTo>
                  <a:cubicBezTo>
                    <a:pt x="13443" y="31045"/>
                    <a:pt x="15044" y="22338"/>
                    <a:pt x="16579" y="20270"/>
                  </a:cubicBezTo>
                  <a:cubicBezTo>
                    <a:pt x="17440" y="19090"/>
                    <a:pt x="18891" y="18467"/>
                    <a:pt x="20305" y="18467"/>
                  </a:cubicBezTo>
                  <a:close/>
                  <a:moveTo>
                    <a:pt x="20350" y="0"/>
                  </a:moveTo>
                  <a:cubicBezTo>
                    <a:pt x="19553" y="0"/>
                    <a:pt x="18729" y="40"/>
                    <a:pt x="17880" y="122"/>
                  </a:cubicBezTo>
                  <a:cubicBezTo>
                    <a:pt x="9974" y="890"/>
                    <a:pt x="0" y="8028"/>
                    <a:pt x="934" y="28042"/>
                  </a:cubicBezTo>
                  <a:cubicBezTo>
                    <a:pt x="968" y="28743"/>
                    <a:pt x="1001" y="29443"/>
                    <a:pt x="1068" y="30077"/>
                  </a:cubicBezTo>
                  <a:lnTo>
                    <a:pt x="1134" y="30077"/>
                  </a:lnTo>
                  <a:cubicBezTo>
                    <a:pt x="1134" y="30077"/>
                    <a:pt x="10380" y="34478"/>
                    <a:pt x="21951" y="34478"/>
                  </a:cubicBezTo>
                  <a:cubicBezTo>
                    <a:pt x="27475" y="34478"/>
                    <a:pt x="33530" y="33475"/>
                    <a:pt x="39362" y="30511"/>
                  </a:cubicBezTo>
                  <a:lnTo>
                    <a:pt x="39428" y="30511"/>
                  </a:lnTo>
                  <a:cubicBezTo>
                    <a:pt x="39862" y="27108"/>
                    <a:pt x="39995" y="23673"/>
                    <a:pt x="39862" y="20270"/>
                  </a:cubicBezTo>
                  <a:cubicBezTo>
                    <a:pt x="39548" y="10743"/>
                    <a:pt x="33453" y="0"/>
                    <a:pt x="20350" y="0"/>
                  </a:cubicBezTo>
                  <a:close/>
                </a:path>
              </a:pathLst>
            </a:cu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31"/>
            <p:cNvSpPr/>
            <p:nvPr/>
          </p:nvSpPr>
          <p:spPr>
            <a:xfrm>
              <a:off x="4662475" y="4215963"/>
              <a:ext cx="959050" cy="471350"/>
            </a:xfrm>
            <a:custGeom>
              <a:rect b="b" l="l" r="r" t="t"/>
              <a:pathLst>
                <a:path extrusionOk="0" h="18854" w="38362">
                  <a:moveTo>
                    <a:pt x="1" y="0"/>
                  </a:moveTo>
                  <a:cubicBezTo>
                    <a:pt x="1444" y="15371"/>
                    <a:pt x="10733" y="18854"/>
                    <a:pt x="19991" y="18854"/>
                  </a:cubicBezTo>
                  <a:cubicBezTo>
                    <a:pt x="20578" y="18854"/>
                    <a:pt x="21165" y="18840"/>
                    <a:pt x="21750" y="18814"/>
                  </a:cubicBezTo>
                  <a:cubicBezTo>
                    <a:pt x="30256" y="18480"/>
                    <a:pt x="36660" y="13577"/>
                    <a:pt x="38362" y="434"/>
                  </a:cubicBezTo>
                  <a:lnTo>
                    <a:pt x="38295" y="434"/>
                  </a:lnTo>
                  <a:cubicBezTo>
                    <a:pt x="32453" y="3398"/>
                    <a:pt x="26394" y="4401"/>
                    <a:pt x="20870" y="4401"/>
                  </a:cubicBezTo>
                  <a:cubicBezTo>
                    <a:pt x="9298" y="4401"/>
                    <a:pt x="68" y="0"/>
                    <a:pt x="68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1"/>
            <p:cNvSpPr/>
            <p:nvPr/>
          </p:nvSpPr>
          <p:spPr>
            <a:xfrm>
              <a:off x="4892975" y="3693738"/>
              <a:ext cx="273225" cy="147975"/>
            </a:xfrm>
            <a:custGeom>
              <a:rect b="b" l="l" r="r" t="t"/>
              <a:pathLst>
                <a:path extrusionOk="0" h="5919" w="10929">
                  <a:moveTo>
                    <a:pt x="8422" y="1"/>
                  </a:moveTo>
                  <a:cubicBezTo>
                    <a:pt x="8270" y="1"/>
                    <a:pt x="8116" y="14"/>
                    <a:pt x="7960" y="41"/>
                  </a:cubicBezTo>
                  <a:cubicBezTo>
                    <a:pt x="5692" y="241"/>
                    <a:pt x="4891" y="3310"/>
                    <a:pt x="3023" y="3477"/>
                  </a:cubicBezTo>
                  <a:cubicBezTo>
                    <a:pt x="2865" y="3494"/>
                    <a:pt x="2713" y="3502"/>
                    <a:pt x="2567" y="3502"/>
                  </a:cubicBezTo>
                  <a:cubicBezTo>
                    <a:pt x="1151" y="3502"/>
                    <a:pt x="345" y="2758"/>
                    <a:pt x="130" y="2758"/>
                  </a:cubicBezTo>
                  <a:cubicBezTo>
                    <a:pt x="112" y="2758"/>
                    <a:pt x="97" y="2764"/>
                    <a:pt x="88" y="2776"/>
                  </a:cubicBezTo>
                  <a:cubicBezTo>
                    <a:pt x="0" y="2922"/>
                    <a:pt x="2254" y="5918"/>
                    <a:pt x="5760" y="5918"/>
                  </a:cubicBezTo>
                  <a:cubicBezTo>
                    <a:pt x="6268" y="5918"/>
                    <a:pt x="6802" y="5855"/>
                    <a:pt x="7359" y="5712"/>
                  </a:cubicBezTo>
                  <a:cubicBezTo>
                    <a:pt x="10262" y="4978"/>
                    <a:pt x="10929" y="2643"/>
                    <a:pt x="10929" y="1876"/>
                  </a:cubicBezTo>
                  <a:cubicBezTo>
                    <a:pt x="10575" y="756"/>
                    <a:pt x="9571" y="1"/>
                    <a:pt x="84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1"/>
            <p:cNvSpPr/>
            <p:nvPr/>
          </p:nvSpPr>
          <p:spPr>
            <a:xfrm>
              <a:off x="5152825" y="3692063"/>
              <a:ext cx="275250" cy="150300"/>
            </a:xfrm>
            <a:custGeom>
              <a:rect b="b" l="l" r="r" t="t"/>
              <a:pathLst>
                <a:path extrusionOk="0" h="6012" w="11010">
                  <a:moveTo>
                    <a:pt x="2484" y="1"/>
                  </a:moveTo>
                  <a:cubicBezTo>
                    <a:pt x="1352" y="1"/>
                    <a:pt x="325" y="756"/>
                    <a:pt x="1" y="1876"/>
                  </a:cubicBezTo>
                  <a:cubicBezTo>
                    <a:pt x="1" y="2643"/>
                    <a:pt x="668" y="4911"/>
                    <a:pt x="3570" y="5745"/>
                  </a:cubicBezTo>
                  <a:cubicBezTo>
                    <a:pt x="4217" y="5931"/>
                    <a:pt x="4828" y="6012"/>
                    <a:pt x="5402" y="6012"/>
                  </a:cubicBezTo>
                  <a:cubicBezTo>
                    <a:pt x="8938" y="6012"/>
                    <a:pt x="11010" y="2953"/>
                    <a:pt x="10809" y="2810"/>
                  </a:cubicBezTo>
                  <a:cubicBezTo>
                    <a:pt x="10791" y="2793"/>
                    <a:pt x="10769" y="2785"/>
                    <a:pt x="10742" y="2785"/>
                  </a:cubicBezTo>
                  <a:cubicBezTo>
                    <a:pt x="10475" y="2785"/>
                    <a:pt x="9716" y="3528"/>
                    <a:pt x="8266" y="3528"/>
                  </a:cubicBezTo>
                  <a:cubicBezTo>
                    <a:pt x="8141" y="3528"/>
                    <a:pt x="8010" y="3523"/>
                    <a:pt x="7873" y="3510"/>
                  </a:cubicBezTo>
                  <a:cubicBezTo>
                    <a:pt x="6039" y="3310"/>
                    <a:pt x="5205" y="275"/>
                    <a:pt x="2936" y="41"/>
                  </a:cubicBezTo>
                  <a:cubicBezTo>
                    <a:pt x="2785" y="14"/>
                    <a:pt x="2633" y="1"/>
                    <a:pt x="248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1"/>
            <p:cNvSpPr/>
            <p:nvPr/>
          </p:nvSpPr>
          <p:spPr>
            <a:xfrm>
              <a:off x="4969375" y="3665563"/>
              <a:ext cx="46725" cy="47550"/>
            </a:xfrm>
            <a:custGeom>
              <a:rect b="b" l="l" r="r" t="t"/>
              <a:pathLst>
                <a:path extrusionOk="0" h="1902" w="1869">
                  <a:moveTo>
                    <a:pt x="934" y="0"/>
                  </a:moveTo>
                  <a:cubicBezTo>
                    <a:pt x="434" y="0"/>
                    <a:pt x="0" y="434"/>
                    <a:pt x="0" y="934"/>
                  </a:cubicBezTo>
                  <a:cubicBezTo>
                    <a:pt x="0" y="1468"/>
                    <a:pt x="434" y="1902"/>
                    <a:pt x="934" y="1902"/>
                  </a:cubicBezTo>
                  <a:cubicBezTo>
                    <a:pt x="1468" y="1902"/>
                    <a:pt x="1868" y="1468"/>
                    <a:pt x="1868" y="934"/>
                  </a:cubicBezTo>
                  <a:cubicBezTo>
                    <a:pt x="1868" y="434"/>
                    <a:pt x="1468" y="0"/>
                    <a:pt x="934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1"/>
            <p:cNvSpPr/>
            <p:nvPr/>
          </p:nvSpPr>
          <p:spPr>
            <a:xfrm>
              <a:off x="5302100" y="3669738"/>
              <a:ext cx="46725" cy="46725"/>
            </a:xfrm>
            <a:custGeom>
              <a:rect b="b" l="l" r="r" t="t"/>
              <a:pathLst>
                <a:path extrusionOk="0" h="1869" w="1869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68"/>
                    <a:pt x="401" y="1868"/>
                    <a:pt x="935" y="1868"/>
                  </a:cubicBezTo>
                  <a:cubicBezTo>
                    <a:pt x="1435" y="1868"/>
                    <a:pt x="1869" y="1468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1"/>
            <p:cNvSpPr/>
            <p:nvPr/>
          </p:nvSpPr>
          <p:spPr>
            <a:xfrm>
              <a:off x="4790900" y="3941613"/>
              <a:ext cx="75800" cy="198475"/>
            </a:xfrm>
            <a:custGeom>
              <a:rect b="b" l="l" r="r" t="t"/>
              <a:pathLst>
                <a:path extrusionOk="0" h="7939" w="3032">
                  <a:moveTo>
                    <a:pt x="2747" y="0"/>
                  </a:moveTo>
                  <a:cubicBezTo>
                    <a:pt x="2699" y="0"/>
                    <a:pt x="2649" y="20"/>
                    <a:pt x="2603" y="66"/>
                  </a:cubicBezTo>
                  <a:cubicBezTo>
                    <a:pt x="2503" y="200"/>
                    <a:pt x="1" y="2735"/>
                    <a:pt x="2069" y="7805"/>
                  </a:cubicBezTo>
                  <a:cubicBezTo>
                    <a:pt x="2102" y="7872"/>
                    <a:pt x="2203" y="7939"/>
                    <a:pt x="2269" y="7939"/>
                  </a:cubicBezTo>
                  <a:cubicBezTo>
                    <a:pt x="2303" y="7939"/>
                    <a:pt x="2336" y="7905"/>
                    <a:pt x="2369" y="7905"/>
                  </a:cubicBezTo>
                  <a:cubicBezTo>
                    <a:pt x="2469" y="7872"/>
                    <a:pt x="2503" y="7739"/>
                    <a:pt x="2469" y="7638"/>
                  </a:cubicBezTo>
                  <a:cubicBezTo>
                    <a:pt x="501" y="2868"/>
                    <a:pt x="2870" y="400"/>
                    <a:pt x="2903" y="367"/>
                  </a:cubicBezTo>
                  <a:cubicBezTo>
                    <a:pt x="3031" y="213"/>
                    <a:pt x="2904" y="0"/>
                    <a:pt x="27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1"/>
            <p:cNvSpPr/>
            <p:nvPr/>
          </p:nvSpPr>
          <p:spPr>
            <a:xfrm>
              <a:off x="4834275" y="4132213"/>
              <a:ext cx="59225" cy="55425"/>
            </a:xfrm>
            <a:custGeom>
              <a:rect b="b" l="l" r="r" t="t"/>
              <a:pathLst>
                <a:path extrusionOk="0" h="2217" w="2369">
                  <a:moveTo>
                    <a:pt x="1101" y="0"/>
                  </a:moveTo>
                  <a:cubicBezTo>
                    <a:pt x="755" y="0"/>
                    <a:pt x="348" y="168"/>
                    <a:pt x="234" y="481"/>
                  </a:cubicBezTo>
                  <a:cubicBezTo>
                    <a:pt x="101" y="882"/>
                    <a:pt x="1" y="2016"/>
                    <a:pt x="201" y="2116"/>
                  </a:cubicBezTo>
                  <a:cubicBezTo>
                    <a:pt x="221" y="2124"/>
                    <a:pt x="241" y="2128"/>
                    <a:pt x="260" y="2128"/>
                  </a:cubicBezTo>
                  <a:cubicBezTo>
                    <a:pt x="554" y="2128"/>
                    <a:pt x="701" y="1215"/>
                    <a:pt x="701" y="1215"/>
                  </a:cubicBezTo>
                  <a:cubicBezTo>
                    <a:pt x="701" y="1215"/>
                    <a:pt x="901" y="2216"/>
                    <a:pt x="1135" y="2216"/>
                  </a:cubicBezTo>
                  <a:cubicBezTo>
                    <a:pt x="1468" y="2183"/>
                    <a:pt x="1268" y="1149"/>
                    <a:pt x="1268" y="1149"/>
                  </a:cubicBezTo>
                  <a:lnTo>
                    <a:pt x="1268" y="1149"/>
                  </a:lnTo>
                  <a:cubicBezTo>
                    <a:pt x="1268" y="1149"/>
                    <a:pt x="1820" y="1759"/>
                    <a:pt x="2029" y="1759"/>
                  </a:cubicBezTo>
                  <a:cubicBezTo>
                    <a:pt x="2044" y="1759"/>
                    <a:pt x="2058" y="1756"/>
                    <a:pt x="2069" y="1749"/>
                  </a:cubicBezTo>
                  <a:cubicBezTo>
                    <a:pt x="2235" y="1649"/>
                    <a:pt x="1602" y="615"/>
                    <a:pt x="1602" y="615"/>
                  </a:cubicBezTo>
                  <a:lnTo>
                    <a:pt x="1602" y="615"/>
                  </a:lnTo>
                  <a:cubicBezTo>
                    <a:pt x="1602" y="615"/>
                    <a:pt x="1852" y="680"/>
                    <a:pt x="2067" y="680"/>
                  </a:cubicBezTo>
                  <a:cubicBezTo>
                    <a:pt x="2228" y="680"/>
                    <a:pt x="2369" y="643"/>
                    <a:pt x="2369" y="515"/>
                  </a:cubicBezTo>
                  <a:cubicBezTo>
                    <a:pt x="2369" y="215"/>
                    <a:pt x="1668" y="81"/>
                    <a:pt x="1268" y="14"/>
                  </a:cubicBezTo>
                  <a:cubicBezTo>
                    <a:pt x="1215" y="5"/>
                    <a:pt x="1159" y="0"/>
                    <a:pt x="11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1"/>
            <p:cNvSpPr/>
            <p:nvPr/>
          </p:nvSpPr>
          <p:spPr>
            <a:xfrm>
              <a:off x="5409675" y="3948888"/>
              <a:ext cx="74250" cy="197050"/>
            </a:xfrm>
            <a:custGeom>
              <a:rect b="b" l="l" r="r" t="t"/>
              <a:pathLst>
                <a:path extrusionOk="0" h="7882" w="2970">
                  <a:moveTo>
                    <a:pt x="239" y="1"/>
                  </a:moveTo>
                  <a:cubicBezTo>
                    <a:pt x="184" y="1"/>
                    <a:pt x="134" y="26"/>
                    <a:pt x="101" y="76"/>
                  </a:cubicBezTo>
                  <a:cubicBezTo>
                    <a:pt x="1" y="142"/>
                    <a:pt x="1" y="276"/>
                    <a:pt x="101" y="342"/>
                  </a:cubicBezTo>
                  <a:cubicBezTo>
                    <a:pt x="134" y="376"/>
                    <a:pt x="2469" y="2811"/>
                    <a:pt x="501" y="7614"/>
                  </a:cubicBezTo>
                  <a:cubicBezTo>
                    <a:pt x="468" y="7714"/>
                    <a:pt x="535" y="7848"/>
                    <a:pt x="635" y="7881"/>
                  </a:cubicBezTo>
                  <a:lnTo>
                    <a:pt x="701" y="7881"/>
                  </a:lnTo>
                  <a:cubicBezTo>
                    <a:pt x="802" y="7881"/>
                    <a:pt x="868" y="7848"/>
                    <a:pt x="902" y="7781"/>
                  </a:cubicBezTo>
                  <a:cubicBezTo>
                    <a:pt x="2970" y="2711"/>
                    <a:pt x="501" y="176"/>
                    <a:pt x="401" y="76"/>
                  </a:cubicBezTo>
                  <a:cubicBezTo>
                    <a:pt x="351" y="26"/>
                    <a:pt x="293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1"/>
            <p:cNvSpPr/>
            <p:nvPr/>
          </p:nvSpPr>
          <p:spPr>
            <a:xfrm>
              <a:off x="5383825" y="4133863"/>
              <a:ext cx="59250" cy="55425"/>
            </a:xfrm>
            <a:custGeom>
              <a:rect b="b" l="l" r="r" t="t"/>
              <a:pathLst>
                <a:path extrusionOk="0" h="2217" w="2370">
                  <a:moveTo>
                    <a:pt x="1269" y="1"/>
                  </a:moveTo>
                  <a:cubicBezTo>
                    <a:pt x="1211" y="1"/>
                    <a:pt x="1155" y="6"/>
                    <a:pt x="1102" y="15"/>
                  </a:cubicBezTo>
                  <a:cubicBezTo>
                    <a:pt x="668" y="82"/>
                    <a:pt x="1" y="215"/>
                    <a:pt x="1" y="516"/>
                  </a:cubicBezTo>
                  <a:cubicBezTo>
                    <a:pt x="1" y="644"/>
                    <a:pt x="142" y="681"/>
                    <a:pt x="303" y="681"/>
                  </a:cubicBezTo>
                  <a:cubicBezTo>
                    <a:pt x="518" y="681"/>
                    <a:pt x="768" y="616"/>
                    <a:pt x="768" y="616"/>
                  </a:cubicBezTo>
                  <a:lnTo>
                    <a:pt x="768" y="616"/>
                  </a:lnTo>
                  <a:cubicBezTo>
                    <a:pt x="768" y="616"/>
                    <a:pt x="134" y="1650"/>
                    <a:pt x="301" y="1750"/>
                  </a:cubicBezTo>
                  <a:cubicBezTo>
                    <a:pt x="312" y="1756"/>
                    <a:pt x="325" y="1760"/>
                    <a:pt x="340" y="1760"/>
                  </a:cubicBezTo>
                  <a:cubicBezTo>
                    <a:pt x="550" y="1760"/>
                    <a:pt x="1102" y="1149"/>
                    <a:pt x="1102" y="1149"/>
                  </a:cubicBezTo>
                  <a:lnTo>
                    <a:pt x="1102" y="1149"/>
                  </a:lnTo>
                  <a:cubicBezTo>
                    <a:pt x="1102" y="1150"/>
                    <a:pt x="902" y="2183"/>
                    <a:pt x="1235" y="2217"/>
                  </a:cubicBezTo>
                  <a:cubicBezTo>
                    <a:pt x="1435" y="2217"/>
                    <a:pt x="1635" y="1216"/>
                    <a:pt x="1635" y="1216"/>
                  </a:cubicBezTo>
                  <a:cubicBezTo>
                    <a:pt x="1635" y="1216"/>
                    <a:pt x="1812" y="2129"/>
                    <a:pt x="2110" y="2129"/>
                  </a:cubicBezTo>
                  <a:cubicBezTo>
                    <a:pt x="2129" y="2129"/>
                    <a:pt x="2149" y="2125"/>
                    <a:pt x="2169" y="2117"/>
                  </a:cubicBezTo>
                  <a:cubicBezTo>
                    <a:pt x="2369" y="2017"/>
                    <a:pt x="2269" y="882"/>
                    <a:pt x="2136" y="482"/>
                  </a:cubicBezTo>
                  <a:cubicBezTo>
                    <a:pt x="2022" y="168"/>
                    <a:pt x="1614" y="1"/>
                    <a:pt x="12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12" name="Google Shape;21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6598" y="2648875"/>
            <a:ext cx="1675650" cy="256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0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Year 1 - Jump Strategy </a:t>
            </a:r>
            <a:endParaRPr sz="2400"/>
          </a:p>
        </p:txBody>
      </p:sp>
      <p:pic>
        <p:nvPicPr>
          <p:cNvPr id="449" name="Google Shape;449;p40" title="Year 1 W10 jump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8688" y="949450"/>
            <a:ext cx="5306624" cy="3979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0" name="Google Shape;450;p40"/>
          <p:cNvGrpSpPr/>
          <p:nvPr/>
        </p:nvGrpSpPr>
        <p:grpSpPr>
          <a:xfrm>
            <a:off x="161115" y="1301324"/>
            <a:ext cx="1758749" cy="2669151"/>
            <a:chOff x="867600" y="869725"/>
            <a:chExt cx="2336898" cy="3323974"/>
          </a:xfrm>
        </p:grpSpPr>
        <p:sp>
          <p:nvSpPr>
            <p:cNvPr id="451" name="Google Shape;451;p40"/>
            <p:cNvSpPr/>
            <p:nvPr/>
          </p:nvSpPr>
          <p:spPr>
            <a:xfrm>
              <a:off x="2066792" y="3856762"/>
              <a:ext cx="61480" cy="290316"/>
            </a:xfrm>
            <a:custGeom>
              <a:rect b="b" l="l" r="r" t="t"/>
              <a:pathLst>
                <a:path extrusionOk="0" h="4571" w="968">
                  <a:moveTo>
                    <a:pt x="234" y="1"/>
                  </a:moveTo>
                  <a:cubicBezTo>
                    <a:pt x="100" y="1"/>
                    <a:pt x="0" y="101"/>
                    <a:pt x="33" y="234"/>
                  </a:cubicBezTo>
                  <a:cubicBezTo>
                    <a:pt x="33" y="368"/>
                    <a:pt x="167" y="3403"/>
                    <a:pt x="534" y="4437"/>
                  </a:cubicBezTo>
                  <a:cubicBezTo>
                    <a:pt x="534" y="4537"/>
                    <a:pt x="634" y="4571"/>
                    <a:pt x="734" y="4571"/>
                  </a:cubicBezTo>
                  <a:lnTo>
                    <a:pt x="801" y="4571"/>
                  </a:lnTo>
                  <a:cubicBezTo>
                    <a:pt x="901" y="4537"/>
                    <a:pt x="967" y="4404"/>
                    <a:pt x="901" y="4304"/>
                  </a:cubicBezTo>
                  <a:cubicBezTo>
                    <a:pt x="601" y="3337"/>
                    <a:pt x="434" y="234"/>
                    <a:pt x="434" y="201"/>
                  </a:cubicBezTo>
                  <a:cubicBezTo>
                    <a:pt x="434" y="101"/>
                    <a:pt x="334" y="1"/>
                    <a:pt x="2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40"/>
            <p:cNvSpPr/>
            <p:nvPr/>
          </p:nvSpPr>
          <p:spPr>
            <a:xfrm>
              <a:off x="1984161" y="4106814"/>
              <a:ext cx="148365" cy="86885"/>
            </a:xfrm>
            <a:custGeom>
              <a:rect b="b" l="l" r="r" t="t"/>
              <a:pathLst>
                <a:path extrusionOk="0" h="1368" w="2336">
                  <a:moveTo>
                    <a:pt x="1501" y="0"/>
                  </a:moveTo>
                  <a:cubicBezTo>
                    <a:pt x="1034" y="0"/>
                    <a:pt x="567" y="133"/>
                    <a:pt x="200" y="467"/>
                  </a:cubicBezTo>
                  <a:cubicBezTo>
                    <a:pt x="67" y="600"/>
                    <a:pt x="0" y="767"/>
                    <a:pt x="0" y="967"/>
                  </a:cubicBezTo>
                  <a:cubicBezTo>
                    <a:pt x="0" y="1067"/>
                    <a:pt x="67" y="1368"/>
                    <a:pt x="634" y="1368"/>
                  </a:cubicBezTo>
                  <a:cubicBezTo>
                    <a:pt x="1201" y="1368"/>
                    <a:pt x="1735" y="1201"/>
                    <a:pt x="2168" y="834"/>
                  </a:cubicBezTo>
                  <a:cubicBezTo>
                    <a:pt x="2268" y="767"/>
                    <a:pt x="2335" y="634"/>
                    <a:pt x="2335" y="500"/>
                  </a:cubicBezTo>
                  <a:cubicBezTo>
                    <a:pt x="2335" y="200"/>
                    <a:pt x="2035" y="0"/>
                    <a:pt x="15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40"/>
            <p:cNvSpPr/>
            <p:nvPr/>
          </p:nvSpPr>
          <p:spPr>
            <a:xfrm>
              <a:off x="1693906" y="3844059"/>
              <a:ext cx="76342" cy="288220"/>
            </a:xfrm>
            <a:custGeom>
              <a:rect b="b" l="l" r="r" t="t"/>
              <a:pathLst>
                <a:path extrusionOk="0" h="4538" w="1202">
                  <a:moveTo>
                    <a:pt x="1001" y="1"/>
                  </a:moveTo>
                  <a:cubicBezTo>
                    <a:pt x="901" y="1"/>
                    <a:pt x="801" y="67"/>
                    <a:pt x="767" y="168"/>
                  </a:cubicBezTo>
                  <a:cubicBezTo>
                    <a:pt x="734" y="268"/>
                    <a:pt x="0" y="3236"/>
                    <a:pt x="34" y="4337"/>
                  </a:cubicBezTo>
                  <a:cubicBezTo>
                    <a:pt x="34" y="4437"/>
                    <a:pt x="134" y="4537"/>
                    <a:pt x="234" y="4537"/>
                  </a:cubicBezTo>
                  <a:cubicBezTo>
                    <a:pt x="367" y="4537"/>
                    <a:pt x="434" y="4437"/>
                    <a:pt x="434" y="4337"/>
                  </a:cubicBezTo>
                  <a:cubicBezTo>
                    <a:pt x="401" y="3303"/>
                    <a:pt x="1168" y="301"/>
                    <a:pt x="1168" y="268"/>
                  </a:cubicBezTo>
                  <a:cubicBezTo>
                    <a:pt x="1201" y="168"/>
                    <a:pt x="1134" y="34"/>
                    <a:pt x="10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1573104" y="4076836"/>
              <a:ext cx="156876" cy="80851"/>
            </a:xfrm>
            <a:custGeom>
              <a:rect b="b" l="l" r="r" t="t"/>
              <a:pathLst>
                <a:path extrusionOk="0" h="1273" w="2470">
                  <a:moveTo>
                    <a:pt x="1187" y="1"/>
                  </a:moveTo>
                  <a:cubicBezTo>
                    <a:pt x="1147" y="1"/>
                    <a:pt x="1108" y="2"/>
                    <a:pt x="1068" y="5"/>
                  </a:cubicBezTo>
                  <a:cubicBezTo>
                    <a:pt x="501" y="5"/>
                    <a:pt x="134" y="205"/>
                    <a:pt x="34" y="572"/>
                  </a:cubicBezTo>
                  <a:cubicBezTo>
                    <a:pt x="1" y="706"/>
                    <a:pt x="34" y="806"/>
                    <a:pt x="134" y="906"/>
                  </a:cubicBezTo>
                  <a:cubicBezTo>
                    <a:pt x="401" y="1239"/>
                    <a:pt x="1168" y="1273"/>
                    <a:pt x="1335" y="1273"/>
                  </a:cubicBezTo>
                  <a:cubicBezTo>
                    <a:pt x="1602" y="1273"/>
                    <a:pt x="2303" y="1206"/>
                    <a:pt x="2436" y="806"/>
                  </a:cubicBezTo>
                  <a:cubicBezTo>
                    <a:pt x="2469" y="672"/>
                    <a:pt x="2436" y="539"/>
                    <a:pt x="2369" y="439"/>
                  </a:cubicBezTo>
                  <a:cubicBezTo>
                    <a:pt x="2033" y="164"/>
                    <a:pt x="1614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1583711" y="2057998"/>
              <a:ext cx="527217" cy="273421"/>
            </a:xfrm>
            <a:custGeom>
              <a:rect b="b" l="l" r="r" t="t"/>
              <a:pathLst>
                <a:path extrusionOk="0" h="4305" w="8301">
                  <a:moveTo>
                    <a:pt x="249" y="0"/>
                  </a:moveTo>
                  <a:cubicBezTo>
                    <a:pt x="209" y="0"/>
                    <a:pt x="170" y="11"/>
                    <a:pt x="134" y="35"/>
                  </a:cubicBezTo>
                  <a:cubicBezTo>
                    <a:pt x="34" y="102"/>
                    <a:pt x="1" y="202"/>
                    <a:pt x="67" y="302"/>
                  </a:cubicBezTo>
                  <a:cubicBezTo>
                    <a:pt x="1969" y="3604"/>
                    <a:pt x="4304" y="4305"/>
                    <a:pt x="5972" y="4305"/>
                  </a:cubicBezTo>
                  <a:cubicBezTo>
                    <a:pt x="6672" y="4305"/>
                    <a:pt x="7406" y="4171"/>
                    <a:pt x="8073" y="3904"/>
                  </a:cubicBezTo>
                  <a:cubicBezTo>
                    <a:pt x="8300" y="3791"/>
                    <a:pt x="8189" y="3509"/>
                    <a:pt x="8008" y="3509"/>
                  </a:cubicBezTo>
                  <a:cubicBezTo>
                    <a:pt x="7976" y="3509"/>
                    <a:pt x="7941" y="3517"/>
                    <a:pt x="7906" y="3537"/>
                  </a:cubicBezTo>
                  <a:cubicBezTo>
                    <a:pt x="7836" y="3566"/>
                    <a:pt x="7055" y="3926"/>
                    <a:pt x="5939" y="3926"/>
                  </a:cubicBezTo>
                  <a:cubicBezTo>
                    <a:pt x="4409" y="3926"/>
                    <a:pt x="2248" y="3247"/>
                    <a:pt x="434" y="102"/>
                  </a:cubicBezTo>
                  <a:cubicBezTo>
                    <a:pt x="391" y="37"/>
                    <a:pt x="320" y="0"/>
                    <a:pt x="24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1506415" y="1979241"/>
              <a:ext cx="151541" cy="112608"/>
            </a:xfrm>
            <a:custGeom>
              <a:rect b="b" l="l" r="r" t="t"/>
              <a:pathLst>
                <a:path extrusionOk="0" h="1773" w="2386">
                  <a:moveTo>
                    <a:pt x="1347" y="1"/>
                  </a:moveTo>
                  <a:cubicBezTo>
                    <a:pt x="1338" y="1"/>
                    <a:pt x="1328" y="3"/>
                    <a:pt x="1318" y="7"/>
                  </a:cubicBezTo>
                  <a:cubicBezTo>
                    <a:pt x="1084" y="74"/>
                    <a:pt x="1284" y="908"/>
                    <a:pt x="1284" y="908"/>
                  </a:cubicBezTo>
                  <a:cubicBezTo>
                    <a:pt x="1284" y="908"/>
                    <a:pt x="808" y="291"/>
                    <a:pt x="600" y="291"/>
                  </a:cubicBezTo>
                  <a:cubicBezTo>
                    <a:pt x="581" y="291"/>
                    <a:pt x="564" y="296"/>
                    <a:pt x="551" y="308"/>
                  </a:cubicBezTo>
                  <a:cubicBezTo>
                    <a:pt x="417" y="441"/>
                    <a:pt x="917" y="1308"/>
                    <a:pt x="917" y="1308"/>
                  </a:cubicBezTo>
                  <a:cubicBezTo>
                    <a:pt x="917" y="1308"/>
                    <a:pt x="481" y="996"/>
                    <a:pt x="231" y="996"/>
                  </a:cubicBezTo>
                  <a:cubicBezTo>
                    <a:pt x="165" y="996"/>
                    <a:pt x="112" y="1019"/>
                    <a:pt x="84" y="1075"/>
                  </a:cubicBezTo>
                  <a:cubicBezTo>
                    <a:pt x="0" y="1297"/>
                    <a:pt x="818" y="1773"/>
                    <a:pt x="1363" y="1773"/>
                  </a:cubicBezTo>
                  <a:cubicBezTo>
                    <a:pt x="1474" y="1773"/>
                    <a:pt x="1573" y="1753"/>
                    <a:pt x="1651" y="1709"/>
                  </a:cubicBezTo>
                  <a:cubicBezTo>
                    <a:pt x="2118" y="1442"/>
                    <a:pt x="2385" y="508"/>
                    <a:pt x="2118" y="408"/>
                  </a:cubicBezTo>
                  <a:cubicBezTo>
                    <a:pt x="2103" y="401"/>
                    <a:pt x="2087" y="398"/>
                    <a:pt x="2072" y="398"/>
                  </a:cubicBezTo>
                  <a:cubicBezTo>
                    <a:pt x="1855" y="398"/>
                    <a:pt x="1651" y="1008"/>
                    <a:pt x="1651" y="1008"/>
                  </a:cubicBezTo>
                  <a:cubicBezTo>
                    <a:pt x="1651" y="1008"/>
                    <a:pt x="1560" y="1"/>
                    <a:pt x="1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558257" y="913994"/>
              <a:ext cx="451383" cy="531092"/>
            </a:xfrm>
            <a:custGeom>
              <a:rect b="b" l="l" r="r" t="t"/>
              <a:pathLst>
                <a:path extrusionOk="0" h="8362" w="7107">
                  <a:moveTo>
                    <a:pt x="2236" y="1"/>
                  </a:moveTo>
                  <a:lnTo>
                    <a:pt x="2236" y="34"/>
                  </a:lnTo>
                  <a:cubicBezTo>
                    <a:pt x="2236" y="34"/>
                    <a:pt x="1" y="3203"/>
                    <a:pt x="2036" y="6172"/>
                  </a:cubicBezTo>
                  <a:cubicBezTo>
                    <a:pt x="3292" y="7991"/>
                    <a:pt x="4843" y="8362"/>
                    <a:pt x="5895" y="8362"/>
                  </a:cubicBezTo>
                  <a:cubicBezTo>
                    <a:pt x="6464" y="8362"/>
                    <a:pt x="6887" y="8253"/>
                    <a:pt x="7039" y="8207"/>
                  </a:cubicBezTo>
                  <a:cubicBezTo>
                    <a:pt x="7106" y="7506"/>
                    <a:pt x="7106" y="6839"/>
                    <a:pt x="7106" y="6239"/>
                  </a:cubicBezTo>
                  <a:cubicBezTo>
                    <a:pt x="7074" y="6239"/>
                    <a:pt x="7009" y="6243"/>
                    <a:pt x="6919" y="6243"/>
                  </a:cubicBezTo>
                  <a:cubicBezTo>
                    <a:pt x="6448" y="6243"/>
                    <a:pt x="5267" y="6126"/>
                    <a:pt x="4204" y="4671"/>
                  </a:cubicBezTo>
                  <a:cubicBezTo>
                    <a:pt x="3137" y="3203"/>
                    <a:pt x="4104" y="835"/>
                    <a:pt x="4204" y="601"/>
                  </a:cubicBezTo>
                  <a:cubicBezTo>
                    <a:pt x="3570" y="368"/>
                    <a:pt x="2903" y="168"/>
                    <a:pt x="2236" y="1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757434" y="952165"/>
              <a:ext cx="252208" cy="358338"/>
            </a:xfrm>
            <a:custGeom>
              <a:rect b="b" l="l" r="r" t="t"/>
              <a:pathLst>
                <a:path extrusionOk="0" h="5642" w="3971">
                  <a:moveTo>
                    <a:pt x="1068" y="0"/>
                  </a:moveTo>
                  <a:cubicBezTo>
                    <a:pt x="968" y="234"/>
                    <a:pt x="1" y="2602"/>
                    <a:pt x="1068" y="4070"/>
                  </a:cubicBezTo>
                  <a:cubicBezTo>
                    <a:pt x="2131" y="5525"/>
                    <a:pt x="3312" y="5642"/>
                    <a:pt x="3783" y="5642"/>
                  </a:cubicBezTo>
                  <a:cubicBezTo>
                    <a:pt x="3873" y="5642"/>
                    <a:pt x="3938" y="5638"/>
                    <a:pt x="3970" y="5638"/>
                  </a:cubicBezTo>
                  <a:cubicBezTo>
                    <a:pt x="3903" y="3303"/>
                    <a:pt x="3403" y="1535"/>
                    <a:pt x="2269" y="667"/>
                  </a:cubicBezTo>
                  <a:cubicBezTo>
                    <a:pt x="1902" y="400"/>
                    <a:pt x="1502" y="167"/>
                    <a:pt x="1068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414209" y="886492"/>
              <a:ext cx="591174" cy="723598"/>
            </a:xfrm>
            <a:custGeom>
              <a:rect b="b" l="l" r="r" t="t"/>
              <a:pathLst>
                <a:path extrusionOk="0" h="11393" w="9308">
                  <a:moveTo>
                    <a:pt x="1869" y="0"/>
                  </a:moveTo>
                  <a:cubicBezTo>
                    <a:pt x="501" y="1735"/>
                    <a:pt x="1" y="4003"/>
                    <a:pt x="601" y="6138"/>
                  </a:cubicBezTo>
                  <a:cubicBezTo>
                    <a:pt x="1461" y="9350"/>
                    <a:pt x="4622" y="11392"/>
                    <a:pt x="7075" y="11392"/>
                  </a:cubicBezTo>
                  <a:cubicBezTo>
                    <a:pt x="7857" y="11392"/>
                    <a:pt x="8567" y="11185"/>
                    <a:pt x="9107" y="10741"/>
                  </a:cubicBezTo>
                  <a:cubicBezTo>
                    <a:pt x="9207" y="10007"/>
                    <a:pt x="9274" y="9307"/>
                    <a:pt x="9307" y="8640"/>
                  </a:cubicBezTo>
                  <a:lnTo>
                    <a:pt x="9307" y="8640"/>
                  </a:lnTo>
                  <a:cubicBezTo>
                    <a:pt x="9156" y="8686"/>
                    <a:pt x="8738" y="8793"/>
                    <a:pt x="8174" y="8793"/>
                  </a:cubicBezTo>
                  <a:cubicBezTo>
                    <a:pt x="7122" y="8793"/>
                    <a:pt x="5564" y="8419"/>
                    <a:pt x="4304" y="6571"/>
                  </a:cubicBezTo>
                  <a:cubicBezTo>
                    <a:pt x="2269" y="3603"/>
                    <a:pt x="4504" y="434"/>
                    <a:pt x="4504" y="434"/>
                  </a:cubicBezTo>
                  <a:lnTo>
                    <a:pt x="4504" y="400"/>
                  </a:lnTo>
                  <a:cubicBezTo>
                    <a:pt x="3637" y="234"/>
                    <a:pt x="2736" y="100"/>
                    <a:pt x="1869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867600" y="869725"/>
              <a:ext cx="2125065" cy="1656597"/>
            </a:xfrm>
            <a:custGeom>
              <a:rect b="b" l="l" r="r" t="t"/>
              <a:pathLst>
                <a:path extrusionOk="0" h="26083" w="33459">
                  <a:moveTo>
                    <a:pt x="21355" y="0"/>
                  </a:moveTo>
                  <a:cubicBezTo>
                    <a:pt x="14410" y="0"/>
                    <a:pt x="6208" y="1462"/>
                    <a:pt x="2603" y="4934"/>
                  </a:cubicBezTo>
                  <a:cubicBezTo>
                    <a:pt x="1" y="7436"/>
                    <a:pt x="201" y="13941"/>
                    <a:pt x="4171" y="15442"/>
                  </a:cubicBezTo>
                  <a:cubicBezTo>
                    <a:pt x="5300" y="15856"/>
                    <a:pt x="6924" y="15980"/>
                    <a:pt x="8694" y="15980"/>
                  </a:cubicBezTo>
                  <a:cubicBezTo>
                    <a:pt x="11369" y="15980"/>
                    <a:pt x="14378" y="15696"/>
                    <a:pt x="16521" y="15696"/>
                  </a:cubicBezTo>
                  <a:cubicBezTo>
                    <a:pt x="17984" y="15696"/>
                    <a:pt x="19043" y="15829"/>
                    <a:pt x="19315" y="16276"/>
                  </a:cubicBezTo>
                  <a:cubicBezTo>
                    <a:pt x="19715" y="16943"/>
                    <a:pt x="19181" y="19078"/>
                    <a:pt x="18247" y="21946"/>
                  </a:cubicBezTo>
                  <a:cubicBezTo>
                    <a:pt x="18648" y="22146"/>
                    <a:pt x="21183" y="23414"/>
                    <a:pt x="22317" y="26083"/>
                  </a:cubicBezTo>
                  <a:lnTo>
                    <a:pt x="23451" y="25682"/>
                  </a:lnTo>
                  <a:cubicBezTo>
                    <a:pt x="21917" y="22980"/>
                    <a:pt x="21850" y="19678"/>
                    <a:pt x="23318" y="16909"/>
                  </a:cubicBezTo>
                  <a:cubicBezTo>
                    <a:pt x="25224" y="13023"/>
                    <a:pt x="29638" y="12504"/>
                    <a:pt x="31861" y="12504"/>
                  </a:cubicBezTo>
                  <a:cubicBezTo>
                    <a:pt x="32672" y="12504"/>
                    <a:pt x="33191" y="12573"/>
                    <a:pt x="33191" y="12573"/>
                  </a:cubicBezTo>
                  <a:lnTo>
                    <a:pt x="33225" y="12573"/>
                  </a:lnTo>
                  <a:cubicBezTo>
                    <a:pt x="33325" y="12039"/>
                    <a:pt x="33391" y="11505"/>
                    <a:pt x="33458" y="11005"/>
                  </a:cubicBezTo>
                  <a:lnTo>
                    <a:pt x="33458" y="11005"/>
                  </a:lnTo>
                  <a:cubicBezTo>
                    <a:pt x="32917" y="11449"/>
                    <a:pt x="32206" y="11657"/>
                    <a:pt x="31423" y="11657"/>
                  </a:cubicBezTo>
                  <a:cubicBezTo>
                    <a:pt x="28971" y="11657"/>
                    <a:pt x="25812" y="9621"/>
                    <a:pt x="24952" y="6435"/>
                  </a:cubicBezTo>
                  <a:cubicBezTo>
                    <a:pt x="24352" y="4300"/>
                    <a:pt x="24852" y="1999"/>
                    <a:pt x="26220" y="264"/>
                  </a:cubicBezTo>
                  <a:cubicBezTo>
                    <a:pt x="24736" y="91"/>
                    <a:pt x="23084" y="0"/>
                    <a:pt x="21355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2255299" y="1662118"/>
              <a:ext cx="722518" cy="1167169"/>
            </a:xfrm>
            <a:custGeom>
              <a:rect b="b" l="l" r="r" t="t"/>
              <a:pathLst>
                <a:path extrusionOk="0" h="18377" w="11376">
                  <a:moveTo>
                    <a:pt x="10073" y="0"/>
                  </a:moveTo>
                  <a:cubicBezTo>
                    <a:pt x="7871" y="0"/>
                    <a:pt x="3393" y="511"/>
                    <a:pt x="1469" y="4433"/>
                  </a:cubicBezTo>
                  <a:cubicBezTo>
                    <a:pt x="1" y="7169"/>
                    <a:pt x="68" y="10471"/>
                    <a:pt x="1602" y="13173"/>
                  </a:cubicBezTo>
                  <a:cubicBezTo>
                    <a:pt x="2803" y="15274"/>
                    <a:pt x="4471" y="17042"/>
                    <a:pt x="6472" y="18377"/>
                  </a:cubicBezTo>
                  <a:cubicBezTo>
                    <a:pt x="6772" y="17443"/>
                    <a:pt x="7106" y="16475"/>
                    <a:pt x="7406" y="15508"/>
                  </a:cubicBezTo>
                  <a:lnTo>
                    <a:pt x="7306" y="15475"/>
                  </a:lnTo>
                  <a:cubicBezTo>
                    <a:pt x="7306" y="15475"/>
                    <a:pt x="2002" y="12039"/>
                    <a:pt x="3036" y="7035"/>
                  </a:cubicBezTo>
                  <a:cubicBezTo>
                    <a:pt x="3905" y="2719"/>
                    <a:pt x="7579" y="2098"/>
                    <a:pt x="9625" y="2098"/>
                  </a:cubicBezTo>
                  <a:cubicBezTo>
                    <a:pt x="10409" y="2098"/>
                    <a:pt x="10953" y="2189"/>
                    <a:pt x="11009" y="2198"/>
                  </a:cubicBezTo>
                  <a:cubicBezTo>
                    <a:pt x="11142" y="1465"/>
                    <a:pt x="11276" y="764"/>
                    <a:pt x="11376" y="64"/>
                  </a:cubicBezTo>
                  <a:lnTo>
                    <a:pt x="11342" y="64"/>
                  </a:lnTo>
                  <a:cubicBezTo>
                    <a:pt x="11342" y="64"/>
                    <a:pt x="10849" y="0"/>
                    <a:pt x="10073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2382452" y="1795306"/>
              <a:ext cx="572057" cy="851766"/>
            </a:xfrm>
            <a:custGeom>
              <a:rect b="b" l="l" r="r" t="t"/>
              <a:pathLst>
                <a:path extrusionOk="0" h="13411" w="9007">
                  <a:moveTo>
                    <a:pt x="7623" y="1"/>
                  </a:moveTo>
                  <a:cubicBezTo>
                    <a:pt x="5577" y="1"/>
                    <a:pt x="1903" y="622"/>
                    <a:pt x="1034" y="4938"/>
                  </a:cubicBezTo>
                  <a:cubicBezTo>
                    <a:pt x="0" y="9942"/>
                    <a:pt x="5304" y="13378"/>
                    <a:pt x="5304" y="13378"/>
                  </a:cubicBezTo>
                  <a:lnTo>
                    <a:pt x="5404" y="13411"/>
                  </a:lnTo>
                  <a:cubicBezTo>
                    <a:pt x="5704" y="12510"/>
                    <a:pt x="6005" y="11576"/>
                    <a:pt x="6271" y="10642"/>
                  </a:cubicBezTo>
                  <a:lnTo>
                    <a:pt x="6138" y="10609"/>
                  </a:lnTo>
                  <a:cubicBezTo>
                    <a:pt x="6138" y="10609"/>
                    <a:pt x="3236" y="8441"/>
                    <a:pt x="3703" y="5772"/>
                  </a:cubicBezTo>
                  <a:cubicBezTo>
                    <a:pt x="4177" y="2952"/>
                    <a:pt x="5984" y="2452"/>
                    <a:pt x="7206" y="2452"/>
                  </a:cubicBezTo>
                  <a:cubicBezTo>
                    <a:pt x="7878" y="2452"/>
                    <a:pt x="8373" y="2603"/>
                    <a:pt x="8373" y="2603"/>
                  </a:cubicBezTo>
                  <a:lnTo>
                    <a:pt x="8473" y="2637"/>
                  </a:lnTo>
                  <a:cubicBezTo>
                    <a:pt x="8673" y="1769"/>
                    <a:pt x="8840" y="935"/>
                    <a:pt x="9007" y="101"/>
                  </a:cubicBezTo>
                  <a:cubicBezTo>
                    <a:pt x="8951" y="92"/>
                    <a:pt x="8407" y="1"/>
                    <a:pt x="7623" y="1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2587918" y="1951041"/>
              <a:ext cx="332742" cy="520231"/>
            </a:xfrm>
            <a:custGeom>
              <a:rect b="b" l="l" r="r" t="t"/>
              <a:pathLst>
                <a:path extrusionOk="0" h="8191" w="5239">
                  <a:moveTo>
                    <a:pt x="3971" y="0"/>
                  </a:moveTo>
                  <a:cubicBezTo>
                    <a:pt x="2749" y="0"/>
                    <a:pt x="942" y="500"/>
                    <a:pt x="468" y="3320"/>
                  </a:cubicBezTo>
                  <a:cubicBezTo>
                    <a:pt x="1" y="5989"/>
                    <a:pt x="2903" y="8157"/>
                    <a:pt x="2903" y="8157"/>
                  </a:cubicBezTo>
                  <a:lnTo>
                    <a:pt x="3036" y="8190"/>
                  </a:lnTo>
                  <a:cubicBezTo>
                    <a:pt x="3870" y="5522"/>
                    <a:pt x="4604" y="2786"/>
                    <a:pt x="5238" y="185"/>
                  </a:cubicBezTo>
                  <a:lnTo>
                    <a:pt x="5138" y="151"/>
                  </a:lnTo>
                  <a:cubicBezTo>
                    <a:pt x="5138" y="151"/>
                    <a:pt x="4643" y="0"/>
                    <a:pt x="3971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575264" y="2498717"/>
              <a:ext cx="1091145" cy="1290320"/>
            </a:xfrm>
            <a:custGeom>
              <a:rect b="b" l="l" r="r" t="t"/>
              <a:pathLst>
                <a:path extrusionOk="0" h="20316" w="17180">
                  <a:moveTo>
                    <a:pt x="12276" y="1"/>
                  </a:moveTo>
                  <a:lnTo>
                    <a:pt x="11175" y="401"/>
                  </a:lnTo>
                  <a:cubicBezTo>
                    <a:pt x="11875" y="1969"/>
                    <a:pt x="12076" y="4037"/>
                    <a:pt x="11041" y="6639"/>
                  </a:cubicBezTo>
                  <a:cubicBezTo>
                    <a:pt x="9252" y="11206"/>
                    <a:pt x="2924" y="11377"/>
                    <a:pt x="1985" y="11377"/>
                  </a:cubicBezTo>
                  <a:cubicBezTo>
                    <a:pt x="1909" y="11377"/>
                    <a:pt x="1868" y="11376"/>
                    <a:pt x="1868" y="11376"/>
                  </a:cubicBezTo>
                  <a:cubicBezTo>
                    <a:pt x="601" y="15545"/>
                    <a:pt x="0" y="19015"/>
                    <a:pt x="1134" y="20115"/>
                  </a:cubicBezTo>
                  <a:lnTo>
                    <a:pt x="1335" y="20315"/>
                  </a:lnTo>
                  <a:cubicBezTo>
                    <a:pt x="1501" y="19281"/>
                    <a:pt x="2635" y="13978"/>
                    <a:pt x="7339" y="12110"/>
                  </a:cubicBezTo>
                  <a:cubicBezTo>
                    <a:pt x="8099" y="11815"/>
                    <a:pt x="9212" y="11614"/>
                    <a:pt x="10410" y="11614"/>
                  </a:cubicBezTo>
                  <a:cubicBezTo>
                    <a:pt x="11789" y="11614"/>
                    <a:pt x="13281" y="11880"/>
                    <a:pt x="14477" y="12577"/>
                  </a:cubicBezTo>
                  <a:lnTo>
                    <a:pt x="14544" y="12610"/>
                  </a:lnTo>
                  <a:cubicBezTo>
                    <a:pt x="15345" y="10508"/>
                    <a:pt x="16245" y="7973"/>
                    <a:pt x="17179" y="5205"/>
                  </a:cubicBezTo>
                  <a:cubicBezTo>
                    <a:pt x="15178" y="3870"/>
                    <a:pt x="13510" y="2102"/>
                    <a:pt x="12276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659990" y="3238458"/>
              <a:ext cx="839000" cy="631124"/>
            </a:xfrm>
            <a:custGeom>
              <a:rect b="b" l="l" r="r" t="t"/>
              <a:pathLst>
                <a:path extrusionOk="0" h="9937" w="13210">
                  <a:moveTo>
                    <a:pt x="9076" y="0"/>
                  </a:moveTo>
                  <a:cubicBezTo>
                    <a:pt x="7878" y="0"/>
                    <a:pt x="6765" y="201"/>
                    <a:pt x="6005" y="496"/>
                  </a:cubicBezTo>
                  <a:cubicBezTo>
                    <a:pt x="1301" y="2331"/>
                    <a:pt x="167" y="7668"/>
                    <a:pt x="1" y="8668"/>
                  </a:cubicBezTo>
                  <a:cubicBezTo>
                    <a:pt x="568" y="9202"/>
                    <a:pt x="1235" y="9602"/>
                    <a:pt x="1935" y="9936"/>
                  </a:cubicBezTo>
                  <a:cubicBezTo>
                    <a:pt x="2141" y="8938"/>
                    <a:pt x="3716" y="2227"/>
                    <a:pt x="9642" y="2227"/>
                  </a:cubicBezTo>
                  <a:cubicBezTo>
                    <a:pt x="10448" y="2227"/>
                    <a:pt x="11335" y="2351"/>
                    <a:pt x="12309" y="2631"/>
                  </a:cubicBezTo>
                  <a:lnTo>
                    <a:pt x="12576" y="2731"/>
                  </a:lnTo>
                  <a:cubicBezTo>
                    <a:pt x="12776" y="2197"/>
                    <a:pt x="12976" y="1597"/>
                    <a:pt x="13210" y="996"/>
                  </a:cubicBezTo>
                  <a:lnTo>
                    <a:pt x="13143" y="963"/>
                  </a:lnTo>
                  <a:cubicBezTo>
                    <a:pt x="11947" y="267"/>
                    <a:pt x="10455" y="0"/>
                    <a:pt x="9076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1782888" y="3379903"/>
              <a:ext cx="675900" cy="529885"/>
            </a:xfrm>
            <a:custGeom>
              <a:rect b="b" l="l" r="r" t="t"/>
              <a:pathLst>
                <a:path extrusionOk="0" h="8343" w="10642">
                  <a:moveTo>
                    <a:pt x="7707" y="0"/>
                  </a:moveTo>
                  <a:cubicBezTo>
                    <a:pt x="1781" y="0"/>
                    <a:pt x="206" y="6711"/>
                    <a:pt x="0" y="7709"/>
                  </a:cubicBezTo>
                  <a:cubicBezTo>
                    <a:pt x="901" y="8109"/>
                    <a:pt x="1902" y="8343"/>
                    <a:pt x="2869" y="8343"/>
                  </a:cubicBezTo>
                  <a:cubicBezTo>
                    <a:pt x="2929" y="7559"/>
                    <a:pt x="3399" y="3010"/>
                    <a:pt x="7953" y="3010"/>
                  </a:cubicBezTo>
                  <a:cubicBezTo>
                    <a:pt x="8435" y="3010"/>
                    <a:pt x="8963" y="3061"/>
                    <a:pt x="9540" y="3172"/>
                  </a:cubicBezTo>
                  <a:lnTo>
                    <a:pt x="9607" y="3206"/>
                  </a:lnTo>
                  <a:cubicBezTo>
                    <a:pt x="9874" y="2505"/>
                    <a:pt x="10208" y="1605"/>
                    <a:pt x="10641" y="504"/>
                  </a:cubicBezTo>
                  <a:lnTo>
                    <a:pt x="10374" y="404"/>
                  </a:lnTo>
                  <a:cubicBezTo>
                    <a:pt x="9400" y="124"/>
                    <a:pt x="8513" y="0"/>
                    <a:pt x="7707" y="0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1965044" y="3571015"/>
              <a:ext cx="428074" cy="338966"/>
            </a:xfrm>
            <a:custGeom>
              <a:rect b="b" l="l" r="r" t="t"/>
              <a:pathLst>
                <a:path extrusionOk="0" h="5337" w="6740">
                  <a:moveTo>
                    <a:pt x="5085" y="1"/>
                  </a:moveTo>
                  <a:cubicBezTo>
                    <a:pt x="531" y="1"/>
                    <a:pt x="61" y="4550"/>
                    <a:pt x="1" y="5334"/>
                  </a:cubicBezTo>
                  <a:cubicBezTo>
                    <a:pt x="61" y="5335"/>
                    <a:pt x="120" y="5336"/>
                    <a:pt x="180" y="5336"/>
                  </a:cubicBezTo>
                  <a:cubicBezTo>
                    <a:pt x="2755" y="5336"/>
                    <a:pt x="5299" y="3928"/>
                    <a:pt x="6506" y="831"/>
                  </a:cubicBezTo>
                  <a:cubicBezTo>
                    <a:pt x="6572" y="630"/>
                    <a:pt x="6639" y="430"/>
                    <a:pt x="6739" y="197"/>
                  </a:cubicBezTo>
                  <a:lnTo>
                    <a:pt x="6672" y="163"/>
                  </a:lnTo>
                  <a:cubicBezTo>
                    <a:pt x="6095" y="52"/>
                    <a:pt x="5567" y="1"/>
                    <a:pt x="5085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1693906" y="2263591"/>
              <a:ext cx="648336" cy="959801"/>
            </a:xfrm>
            <a:custGeom>
              <a:rect b="b" l="l" r="r" t="t"/>
              <a:pathLst>
                <a:path extrusionOk="0" h="15112" w="10208">
                  <a:moveTo>
                    <a:pt x="5237" y="0"/>
                  </a:moveTo>
                  <a:cubicBezTo>
                    <a:pt x="5071" y="501"/>
                    <a:pt x="4904" y="1068"/>
                    <a:pt x="4704" y="1601"/>
                  </a:cubicBezTo>
                  <a:cubicBezTo>
                    <a:pt x="4704" y="1601"/>
                    <a:pt x="8473" y="4036"/>
                    <a:pt x="7439" y="8406"/>
                  </a:cubicBezTo>
                  <a:cubicBezTo>
                    <a:pt x="6500" y="12281"/>
                    <a:pt x="2176" y="12514"/>
                    <a:pt x="1152" y="12514"/>
                  </a:cubicBezTo>
                  <a:cubicBezTo>
                    <a:pt x="1013" y="12514"/>
                    <a:pt x="934" y="12509"/>
                    <a:pt x="934" y="12509"/>
                  </a:cubicBezTo>
                  <a:lnTo>
                    <a:pt x="834" y="12476"/>
                  </a:lnTo>
                  <a:cubicBezTo>
                    <a:pt x="567" y="13377"/>
                    <a:pt x="267" y="14277"/>
                    <a:pt x="0" y="15111"/>
                  </a:cubicBezTo>
                  <a:cubicBezTo>
                    <a:pt x="0" y="15111"/>
                    <a:pt x="30" y="15112"/>
                    <a:pt x="85" y="15112"/>
                  </a:cubicBezTo>
                  <a:cubicBezTo>
                    <a:pt x="901" y="15112"/>
                    <a:pt x="7362" y="14966"/>
                    <a:pt x="9173" y="10374"/>
                  </a:cubicBezTo>
                  <a:cubicBezTo>
                    <a:pt x="10208" y="7772"/>
                    <a:pt x="10007" y="5704"/>
                    <a:pt x="9340" y="4103"/>
                  </a:cubicBezTo>
                  <a:cubicBezTo>
                    <a:pt x="8173" y="1468"/>
                    <a:pt x="5638" y="200"/>
                    <a:pt x="5237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1746876" y="2365276"/>
              <a:ext cx="485172" cy="693112"/>
            </a:xfrm>
            <a:custGeom>
              <a:rect b="b" l="l" r="r" t="t"/>
              <a:pathLst>
                <a:path extrusionOk="0" h="10913" w="7639">
                  <a:moveTo>
                    <a:pt x="3870" y="0"/>
                  </a:moveTo>
                  <a:cubicBezTo>
                    <a:pt x="3636" y="701"/>
                    <a:pt x="3369" y="1435"/>
                    <a:pt x="3102" y="2169"/>
                  </a:cubicBezTo>
                  <a:lnTo>
                    <a:pt x="3136" y="2169"/>
                  </a:lnTo>
                  <a:cubicBezTo>
                    <a:pt x="3136" y="2169"/>
                    <a:pt x="5404" y="3436"/>
                    <a:pt x="4804" y="6005"/>
                  </a:cubicBezTo>
                  <a:cubicBezTo>
                    <a:pt x="4343" y="7873"/>
                    <a:pt x="2146" y="8049"/>
                    <a:pt x="1336" y="8049"/>
                  </a:cubicBezTo>
                  <a:cubicBezTo>
                    <a:pt x="1148" y="8049"/>
                    <a:pt x="1034" y="8039"/>
                    <a:pt x="1034" y="8039"/>
                  </a:cubicBezTo>
                  <a:lnTo>
                    <a:pt x="968" y="8039"/>
                  </a:lnTo>
                  <a:cubicBezTo>
                    <a:pt x="634" y="9007"/>
                    <a:pt x="300" y="9941"/>
                    <a:pt x="0" y="10875"/>
                  </a:cubicBezTo>
                  <a:lnTo>
                    <a:pt x="100" y="10908"/>
                  </a:lnTo>
                  <a:cubicBezTo>
                    <a:pt x="100" y="10908"/>
                    <a:pt x="179" y="10913"/>
                    <a:pt x="318" y="10913"/>
                  </a:cubicBezTo>
                  <a:cubicBezTo>
                    <a:pt x="1342" y="10913"/>
                    <a:pt x="5662" y="10680"/>
                    <a:pt x="6572" y="6805"/>
                  </a:cubicBezTo>
                  <a:cubicBezTo>
                    <a:pt x="7639" y="2435"/>
                    <a:pt x="3870" y="0"/>
                    <a:pt x="3870" y="0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1808293" y="2502973"/>
              <a:ext cx="281868" cy="373517"/>
            </a:xfrm>
            <a:custGeom>
              <a:rect b="b" l="l" r="r" t="t"/>
              <a:pathLst>
                <a:path extrusionOk="0" h="5881" w="4438">
                  <a:moveTo>
                    <a:pt x="2135" y="1"/>
                  </a:moveTo>
                  <a:cubicBezTo>
                    <a:pt x="1435" y="1869"/>
                    <a:pt x="701" y="3903"/>
                    <a:pt x="1" y="5871"/>
                  </a:cubicBezTo>
                  <a:lnTo>
                    <a:pt x="34" y="5871"/>
                  </a:lnTo>
                  <a:cubicBezTo>
                    <a:pt x="34" y="5871"/>
                    <a:pt x="149" y="5881"/>
                    <a:pt x="338" y="5881"/>
                  </a:cubicBezTo>
                  <a:cubicBezTo>
                    <a:pt x="1157" y="5881"/>
                    <a:pt x="3376" y="5705"/>
                    <a:pt x="3837" y="3837"/>
                  </a:cubicBezTo>
                  <a:cubicBezTo>
                    <a:pt x="4437" y="1302"/>
                    <a:pt x="2169" y="1"/>
                    <a:pt x="2169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1270146" y="1255569"/>
              <a:ext cx="167482" cy="141569"/>
            </a:xfrm>
            <a:custGeom>
              <a:rect b="b" l="l" r="r" t="t"/>
              <a:pathLst>
                <a:path extrusionOk="0" h="2229" w="2637">
                  <a:moveTo>
                    <a:pt x="1485" y="0"/>
                  </a:moveTo>
                  <a:cubicBezTo>
                    <a:pt x="1208" y="0"/>
                    <a:pt x="927" y="101"/>
                    <a:pt x="701" y="327"/>
                  </a:cubicBezTo>
                  <a:cubicBezTo>
                    <a:pt x="1" y="1027"/>
                    <a:pt x="501" y="2228"/>
                    <a:pt x="1502" y="2228"/>
                  </a:cubicBezTo>
                  <a:cubicBezTo>
                    <a:pt x="2136" y="2228"/>
                    <a:pt x="2636" y="1728"/>
                    <a:pt x="2636" y="1127"/>
                  </a:cubicBezTo>
                  <a:cubicBezTo>
                    <a:pt x="2636" y="449"/>
                    <a:pt x="2069" y="0"/>
                    <a:pt x="14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2011663" y="1168683"/>
              <a:ext cx="167482" cy="143665"/>
            </a:xfrm>
            <a:custGeom>
              <a:rect b="b" l="l" r="r" t="t"/>
              <a:pathLst>
                <a:path extrusionOk="0" h="2262" w="2637">
                  <a:moveTo>
                    <a:pt x="1485" y="1"/>
                  </a:moveTo>
                  <a:cubicBezTo>
                    <a:pt x="1208" y="1"/>
                    <a:pt x="927" y="102"/>
                    <a:pt x="701" y="327"/>
                  </a:cubicBezTo>
                  <a:cubicBezTo>
                    <a:pt x="1" y="1028"/>
                    <a:pt x="501" y="2262"/>
                    <a:pt x="1502" y="2262"/>
                  </a:cubicBezTo>
                  <a:cubicBezTo>
                    <a:pt x="2136" y="2262"/>
                    <a:pt x="2636" y="1762"/>
                    <a:pt x="2636" y="1128"/>
                  </a:cubicBezTo>
                  <a:cubicBezTo>
                    <a:pt x="2636" y="449"/>
                    <a:pt x="2069" y="1"/>
                    <a:pt x="14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1442458" y="1269288"/>
              <a:ext cx="560815" cy="207559"/>
            </a:xfrm>
            <a:custGeom>
              <a:rect b="b" l="l" r="r" t="t"/>
              <a:pathLst>
                <a:path extrusionOk="0" h="3268" w="8830">
                  <a:moveTo>
                    <a:pt x="7736" y="1"/>
                  </a:moveTo>
                  <a:cubicBezTo>
                    <a:pt x="7089" y="1"/>
                    <a:pt x="6106" y="580"/>
                    <a:pt x="4460" y="745"/>
                  </a:cubicBezTo>
                  <a:cubicBezTo>
                    <a:pt x="4274" y="763"/>
                    <a:pt x="4095" y="771"/>
                    <a:pt x="3921" y="771"/>
                  </a:cubicBezTo>
                  <a:cubicBezTo>
                    <a:pt x="2884" y="771"/>
                    <a:pt x="2063" y="487"/>
                    <a:pt x="1472" y="487"/>
                  </a:cubicBezTo>
                  <a:cubicBezTo>
                    <a:pt x="1095" y="487"/>
                    <a:pt x="812" y="602"/>
                    <a:pt x="624" y="978"/>
                  </a:cubicBezTo>
                  <a:cubicBezTo>
                    <a:pt x="0" y="2136"/>
                    <a:pt x="1358" y="3267"/>
                    <a:pt x="4062" y="3267"/>
                  </a:cubicBezTo>
                  <a:cubicBezTo>
                    <a:pt x="4397" y="3267"/>
                    <a:pt x="4752" y="3250"/>
                    <a:pt x="5127" y="3213"/>
                  </a:cubicBezTo>
                  <a:cubicBezTo>
                    <a:pt x="8529" y="2913"/>
                    <a:pt x="8829" y="1045"/>
                    <a:pt x="8396" y="378"/>
                  </a:cubicBezTo>
                  <a:cubicBezTo>
                    <a:pt x="8219" y="102"/>
                    <a:pt x="8007" y="1"/>
                    <a:pt x="77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1476120" y="1304347"/>
              <a:ext cx="505941" cy="96285"/>
            </a:xfrm>
            <a:custGeom>
              <a:rect b="b" l="l" r="r" t="t"/>
              <a:pathLst>
                <a:path extrusionOk="0" h="1516" w="7966">
                  <a:moveTo>
                    <a:pt x="7899" y="1"/>
                  </a:moveTo>
                  <a:cubicBezTo>
                    <a:pt x="7874" y="1"/>
                    <a:pt x="7849" y="9"/>
                    <a:pt x="7832" y="26"/>
                  </a:cubicBezTo>
                  <a:cubicBezTo>
                    <a:pt x="7732" y="93"/>
                    <a:pt x="7666" y="159"/>
                    <a:pt x="7566" y="226"/>
                  </a:cubicBezTo>
                  <a:cubicBezTo>
                    <a:pt x="7299" y="359"/>
                    <a:pt x="7032" y="493"/>
                    <a:pt x="6732" y="626"/>
                  </a:cubicBezTo>
                  <a:cubicBezTo>
                    <a:pt x="6565" y="693"/>
                    <a:pt x="6365" y="760"/>
                    <a:pt x="6165" y="826"/>
                  </a:cubicBezTo>
                  <a:cubicBezTo>
                    <a:pt x="5964" y="893"/>
                    <a:pt x="5764" y="960"/>
                    <a:pt x="5531" y="1027"/>
                  </a:cubicBezTo>
                  <a:cubicBezTo>
                    <a:pt x="5297" y="1060"/>
                    <a:pt x="5064" y="1127"/>
                    <a:pt x="4830" y="1160"/>
                  </a:cubicBezTo>
                  <a:cubicBezTo>
                    <a:pt x="4597" y="1160"/>
                    <a:pt x="4330" y="1227"/>
                    <a:pt x="4063" y="1227"/>
                  </a:cubicBezTo>
                  <a:lnTo>
                    <a:pt x="3329" y="1227"/>
                  </a:lnTo>
                  <a:cubicBezTo>
                    <a:pt x="3096" y="1227"/>
                    <a:pt x="2829" y="1193"/>
                    <a:pt x="2595" y="1193"/>
                  </a:cubicBezTo>
                  <a:cubicBezTo>
                    <a:pt x="2162" y="1160"/>
                    <a:pt x="1761" y="1093"/>
                    <a:pt x="1328" y="1027"/>
                  </a:cubicBezTo>
                  <a:cubicBezTo>
                    <a:pt x="927" y="960"/>
                    <a:pt x="494" y="860"/>
                    <a:pt x="127" y="726"/>
                  </a:cubicBezTo>
                  <a:lnTo>
                    <a:pt x="127" y="693"/>
                  </a:lnTo>
                  <a:cubicBezTo>
                    <a:pt x="116" y="689"/>
                    <a:pt x="106" y="688"/>
                    <a:pt x="96" y="688"/>
                  </a:cubicBezTo>
                  <a:cubicBezTo>
                    <a:pt x="21" y="688"/>
                    <a:pt x="1" y="797"/>
                    <a:pt x="60" y="826"/>
                  </a:cubicBezTo>
                  <a:cubicBezTo>
                    <a:pt x="460" y="1027"/>
                    <a:pt x="861" y="1160"/>
                    <a:pt x="1294" y="1260"/>
                  </a:cubicBezTo>
                  <a:cubicBezTo>
                    <a:pt x="1728" y="1360"/>
                    <a:pt x="2162" y="1427"/>
                    <a:pt x="2595" y="1460"/>
                  </a:cubicBezTo>
                  <a:cubicBezTo>
                    <a:pt x="2888" y="1499"/>
                    <a:pt x="3182" y="1515"/>
                    <a:pt x="3475" y="1515"/>
                  </a:cubicBezTo>
                  <a:cubicBezTo>
                    <a:pt x="3682" y="1515"/>
                    <a:pt x="3889" y="1507"/>
                    <a:pt x="4096" y="1494"/>
                  </a:cubicBezTo>
                  <a:cubicBezTo>
                    <a:pt x="4363" y="1460"/>
                    <a:pt x="4597" y="1460"/>
                    <a:pt x="4864" y="1427"/>
                  </a:cubicBezTo>
                  <a:cubicBezTo>
                    <a:pt x="5130" y="1360"/>
                    <a:pt x="5364" y="1327"/>
                    <a:pt x="5597" y="1260"/>
                  </a:cubicBezTo>
                  <a:cubicBezTo>
                    <a:pt x="5831" y="1227"/>
                    <a:pt x="6064" y="1160"/>
                    <a:pt x="6265" y="1060"/>
                  </a:cubicBezTo>
                  <a:cubicBezTo>
                    <a:pt x="6465" y="993"/>
                    <a:pt x="6665" y="926"/>
                    <a:pt x="6865" y="826"/>
                  </a:cubicBezTo>
                  <a:cubicBezTo>
                    <a:pt x="7265" y="660"/>
                    <a:pt x="7632" y="426"/>
                    <a:pt x="7966" y="126"/>
                  </a:cubicBezTo>
                  <a:cubicBezTo>
                    <a:pt x="7966" y="93"/>
                    <a:pt x="7966" y="59"/>
                    <a:pt x="7966" y="26"/>
                  </a:cubicBezTo>
                  <a:cubicBezTo>
                    <a:pt x="7949" y="9"/>
                    <a:pt x="7924" y="1"/>
                    <a:pt x="78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678297" y="1824459"/>
              <a:ext cx="526201" cy="449796"/>
            </a:xfrm>
            <a:custGeom>
              <a:rect b="b" l="l" r="r" t="t"/>
              <a:pathLst>
                <a:path extrusionOk="0" h="7082" w="8285">
                  <a:moveTo>
                    <a:pt x="8063" y="1"/>
                  </a:moveTo>
                  <a:cubicBezTo>
                    <a:pt x="7975" y="1"/>
                    <a:pt x="7885" y="60"/>
                    <a:pt x="7885" y="143"/>
                  </a:cubicBezTo>
                  <a:cubicBezTo>
                    <a:pt x="6385" y="6034"/>
                    <a:pt x="2586" y="6658"/>
                    <a:pt x="1024" y="6658"/>
                  </a:cubicBezTo>
                  <a:cubicBezTo>
                    <a:pt x="641" y="6658"/>
                    <a:pt x="392" y="6621"/>
                    <a:pt x="346" y="6614"/>
                  </a:cubicBezTo>
                  <a:cubicBezTo>
                    <a:pt x="325" y="6609"/>
                    <a:pt x="304" y="6607"/>
                    <a:pt x="285" y="6607"/>
                  </a:cubicBezTo>
                  <a:cubicBezTo>
                    <a:pt x="38" y="6607"/>
                    <a:pt x="0" y="6983"/>
                    <a:pt x="279" y="7014"/>
                  </a:cubicBezTo>
                  <a:cubicBezTo>
                    <a:pt x="479" y="7048"/>
                    <a:pt x="713" y="7081"/>
                    <a:pt x="946" y="7081"/>
                  </a:cubicBezTo>
                  <a:cubicBezTo>
                    <a:pt x="2547" y="7081"/>
                    <a:pt x="6717" y="6447"/>
                    <a:pt x="8285" y="276"/>
                  </a:cubicBezTo>
                  <a:cubicBezTo>
                    <a:pt x="8285" y="143"/>
                    <a:pt x="8218" y="43"/>
                    <a:pt x="8118" y="9"/>
                  </a:cubicBezTo>
                  <a:cubicBezTo>
                    <a:pt x="8100" y="3"/>
                    <a:pt x="8082" y="1"/>
                    <a:pt x="80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1469324" y="1331404"/>
              <a:ext cx="21213" cy="53033"/>
            </a:xfrm>
            <a:custGeom>
              <a:rect b="b" l="l" r="r" t="t"/>
              <a:pathLst>
                <a:path extrusionOk="0" h="835" w="334">
                  <a:moveTo>
                    <a:pt x="201" y="0"/>
                  </a:moveTo>
                  <a:cubicBezTo>
                    <a:pt x="67" y="234"/>
                    <a:pt x="0" y="534"/>
                    <a:pt x="67" y="834"/>
                  </a:cubicBezTo>
                  <a:lnTo>
                    <a:pt x="334" y="434"/>
                  </a:lnTo>
                  <a:cubicBezTo>
                    <a:pt x="234" y="300"/>
                    <a:pt x="201" y="134"/>
                    <a:pt x="201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1967203" y="1284785"/>
              <a:ext cx="19117" cy="53033"/>
            </a:xfrm>
            <a:custGeom>
              <a:rect b="b" l="l" r="r" t="t"/>
              <a:pathLst>
                <a:path extrusionOk="0" h="835" w="301">
                  <a:moveTo>
                    <a:pt x="67" y="0"/>
                  </a:moveTo>
                  <a:cubicBezTo>
                    <a:pt x="67" y="167"/>
                    <a:pt x="67" y="334"/>
                    <a:pt x="0" y="467"/>
                  </a:cubicBezTo>
                  <a:lnTo>
                    <a:pt x="301" y="834"/>
                  </a:lnTo>
                  <a:cubicBezTo>
                    <a:pt x="301" y="534"/>
                    <a:pt x="234" y="234"/>
                    <a:pt x="67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8" name="Google Shape;478;p40"/>
          <p:cNvGrpSpPr/>
          <p:nvPr/>
        </p:nvGrpSpPr>
        <p:grpSpPr>
          <a:xfrm>
            <a:off x="7276361" y="1313682"/>
            <a:ext cx="1684629" cy="2669313"/>
            <a:chOff x="1467686" y="703330"/>
            <a:chExt cx="2208770" cy="3532239"/>
          </a:xfrm>
        </p:grpSpPr>
        <p:sp>
          <p:nvSpPr>
            <p:cNvPr id="479" name="Google Shape;479;p40"/>
            <p:cNvSpPr/>
            <p:nvPr/>
          </p:nvSpPr>
          <p:spPr>
            <a:xfrm flipH="1">
              <a:off x="1467686" y="962480"/>
              <a:ext cx="2206905" cy="3022164"/>
            </a:xfrm>
            <a:custGeom>
              <a:rect b="b" l="l" r="r" t="t"/>
              <a:pathLst>
                <a:path extrusionOk="0" h="53492" w="39062">
                  <a:moveTo>
                    <a:pt x="20484" y="11105"/>
                  </a:moveTo>
                  <a:cubicBezTo>
                    <a:pt x="21990" y="11105"/>
                    <a:pt x="23440" y="12239"/>
                    <a:pt x="23484" y="13994"/>
                  </a:cubicBezTo>
                  <a:lnTo>
                    <a:pt x="23517" y="13994"/>
                  </a:lnTo>
                  <a:cubicBezTo>
                    <a:pt x="23551" y="15695"/>
                    <a:pt x="22183" y="17062"/>
                    <a:pt x="20515" y="17096"/>
                  </a:cubicBezTo>
                  <a:cubicBezTo>
                    <a:pt x="17847" y="17096"/>
                    <a:pt x="16512" y="13927"/>
                    <a:pt x="18347" y="12025"/>
                  </a:cubicBezTo>
                  <a:cubicBezTo>
                    <a:pt x="18960" y="11390"/>
                    <a:pt x="19729" y="11105"/>
                    <a:pt x="20484" y="11105"/>
                  </a:cubicBezTo>
                  <a:close/>
                  <a:moveTo>
                    <a:pt x="19898" y="24901"/>
                  </a:moveTo>
                  <a:cubicBezTo>
                    <a:pt x="19926" y="24901"/>
                    <a:pt x="19954" y="24901"/>
                    <a:pt x="19981" y="24901"/>
                  </a:cubicBezTo>
                  <a:cubicBezTo>
                    <a:pt x="20002" y="24901"/>
                    <a:pt x="20023" y="24901"/>
                    <a:pt x="20044" y="24901"/>
                  </a:cubicBezTo>
                  <a:cubicBezTo>
                    <a:pt x="22417" y="24901"/>
                    <a:pt x="24352" y="26790"/>
                    <a:pt x="24385" y="29171"/>
                  </a:cubicBezTo>
                  <a:lnTo>
                    <a:pt x="24418" y="29171"/>
                  </a:lnTo>
                  <a:cubicBezTo>
                    <a:pt x="24385" y="31585"/>
                    <a:pt x="22418" y="33475"/>
                    <a:pt x="20044" y="33475"/>
                  </a:cubicBezTo>
                  <a:cubicBezTo>
                    <a:pt x="20023" y="33475"/>
                    <a:pt x="20002" y="33474"/>
                    <a:pt x="19981" y="33474"/>
                  </a:cubicBezTo>
                  <a:cubicBezTo>
                    <a:pt x="18781" y="33474"/>
                    <a:pt x="17613" y="33007"/>
                    <a:pt x="16779" y="32140"/>
                  </a:cubicBezTo>
                  <a:cubicBezTo>
                    <a:pt x="16179" y="32874"/>
                    <a:pt x="15278" y="33274"/>
                    <a:pt x="14344" y="33274"/>
                  </a:cubicBezTo>
                  <a:cubicBezTo>
                    <a:pt x="14304" y="33276"/>
                    <a:pt x="14263" y="33276"/>
                    <a:pt x="14223" y="33276"/>
                  </a:cubicBezTo>
                  <a:cubicBezTo>
                    <a:pt x="12511" y="33276"/>
                    <a:pt x="11142" y="31900"/>
                    <a:pt x="11142" y="30205"/>
                  </a:cubicBezTo>
                  <a:cubicBezTo>
                    <a:pt x="11142" y="28510"/>
                    <a:pt x="12511" y="27134"/>
                    <a:pt x="14223" y="27134"/>
                  </a:cubicBezTo>
                  <a:cubicBezTo>
                    <a:pt x="14263" y="27134"/>
                    <a:pt x="14304" y="27135"/>
                    <a:pt x="14344" y="27136"/>
                  </a:cubicBezTo>
                  <a:cubicBezTo>
                    <a:pt x="14878" y="27136"/>
                    <a:pt x="15412" y="27270"/>
                    <a:pt x="15879" y="27537"/>
                  </a:cubicBezTo>
                  <a:cubicBezTo>
                    <a:pt x="16601" y="25928"/>
                    <a:pt x="18164" y="24901"/>
                    <a:pt x="19898" y="24901"/>
                  </a:cubicBezTo>
                  <a:close/>
                  <a:moveTo>
                    <a:pt x="29830" y="29471"/>
                  </a:moveTo>
                  <a:cubicBezTo>
                    <a:pt x="30853" y="29471"/>
                    <a:pt x="31896" y="29843"/>
                    <a:pt x="32757" y="30672"/>
                  </a:cubicBezTo>
                  <a:cubicBezTo>
                    <a:pt x="35426" y="33307"/>
                    <a:pt x="33658" y="37844"/>
                    <a:pt x="29922" y="37977"/>
                  </a:cubicBezTo>
                  <a:cubicBezTo>
                    <a:pt x="29901" y="37978"/>
                    <a:pt x="29881" y="37978"/>
                    <a:pt x="29861" y="37978"/>
                  </a:cubicBezTo>
                  <a:cubicBezTo>
                    <a:pt x="27520" y="37978"/>
                    <a:pt x="25585" y="36089"/>
                    <a:pt x="25552" y="33741"/>
                  </a:cubicBezTo>
                  <a:cubicBezTo>
                    <a:pt x="25552" y="31172"/>
                    <a:pt x="27643" y="29471"/>
                    <a:pt x="29830" y="29471"/>
                  </a:cubicBezTo>
                  <a:close/>
                  <a:moveTo>
                    <a:pt x="17877" y="36999"/>
                  </a:moveTo>
                  <a:cubicBezTo>
                    <a:pt x="18673" y="36999"/>
                    <a:pt x="19485" y="37291"/>
                    <a:pt x="20148" y="37944"/>
                  </a:cubicBezTo>
                  <a:cubicBezTo>
                    <a:pt x="22250" y="39945"/>
                    <a:pt x="20882" y="43481"/>
                    <a:pt x="17980" y="43581"/>
                  </a:cubicBezTo>
                  <a:cubicBezTo>
                    <a:pt x="17960" y="43582"/>
                    <a:pt x="17939" y="43582"/>
                    <a:pt x="17919" y="43582"/>
                  </a:cubicBezTo>
                  <a:cubicBezTo>
                    <a:pt x="16111" y="43582"/>
                    <a:pt x="14611" y="42126"/>
                    <a:pt x="14578" y="40279"/>
                  </a:cubicBezTo>
                  <a:cubicBezTo>
                    <a:pt x="14578" y="38308"/>
                    <a:pt x="16193" y="36999"/>
                    <a:pt x="17877" y="36999"/>
                  </a:cubicBezTo>
                  <a:close/>
                  <a:moveTo>
                    <a:pt x="28209" y="40081"/>
                  </a:moveTo>
                  <a:cubicBezTo>
                    <a:pt x="30411" y="40081"/>
                    <a:pt x="32515" y="41841"/>
                    <a:pt x="32424" y="44449"/>
                  </a:cubicBezTo>
                  <a:cubicBezTo>
                    <a:pt x="32391" y="46677"/>
                    <a:pt x="30588" y="48487"/>
                    <a:pt x="28342" y="48487"/>
                  </a:cubicBezTo>
                  <a:cubicBezTo>
                    <a:pt x="28302" y="48487"/>
                    <a:pt x="28261" y="48486"/>
                    <a:pt x="28221" y="48485"/>
                  </a:cubicBezTo>
                  <a:cubicBezTo>
                    <a:pt x="24451" y="48485"/>
                    <a:pt x="22583" y="43915"/>
                    <a:pt x="25319" y="41280"/>
                  </a:cubicBezTo>
                  <a:cubicBezTo>
                    <a:pt x="26168" y="40451"/>
                    <a:pt x="27199" y="40081"/>
                    <a:pt x="28209" y="40081"/>
                  </a:cubicBezTo>
                  <a:close/>
                  <a:moveTo>
                    <a:pt x="16829" y="46245"/>
                  </a:moveTo>
                  <a:cubicBezTo>
                    <a:pt x="18330" y="46245"/>
                    <a:pt x="19750" y="47425"/>
                    <a:pt x="19681" y="49185"/>
                  </a:cubicBezTo>
                  <a:lnTo>
                    <a:pt x="19715" y="49185"/>
                  </a:lnTo>
                  <a:cubicBezTo>
                    <a:pt x="19682" y="50732"/>
                    <a:pt x="18414" y="51955"/>
                    <a:pt x="16907" y="51955"/>
                  </a:cubicBezTo>
                  <a:cubicBezTo>
                    <a:pt x="16886" y="51955"/>
                    <a:pt x="16866" y="51954"/>
                    <a:pt x="16846" y="51954"/>
                  </a:cubicBezTo>
                  <a:cubicBezTo>
                    <a:pt x="14277" y="51954"/>
                    <a:pt x="13010" y="48818"/>
                    <a:pt x="14844" y="47051"/>
                  </a:cubicBezTo>
                  <a:cubicBezTo>
                    <a:pt x="15432" y="46494"/>
                    <a:pt x="16139" y="46245"/>
                    <a:pt x="16829" y="46245"/>
                  </a:cubicBezTo>
                  <a:close/>
                  <a:moveTo>
                    <a:pt x="21120" y="0"/>
                  </a:moveTo>
                  <a:cubicBezTo>
                    <a:pt x="18043" y="0"/>
                    <a:pt x="14931" y="963"/>
                    <a:pt x="12409" y="3086"/>
                  </a:cubicBezTo>
                  <a:cubicBezTo>
                    <a:pt x="5004" y="9290"/>
                    <a:pt x="9741" y="19864"/>
                    <a:pt x="9741" y="19864"/>
                  </a:cubicBezTo>
                  <a:cubicBezTo>
                    <a:pt x="6639" y="21432"/>
                    <a:pt x="4003" y="23834"/>
                    <a:pt x="2169" y="26803"/>
                  </a:cubicBezTo>
                  <a:cubicBezTo>
                    <a:pt x="2436" y="26769"/>
                    <a:pt x="2702" y="26736"/>
                    <a:pt x="3003" y="26736"/>
                  </a:cubicBezTo>
                  <a:cubicBezTo>
                    <a:pt x="3043" y="26735"/>
                    <a:pt x="3083" y="26734"/>
                    <a:pt x="3123" y="26734"/>
                  </a:cubicBezTo>
                  <a:cubicBezTo>
                    <a:pt x="5705" y="26734"/>
                    <a:pt x="7873" y="28845"/>
                    <a:pt x="7873" y="31473"/>
                  </a:cubicBezTo>
                  <a:cubicBezTo>
                    <a:pt x="7873" y="34101"/>
                    <a:pt x="5705" y="36211"/>
                    <a:pt x="3123" y="36211"/>
                  </a:cubicBezTo>
                  <a:cubicBezTo>
                    <a:pt x="3083" y="36211"/>
                    <a:pt x="3043" y="36210"/>
                    <a:pt x="3003" y="36209"/>
                  </a:cubicBezTo>
                  <a:cubicBezTo>
                    <a:pt x="1902" y="36209"/>
                    <a:pt x="834" y="35842"/>
                    <a:pt x="1" y="35209"/>
                  </a:cubicBezTo>
                  <a:lnTo>
                    <a:pt x="1" y="35209"/>
                  </a:lnTo>
                  <a:cubicBezTo>
                    <a:pt x="34" y="36943"/>
                    <a:pt x="267" y="38644"/>
                    <a:pt x="768" y="40312"/>
                  </a:cubicBezTo>
                  <a:lnTo>
                    <a:pt x="834" y="40312"/>
                  </a:lnTo>
                  <a:cubicBezTo>
                    <a:pt x="1869" y="39245"/>
                    <a:pt x="3270" y="38644"/>
                    <a:pt x="4771" y="38644"/>
                  </a:cubicBezTo>
                  <a:cubicBezTo>
                    <a:pt x="4791" y="38644"/>
                    <a:pt x="4811" y="38644"/>
                    <a:pt x="4832" y="38644"/>
                  </a:cubicBezTo>
                  <a:cubicBezTo>
                    <a:pt x="7740" y="38644"/>
                    <a:pt x="10141" y="41000"/>
                    <a:pt x="10174" y="43915"/>
                  </a:cubicBezTo>
                  <a:cubicBezTo>
                    <a:pt x="10174" y="46250"/>
                    <a:pt x="8607" y="48251"/>
                    <a:pt x="6372" y="48919"/>
                  </a:cubicBezTo>
                  <a:lnTo>
                    <a:pt x="6305" y="49019"/>
                  </a:lnTo>
                  <a:cubicBezTo>
                    <a:pt x="9374" y="51587"/>
                    <a:pt x="13143" y="53122"/>
                    <a:pt x="17146" y="53422"/>
                  </a:cubicBezTo>
                  <a:cubicBezTo>
                    <a:pt x="17743" y="53469"/>
                    <a:pt x="18344" y="53492"/>
                    <a:pt x="18946" y="53492"/>
                  </a:cubicBezTo>
                  <a:cubicBezTo>
                    <a:pt x="28207" y="53492"/>
                    <a:pt x="37824" y="47975"/>
                    <a:pt x="38795" y="37577"/>
                  </a:cubicBezTo>
                  <a:cubicBezTo>
                    <a:pt x="39062" y="35075"/>
                    <a:pt x="38795" y="32540"/>
                    <a:pt x="38061" y="30138"/>
                  </a:cubicBezTo>
                  <a:cubicBezTo>
                    <a:pt x="37727" y="30238"/>
                    <a:pt x="37361" y="30272"/>
                    <a:pt x="36994" y="30305"/>
                  </a:cubicBezTo>
                  <a:cubicBezTo>
                    <a:pt x="36973" y="30305"/>
                    <a:pt x="36952" y="30306"/>
                    <a:pt x="36932" y="30306"/>
                  </a:cubicBezTo>
                  <a:cubicBezTo>
                    <a:pt x="34658" y="30306"/>
                    <a:pt x="32790" y="28483"/>
                    <a:pt x="32757" y="26202"/>
                  </a:cubicBezTo>
                  <a:cubicBezTo>
                    <a:pt x="32757" y="25001"/>
                    <a:pt x="33324" y="23867"/>
                    <a:pt x="34258" y="23100"/>
                  </a:cubicBezTo>
                  <a:lnTo>
                    <a:pt x="34292" y="23067"/>
                  </a:lnTo>
                  <a:cubicBezTo>
                    <a:pt x="33391" y="21933"/>
                    <a:pt x="32390" y="20898"/>
                    <a:pt x="31290" y="19998"/>
                  </a:cubicBezTo>
                  <a:cubicBezTo>
                    <a:pt x="31290" y="19998"/>
                    <a:pt x="35526" y="16329"/>
                    <a:pt x="34058" y="9290"/>
                  </a:cubicBezTo>
                  <a:cubicBezTo>
                    <a:pt x="32829" y="3562"/>
                    <a:pt x="27038" y="0"/>
                    <a:pt x="21120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 flipH="1">
              <a:off x="2990413" y="3895343"/>
              <a:ext cx="71695" cy="279437"/>
            </a:xfrm>
            <a:custGeom>
              <a:rect b="b" l="l" r="r" t="t"/>
              <a:pathLst>
                <a:path extrusionOk="0" h="4946" w="1269">
                  <a:moveTo>
                    <a:pt x="1048" y="0"/>
                  </a:moveTo>
                  <a:cubicBezTo>
                    <a:pt x="959" y="0"/>
                    <a:pt x="868" y="65"/>
                    <a:pt x="868" y="175"/>
                  </a:cubicBezTo>
                  <a:cubicBezTo>
                    <a:pt x="835" y="309"/>
                    <a:pt x="1" y="3545"/>
                    <a:pt x="67" y="4712"/>
                  </a:cubicBezTo>
                  <a:cubicBezTo>
                    <a:pt x="67" y="4845"/>
                    <a:pt x="134" y="4912"/>
                    <a:pt x="267" y="4946"/>
                  </a:cubicBezTo>
                  <a:cubicBezTo>
                    <a:pt x="368" y="4912"/>
                    <a:pt x="468" y="4812"/>
                    <a:pt x="468" y="4712"/>
                  </a:cubicBezTo>
                  <a:cubicBezTo>
                    <a:pt x="434" y="3611"/>
                    <a:pt x="1268" y="309"/>
                    <a:pt x="1268" y="276"/>
                  </a:cubicBezTo>
                  <a:cubicBezTo>
                    <a:pt x="1268" y="142"/>
                    <a:pt x="1201" y="42"/>
                    <a:pt x="1101" y="9"/>
                  </a:cubicBezTo>
                  <a:cubicBezTo>
                    <a:pt x="1084" y="3"/>
                    <a:pt x="1066" y="0"/>
                    <a:pt x="10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 flipH="1">
              <a:off x="3028095" y="4121952"/>
              <a:ext cx="148984" cy="75424"/>
            </a:xfrm>
            <a:custGeom>
              <a:rect b="b" l="l" r="r" t="t"/>
              <a:pathLst>
                <a:path extrusionOk="0" h="1335" w="2637">
                  <a:moveTo>
                    <a:pt x="1135" y="1"/>
                  </a:moveTo>
                  <a:cubicBezTo>
                    <a:pt x="535" y="1"/>
                    <a:pt x="134" y="234"/>
                    <a:pt x="34" y="634"/>
                  </a:cubicBezTo>
                  <a:cubicBezTo>
                    <a:pt x="1" y="734"/>
                    <a:pt x="34" y="868"/>
                    <a:pt x="101" y="968"/>
                  </a:cubicBezTo>
                  <a:cubicBezTo>
                    <a:pt x="401" y="1335"/>
                    <a:pt x="1235" y="1335"/>
                    <a:pt x="1402" y="1335"/>
                  </a:cubicBezTo>
                  <a:cubicBezTo>
                    <a:pt x="1735" y="1335"/>
                    <a:pt x="2469" y="1301"/>
                    <a:pt x="2603" y="868"/>
                  </a:cubicBezTo>
                  <a:cubicBezTo>
                    <a:pt x="2636" y="734"/>
                    <a:pt x="2603" y="601"/>
                    <a:pt x="2536" y="501"/>
                  </a:cubicBezTo>
                  <a:cubicBezTo>
                    <a:pt x="2302" y="167"/>
                    <a:pt x="1635" y="1"/>
                    <a:pt x="11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 flipH="1">
              <a:off x="2334597" y="3925569"/>
              <a:ext cx="37740" cy="275595"/>
            </a:xfrm>
            <a:custGeom>
              <a:rect b="b" l="l" r="r" t="t"/>
              <a:pathLst>
                <a:path extrusionOk="0" h="4878" w="668">
                  <a:moveTo>
                    <a:pt x="274" y="1"/>
                  </a:moveTo>
                  <a:cubicBezTo>
                    <a:pt x="261" y="1"/>
                    <a:pt x="247" y="3"/>
                    <a:pt x="234" y="7"/>
                  </a:cubicBezTo>
                  <a:cubicBezTo>
                    <a:pt x="100" y="7"/>
                    <a:pt x="34" y="107"/>
                    <a:pt x="34" y="208"/>
                  </a:cubicBezTo>
                  <a:cubicBezTo>
                    <a:pt x="34" y="241"/>
                    <a:pt x="267" y="3543"/>
                    <a:pt x="34" y="4611"/>
                  </a:cubicBezTo>
                  <a:cubicBezTo>
                    <a:pt x="0" y="4744"/>
                    <a:pt x="67" y="4844"/>
                    <a:pt x="200" y="4878"/>
                  </a:cubicBezTo>
                  <a:lnTo>
                    <a:pt x="234" y="4878"/>
                  </a:lnTo>
                  <a:cubicBezTo>
                    <a:pt x="334" y="4878"/>
                    <a:pt x="401" y="4811"/>
                    <a:pt x="434" y="4711"/>
                  </a:cubicBezTo>
                  <a:cubicBezTo>
                    <a:pt x="667" y="3577"/>
                    <a:pt x="467" y="341"/>
                    <a:pt x="467" y="174"/>
                  </a:cubicBezTo>
                  <a:cubicBezTo>
                    <a:pt x="438" y="88"/>
                    <a:pt x="359" y="1"/>
                    <a:pt x="2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 flipH="1">
              <a:off x="2234709" y="4159353"/>
              <a:ext cx="143278" cy="76215"/>
            </a:xfrm>
            <a:custGeom>
              <a:rect b="b" l="l" r="r" t="t"/>
              <a:pathLst>
                <a:path extrusionOk="0" h="1349" w="2536">
                  <a:moveTo>
                    <a:pt x="988" y="1"/>
                  </a:moveTo>
                  <a:cubicBezTo>
                    <a:pt x="666" y="1"/>
                    <a:pt x="370" y="126"/>
                    <a:pt x="100" y="306"/>
                  </a:cubicBezTo>
                  <a:cubicBezTo>
                    <a:pt x="34" y="373"/>
                    <a:pt x="0" y="506"/>
                    <a:pt x="0" y="606"/>
                  </a:cubicBezTo>
                  <a:cubicBezTo>
                    <a:pt x="67" y="1173"/>
                    <a:pt x="1134" y="1340"/>
                    <a:pt x="1635" y="1340"/>
                  </a:cubicBezTo>
                  <a:cubicBezTo>
                    <a:pt x="1679" y="1346"/>
                    <a:pt x="1725" y="1348"/>
                    <a:pt x="1770" y="1348"/>
                  </a:cubicBezTo>
                  <a:cubicBezTo>
                    <a:pt x="1999" y="1348"/>
                    <a:pt x="2235" y="1279"/>
                    <a:pt x="2402" y="1140"/>
                  </a:cubicBezTo>
                  <a:cubicBezTo>
                    <a:pt x="2502" y="1040"/>
                    <a:pt x="2535" y="940"/>
                    <a:pt x="2535" y="840"/>
                  </a:cubicBezTo>
                  <a:cubicBezTo>
                    <a:pt x="2502" y="273"/>
                    <a:pt x="1802" y="6"/>
                    <a:pt x="1101" y="6"/>
                  </a:cubicBezTo>
                  <a:cubicBezTo>
                    <a:pt x="1063" y="2"/>
                    <a:pt x="1026" y="1"/>
                    <a:pt x="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 flipH="1">
              <a:off x="2462614" y="3053371"/>
              <a:ext cx="452488" cy="383844"/>
            </a:xfrm>
            <a:custGeom>
              <a:rect b="b" l="l" r="r" t="t"/>
              <a:pathLst>
                <a:path extrusionOk="0" h="6794" w="8009">
                  <a:moveTo>
                    <a:pt x="4598" y="0"/>
                  </a:moveTo>
                  <a:cubicBezTo>
                    <a:pt x="4578" y="0"/>
                    <a:pt x="4557" y="1"/>
                    <a:pt x="4537" y="1"/>
                  </a:cubicBezTo>
                  <a:cubicBezTo>
                    <a:pt x="1502" y="1"/>
                    <a:pt x="0" y="3704"/>
                    <a:pt x="2202" y="5839"/>
                  </a:cubicBezTo>
                  <a:cubicBezTo>
                    <a:pt x="2883" y="6498"/>
                    <a:pt x="3712" y="6793"/>
                    <a:pt x="4525" y="6793"/>
                  </a:cubicBezTo>
                  <a:cubicBezTo>
                    <a:pt x="6303" y="6793"/>
                    <a:pt x="8008" y="5386"/>
                    <a:pt x="7939" y="3303"/>
                  </a:cubicBezTo>
                  <a:cubicBezTo>
                    <a:pt x="7906" y="1456"/>
                    <a:pt x="6406" y="0"/>
                    <a:pt x="4598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 flipH="1">
              <a:off x="2638037" y="1082141"/>
              <a:ext cx="441019" cy="376330"/>
            </a:xfrm>
            <a:custGeom>
              <a:rect b="b" l="l" r="r" t="t"/>
              <a:pathLst>
                <a:path extrusionOk="0" h="6661" w="7806">
                  <a:moveTo>
                    <a:pt x="4470" y="0"/>
                  </a:moveTo>
                  <a:cubicBezTo>
                    <a:pt x="1501" y="0"/>
                    <a:pt x="0" y="3570"/>
                    <a:pt x="2102" y="5671"/>
                  </a:cubicBezTo>
                  <a:cubicBezTo>
                    <a:pt x="2785" y="6354"/>
                    <a:pt x="3626" y="6660"/>
                    <a:pt x="4451" y="6660"/>
                  </a:cubicBezTo>
                  <a:cubicBezTo>
                    <a:pt x="6164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 flipH="1">
              <a:off x="2615382" y="1057113"/>
              <a:ext cx="495709" cy="424635"/>
            </a:xfrm>
            <a:custGeom>
              <a:rect b="b" l="l" r="r" t="t"/>
              <a:pathLst>
                <a:path extrusionOk="0" h="7516" w="8774">
                  <a:moveTo>
                    <a:pt x="5037" y="844"/>
                  </a:moveTo>
                  <a:cubicBezTo>
                    <a:pt x="6638" y="844"/>
                    <a:pt x="7939" y="2145"/>
                    <a:pt x="7939" y="3779"/>
                  </a:cubicBezTo>
                  <a:cubicBezTo>
                    <a:pt x="7939" y="5533"/>
                    <a:pt x="6515" y="6695"/>
                    <a:pt x="5025" y="6695"/>
                  </a:cubicBezTo>
                  <a:cubicBezTo>
                    <a:pt x="4304" y="6695"/>
                    <a:pt x="3567" y="6423"/>
                    <a:pt x="2969" y="5814"/>
                  </a:cubicBezTo>
                  <a:cubicBezTo>
                    <a:pt x="1134" y="3979"/>
                    <a:pt x="2435" y="844"/>
                    <a:pt x="5037" y="844"/>
                  </a:cubicBezTo>
                  <a:close/>
                  <a:moveTo>
                    <a:pt x="4999" y="0"/>
                  </a:moveTo>
                  <a:cubicBezTo>
                    <a:pt x="4077" y="0"/>
                    <a:pt x="3135" y="344"/>
                    <a:pt x="2369" y="1110"/>
                  </a:cubicBezTo>
                  <a:cubicBezTo>
                    <a:pt x="0" y="3479"/>
                    <a:pt x="1702" y="7515"/>
                    <a:pt x="5037" y="7515"/>
                  </a:cubicBezTo>
                  <a:cubicBezTo>
                    <a:pt x="7105" y="7515"/>
                    <a:pt x="8773" y="5847"/>
                    <a:pt x="8773" y="3779"/>
                  </a:cubicBezTo>
                  <a:cubicBezTo>
                    <a:pt x="8773" y="1501"/>
                    <a:pt x="6927" y="0"/>
                    <a:pt x="4999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 flipH="1">
              <a:off x="1976515" y="1082141"/>
              <a:ext cx="441076" cy="376330"/>
            </a:xfrm>
            <a:custGeom>
              <a:rect b="b" l="l" r="r" t="t"/>
              <a:pathLst>
                <a:path extrusionOk="0" h="6661" w="7807">
                  <a:moveTo>
                    <a:pt x="4471" y="0"/>
                  </a:moveTo>
                  <a:cubicBezTo>
                    <a:pt x="1502" y="0"/>
                    <a:pt x="1" y="3570"/>
                    <a:pt x="2102" y="5671"/>
                  </a:cubicBezTo>
                  <a:cubicBezTo>
                    <a:pt x="2785" y="6354"/>
                    <a:pt x="3627" y="6660"/>
                    <a:pt x="4452" y="6660"/>
                  </a:cubicBezTo>
                  <a:cubicBezTo>
                    <a:pt x="6165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 flipH="1">
              <a:off x="1952051" y="1057113"/>
              <a:ext cx="495653" cy="424635"/>
            </a:xfrm>
            <a:custGeom>
              <a:rect b="b" l="l" r="r" t="t"/>
              <a:pathLst>
                <a:path extrusionOk="0" h="7516" w="8773">
                  <a:moveTo>
                    <a:pt x="5004" y="844"/>
                  </a:moveTo>
                  <a:cubicBezTo>
                    <a:pt x="6605" y="844"/>
                    <a:pt x="7939" y="2145"/>
                    <a:pt x="7939" y="3779"/>
                  </a:cubicBezTo>
                  <a:cubicBezTo>
                    <a:pt x="7939" y="5533"/>
                    <a:pt x="6500" y="6695"/>
                    <a:pt x="5000" y="6695"/>
                  </a:cubicBezTo>
                  <a:cubicBezTo>
                    <a:pt x="4274" y="6695"/>
                    <a:pt x="3534" y="6423"/>
                    <a:pt x="2935" y="5814"/>
                  </a:cubicBezTo>
                  <a:cubicBezTo>
                    <a:pt x="1101" y="3979"/>
                    <a:pt x="2402" y="844"/>
                    <a:pt x="5004" y="844"/>
                  </a:cubicBezTo>
                  <a:close/>
                  <a:moveTo>
                    <a:pt x="4984" y="0"/>
                  </a:moveTo>
                  <a:cubicBezTo>
                    <a:pt x="4062" y="0"/>
                    <a:pt x="3124" y="344"/>
                    <a:pt x="2368" y="1110"/>
                  </a:cubicBezTo>
                  <a:cubicBezTo>
                    <a:pt x="0" y="3479"/>
                    <a:pt x="1668" y="7515"/>
                    <a:pt x="5004" y="7515"/>
                  </a:cubicBezTo>
                  <a:cubicBezTo>
                    <a:pt x="7072" y="7515"/>
                    <a:pt x="8773" y="5847"/>
                    <a:pt x="8773" y="3779"/>
                  </a:cubicBezTo>
                  <a:cubicBezTo>
                    <a:pt x="8773" y="1501"/>
                    <a:pt x="6912" y="0"/>
                    <a:pt x="4984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 flipH="1">
              <a:off x="2327079" y="1199428"/>
              <a:ext cx="345765" cy="95368"/>
            </a:xfrm>
            <a:custGeom>
              <a:rect b="b" l="l" r="r" t="t"/>
              <a:pathLst>
                <a:path extrusionOk="0" h="1688" w="6120">
                  <a:moveTo>
                    <a:pt x="3122" y="1"/>
                  </a:moveTo>
                  <a:cubicBezTo>
                    <a:pt x="2142" y="1"/>
                    <a:pt x="1166" y="309"/>
                    <a:pt x="349" y="927"/>
                  </a:cubicBezTo>
                  <a:cubicBezTo>
                    <a:pt x="1" y="1221"/>
                    <a:pt x="276" y="1688"/>
                    <a:pt x="623" y="1688"/>
                  </a:cubicBezTo>
                  <a:cubicBezTo>
                    <a:pt x="708" y="1688"/>
                    <a:pt x="797" y="1659"/>
                    <a:pt x="883" y="1594"/>
                  </a:cubicBezTo>
                  <a:cubicBezTo>
                    <a:pt x="1550" y="1077"/>
                    <a:pt x="2351" y="818"/>
                    <a:pt x="3151" y="818"/>
                  </a:cubicBezTo>
                  <a:cubicBezTo>
                    <a:pt x="3952" y="818"/>
                    <a:pt x="4752" y="1077"/>
                    <a:pt x="5419" y="1594"/>
                  </a:cubicBezTo>
                  <a:cubicBezTo>
                    <a:pt x="5486" y="1627"/>
                    <a:pt x="5553" y="1660"/>
                    <a:pt x="5653" y="1660"/>
                  </a:cubicBezTo>
                  <a:cubicBezTo>
                    <a:pt x="5786" y="1660"/>
                    <a:pt x="5920" y="1627"/>
                    <a:pt x="5986" y="1527"/>
                  </a:cubicBezTo>
                  <a:cubicBezTo>
                    <a:pt x="6120" y="1327"/>
                    <a:pt x="6087" y="1060"/>
                    <a:pt x="5920" y="927"/>
                  </a:cubicBezTo>
                  <a:cubicBezTo>
                    <a:pt x="5086" y="309"/>
                    <a:pt x="4102" y="1"/>
                    <a:pt x="3122" y="1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40"/>
            <p:cNvSpPr/>
            <p:nvPr/>
          </p:nvSpPr>
          <p:spPr>
            <a:xfrm flipH="1">
              <a:off x="2387363" y="1303834"/>
              <a:ext cx="209267" cy="125142"/>
            </a:xfrm>
            <a:custGeom>
              <a:rect b="b" l="l" r="r" t="t"/>
              <a:pathLst>
                <a:path extrusionOk="0" h="2215" w="3704">
                  <a:moveTo>
                    <a:pt x="3466" y="0"/>
                  </a:moveTo>
                  <a:cubicBezTo>
                    <a:pt x="3391" y="0"/>
                    <a:pt x="3321" y="44"/>
                    <a:pt x="3270" y="146"/>
                  </a:cubicBezTo>
                  <a:lnTo>
                    <a:pt x="3270" y="213"/>
                  </a:lnTo>
                  <a:lnTo>
                    <a:pt x="3203" y="413"/>
                  </a:lnTo>
                  <a:cubicBezTo>
                    <a:pt x="3170" y="546"/>
                    <a:pt x="3103" y="713"/>
                    <a:pt x="3003" y="846"/>
                  </a:cubicBezTo>
                  <a:cubicBezTo>
                    <a:pt x="2970" y="913"/>
                    <a:pt x="2903" y="1013"/>
                    <a:pt x="2836" y="1080"/>
                  </a:cubicBezTo>
                  <a:cubicBezTo>
                    <a:pt x="2769" y="1147"/>
                    <a:pt x="2703" y="1213"/>
                    <a:pt x="2603" y="1247"/>
                  </a:cubicBezTo>
                  <a:lnTo>
                    <a:pt x="2469" y="1313"/>
                  </a:lnTo>
                  <a:lnTo>
                    <a:pt x="2302" y="1347"/>
                  </a:lnTo>
                  <a:lnTo>
                    <a:pt x="2169" y="1380"/>
                  </a:lnTo>
                  <a:lnTo>
                    <a:pt x="1936" y="1380"/>
                  </a:lnTo>
                  <a:cubicBezTo>
                    <a:pt x="1835" y="1380"/>
                    <a:pt x="1702" y="1380"/>
                    <a:pt x="1602" y="1347"/>
                  </a:cubicBezTo>
                  <a:cubicBezTo>
                    <a:pt x="1535" y="1347"/>
                    <a:pt x="1469" y="1313"/>
                    <a:pt x="1435" y="1313"/>
                  </a:cubicBezTo>
                  <a:cubicBezTo>
                    <a:pt x="1368" y="1280"/>
                    <a:pt x="1335" y="1280"/>
                    <a:pt x="1268" y="1247"/>
                  </a:cubicBezTo>
                  <a:cubicBezTo>
                    <a:pt x="1168" y="1213"/>
                    <a:pt x="1102" y="1147"/>
                    <a:pt x="1002" y="1080"/>
                  </a:cubicBezTo>
                  <a:cubicBezTo>
                    <a:pt x="935" y="1013"/>
                    <a:pt x="868" y="980"/>
                    <a:pt x="801" y="880"/>
                  </a:cubicBezTo>
                  <a:cubicBezTo>
                    <a:pt x="701" y="780"/>
                    <a:pt x="601" y="646"/>
                    <a:pt x="535" y="513"/>
                  </a:cubicBezTo>
                  <a:cubicBezTo>
                    <a:pt x="501" y="379"/>
                    <a:pt x="468" y="346"/>
                    <a:pt x="468" y="346"/>
                  </a:cubicBezTo>
                  <a:cubicBezTo>
                    <a:pt x="434" y="213"/>
                    <a:pt x="334" y="146"/>
                    <a:pt x="201" y="146"/>
                  </a:cubicBezTo>
                  <a:cubicBezTo>
                    <a:pt x="101" y="179"/>
                    <a:pt x="1" y="279"/>
                    <a:pt x="34" y="413"/>
                  </a:cubicBezTo>
                  <a:cubicBezTo>
                    <a:pt x="1" y="480"/>
                    <a:pt x="1" y="580"/>
                    <a:pt x="34" y="646"/>
                  </a:cubicBezTo>
                  <a:cubicBezTo>
                    <a:pt x="34" y="880"/>
                    <a:pt x="101" y="1080"/>
                    <a:pt x="201" y="1280"/>
                  </a:cubicBezTo>
                  <a:cubicBezTo>
                    <a:pt x="301" y="1414"/>
                    <a:pt x="368" y="1514"/>
                    <a:pt x="468" y="1647"/>
                  </a:cubicBezTo>
                  <a:cubicBezTo>
                    <a:pt x="601" y="1780"/>
                    <a:pt x="735" y="1881"/>
                    <a:pt x="901" y="1947"/>
                  </a:cubicBezTo>
                  <a:cubicBezTo>
                    <a:pt x="968" y="2014"/>
                    <a:pt x="1068" y="2047"/>
                    <a:pt x="1135" y="2081"/>
                  </a:cubicBezTo>
                  <a:cubicBezTo>
                    <a:pt x="1235" y="2114"/>
                    <a:pt x="1335" y="2147"/>
                    <a:pt x="1402" y="2147"/>
                  </a:cubicBezTo>
                  <a:cubicBezTo>
                    <a:pt x="1502" y="2181"/>
                    <a:pt x="1602" y="2214"/>
                    <a:pt x="1669" y="2214"/>
                  </a:cubicBezTo>
                  <a:lnTo>
                    <a:pt x="2202" y="2214"/>
                  </a:lnTo>
                  <a:lnTo>
                    <a:pt x="2503" y="2147"/>
                  </a:lnTo>
                  <a:cubicBezTo>
                    <a:pt x="2603" y="2114"/>
                    <a:pt x="2703" y="2081"/>
                    <a:pt x="2769" y="2047"/>
                  </a:cubicBezTo>
                  <a:cubicBezTo>
                    <a:pt x="2870" y="1981"/>
                    <a:pt x="2936" y="1947"/>
                    <a:pt x="3036" y="1881"/>
                  </a:cubicBezTo>
                  <a:cubicBezTo>
                    <a:pt x="3303" y="1714"/>
                    <a:pt x="3503" y="1414"/>
                    <a:pt x="3603" y="1113"/>
                  </a:cubicBezTo>
                  <a:cubicBezTo>
                    <a:pt x="3670" y="913"/>
                    <a:pt x="3703" y="680"/>
                    <a:pt x="3703" y="480"/>
                  </a:cubicBezTo>
                  <a:cubicBezTo>
                    <a:pt x="3703" y="379"/>
                    <a:pt x="3703" y="313"/>
                    <a:pt x="3703" y="213"/>
                  </a:cubicBezTo>
                  <a:cubicBezTo>
                    <a:pt x="3703" y="113"/>
                    <a:pt x="3637" y="13"/>
                    <a:pt x="3537" y="13"/>
                  </a:cubicBezTo>
                  <a:cubicBezTo>
                    <a:pt x="3513" y="5"/>
                    <a:pt x="3489" y="0"/>
                    <a:pt x="3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40"/>
            <p:cNvSpPr/>
            <p:nvPr/>
          </p:nvSpPr>
          <p:spPr>
            <a:xfrm flipH="1">
              <a:off x="2581488" y="784346"/>
              <a:ext cx="52825" cy="122600"/>
            </a:xfrm>
            <a:custGeom>
              <a:rect b="b" l="l" r="r" t="t"/>
              <a:pathLst>
                <a:path extrusionOk="0" h="2170" w="935">
                  <a:moveTo>
                    <a:pt x="134" y="1"/>
                  </a:moveTo>
                  <a:cubicBezTo>
                    <a:pt x="67" y="1"/>
                    <a:pt x="1" y="68"/>
                    <a:pt x="34" y="134"/>
                  </a:cubicBezTo>
                  <a:cubicBezTo>
                    <a:pt x="34" y="134"/>
                    <a:pt x="34" y="268"/>
                    <a:pt x="67" y="468"/>
                  </a:cubicBezTo>
                  <a:cubicBezTo>
                    <a:pt x="101" y="568"/>
                    <a:pt x="134" y="668"/>
                    <a:pt x="167" y="801"/>
                  </a:cubicBezTo>
                  <a:lnTo>
                    <a:pt x="268" y="1168"/>
                  </a:lnTo>
                  <a:cubicBezTo>
                    <a:pt x="368" y="1369"/>
                    <a:pt x="434" y="1602"/>
                    <a:pt x="568" y="1836"/>
                  </a:cubicBezTo>
                  <a:cubicBezTo>
                    <a:pt x="601" y="1936"/>
                    <a:pt x="668" y="2002"/>
                    <a:pt x="701" y="2102"/>
                  </a:cubicBezTo>
                  <a:cubicBezTo>
                    <a:pt x="735" y="2136"/>
                    <a:pt x="768" y="2169"/>
                    <a:pt x="801" y="2169"/>
                  </a:cubicBezTo>
                  <a:cubicBezTo>
                    <a:pt x="868" y="2169"/>
                    <a:pt x="935" y="2102"/>
                    <a:pt x="901" y="2036"/>
                  </a:cubicBezTo>
                  <a:cubicBezTo>
                    <a:pt x="901" y="1936"/>
                    <a:pt x="901" y="1836"/>
                    <a:pt x="868" y="1702"/>
                  </a:cubicBezTo>
                  <a:cubicBezTo>
                    <a:pt x="801" y="1469"/>
                    <a:pt x="735" y="1235"/>
                    <a:pt x="668" y="1035"/>
                  </a:cubicBezTo>
                  <a:cubicBezTo>
                    <a:pt x="634" y="902"/>
                    <a:pt x="568" y="768"/>
                    <a:pt x="534" y="668"/>
                  </a:cubicBezTo>
                  <a:cubicBezTo>
                    <a:pt x="468" y="535"/>
                    <a:pt x="434" y="435"/>
                    <a:pt x="401" y="368"/>
                  </a:cubicBezTo>
                  <a:cubicBezTo>
                    <a:pt x="301" y="168"/>
                    <a:pt x="234" y="68"/>
                    <a:pt x="234" y="68"/>
                  </a:cubicBezTo>
                  <a:cubicBezTo>
                    <a:pt x="201" y="34"/>
                    <a:pt x="167" y="1"/>
                    <a:pt x="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40"/>
            <p:cNvSpPr/>
            <p:nvPr/>
          </p:nvSpPr>
          <p:spPr>
            <a:xfrm flipH="1">
              <a:off x="2487251" y="703330"/>
              <a:ext cx="22655" cy="190397"/>
            </a:xfrm>
            <a:custGeom>
              <a:rect b="b" l="l" r="r" t="t"/>
              <a:pathLst>
                <a:path extrusionOk="0" h="3370" w="401">
                  <a:moveTo>
                    <a:pt x="234" y="1"/>
                  </a:moveTo>
                  <a:cubicBezTo>
                    <a:pt x="167" y="1"/>
                    <a:pt x="100" y="34"/>
                    <a:pt x="100" y="101"/>
                  </a:cubicBezTo>
                  <a:cubicBezTo>
                    <a:pt x="100" y="101"/>
                    <a:pt x="67" y="301"/>
                    <a:pt x="34" y="601"/>
                  </a:cubicBezTo>
                  <a:cubicBezTo>
                    <a:pt x="0" y="734"/>
                    <a:pt x="0" y="901"/>
                    <a:pt x="0" y="1101"/>
                  </a:cubicBezTo>
                  <a:lnTo>
                    <a:pt x="0" y="1668"/>
                  </a:lnTo>
                  <a:cubicBezTo>
                    <a:pt x="0" y="2069"/>
                    <a:pt x="34" y="2469"/>
                    <a:pt x="34" y="2769"/>
                  </a:cubicBezTo>
                  <a:cubicBezTo>
                    <a:pt x="67" y="3069"/>
                    <a:pt x="100" y="3270"/>
                    <a:pt x="100" y="3270"/>
                  </a:cubicBezTo>
                  <a:cubicBezTo>
                    <a:pt x="100" y="3303"/>
                    <a:pt x="134" y="3336"/>
                    <a:pt x="167" y="3370"/>
                  </a:cubicBezTo>
                  <a:cubicBezTo>
                    <a:pt x="234" y="3370"/>
                    <a:pt x="300" y="3336"/>
                    <a:pt x="300" y="3270"/>
                  </a:cubicBezTo>
                  <a:cubicBezTo>
                    <a:pt x="300" y="3270"/>
                    <a:pt x="300" y="3069"/>
                    <a:pt x="367" y="2769"/>
                  </a:cubicBezTo>
                  <a:cubicBezTo>
                    <a:pt x="401" y="2469"/>
                    <a:pt x="401" y="2069"/>
                    <a:pt x="401" y="1668"/>
                  </a:cubicBezTo>
                  <a:cubicBezTo>
                    <a:pt x="401" y="1468"/>
                    <a:pt x="401" y="1301"/>
                    <a:pt x="401" y="1101"/>
                  </a:cubicBezTo>
                  <a:cubicBezTo>
                    <a:pt x="401" y="901"/>
                    <a:pt x="367" y="734"/>
                    <a:pt x="367" y="601"/>
                  </a:cubicBezTo>
                  <a:cubicBezTo>
                    <a:pt x="334" y="301"/>
                    <a:pt x="300" y="101"/>
                    <a:pt x="300" y="101"/>
                  </a:cubicBezTo>
                  <a:cubicBezTo>
                    <a:pt x="300" y="34"/>
                    <a:pt x="267" y="1"/>
                    <a:pt x="2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40"/>
            <p:cNvSpPr/>
            <p:nvPr/>
          </p:nvSpPr>
          <p:spPr>
            <a:xfrm flipH="1">
              <a:off x="2355331" y="768075"/>
              <a:ext cx="45311" cy="138193"/>
            </a:xfrm>
            <a:custGeom>
              <a:rect b="b" l="l" r="r" t="t"/>
              <a:pathLst>
                <a:path extrusionOk="0" h="2446" w="802">
                  <a:moveTo>
                    <a:pt x="654" y="0"/>
                  </a:moveTo>
                  <a:cubicBezTo>
                    <a:pt x="619" y="0"/>
                    <a:pt x="588" y="16"/>
                    <a:pt x="568" y="55"/>
                  </a:cubicBezTo>
                  <a:cubicBezTo>
                    <a:pt x="568" y="55"/>
                    <a:pt x="501" y="189"/>
                    <a:pt x="435" y="389"/>
                  </a:cubicBezTo>
                  <a:cubicBezTo>
                    <a:pt x="401" y="522"/>
                    <a:pt x="368" y="622"/>
                    <a:pt x="301" y="756"/>
                  </a:cubicBezTo>
                  <a:lnTo>
                    <a:pt x="201" y="1190"/>
                  </a:lnTo>
                  <a:cubicBezTo>
                    <a:pt x="134" y="1423"/>
                    <a:pt x="68" y="1690"/>
                    <a:pt x="34" y="1957"/>
                  </a:cubicBezTo>
                  <a:cubicBezTo>
                    <a:pt x="1" y="2090"/>
                    <a:pt x="1" y="2224"/>
                    <a:pt x="1" y="2324"/>
                  </a:cubicBezTo>
                  <a:cubicBezTo>
                    <a:pt x="1" y="2390"/>
                    <a:pt x="1" y="2424"/>
                    <a:pt x="34" y="2424"/>
                  </a:cubicBezTo>
                  <a:cubicBezTo>
                    <a:pt x="62" y="2438"/>
                    <a:pt x="90" y="2446"/>
                    <a:pt x="115" y="2446"/>
                  </a:cubicBezTo>
                  <a:cubicBezTo>
                    <a:pt x="151" y="2446"/>
                    <a:pt x="182" y="2429"/>
                    <a:pt x="201" y="2390"/>
                  </a:cubicBezTo>
                  <a:cubicBezTo>
                    <a:pt x="268" y="2290"/>
                    <a:pt x="301" y="2157"/>
                    <a:pt x="335" y="2057"/>
                  </a:cubicBezTo>
                  <a:cubicBezTo>
                    <a:pt x="435" y="1790"/>
                    <a:pt x="535" y="1523"/>
                    <a:pt x="601" y="1256"/>
                  </a:cubicBezTo>
                  <a:cubicBezTo>
                    <a:pt x="635" y="1123"/>
                    <a:pt x="668" y="989"/>
                    <a:pt x="701" y="856"/>
                  </a:cubicBezTo>
                  <a:cubicBezTo>
                    <a:pt x="735" y="723"/>
                    <a:pt x="768" y="589"/>
                    <a:pt x="768" y="489"/>
                  </a:cubicBezTo>
                  <a:cubicBezTo>
                    <a:pt x="802" y="256"/>
                    <a:pt x="802" y="122"/>
                    <a:pt x="802" y="122"/>
                  </a:cubicBezTo>
                  <a:cubicBezTo>
                    <a:pt x="802" y="55"/>
                    <a:pt x="768" y="22"/>
                    <a:pt x="735" y="22"/>
                  </a:cubicBezTo>
                  <a:cubicBezTo>
                    <a:pt x="707" y="8"/>
                    <a:pt x="680" y="0"/>
                    <a:pt x="6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 flipH="1">
              <a:off x="2766964" y="2154281"/>
              <a:ext cx="362996" cy="241470"/>
            </a:xfrm>
            <a:custGeom>
              <a:rect b="b" l="l" r="r" t="t"/>
              <a:pathLst>
                <a:path extrusionOk="0" h="4274" w="6425">
                  <a:moveTo>
                    <a:pt x="6193" y="1"/>
                  </a:moveTo>
                  <a:cubicBezTo>
                    <a:pt x="6105" y="1"/>
                    <a:pt x="6020" y="53"/>
                    <a:pt x="6005" y="170"/>
                  </a:cubicBezTo>
                  <a:cubicBezTo>
                    <a:pt x="6005" y="203"/>
                    <a:pt x="5403" y="3847"/>
                    <a:pt x="2964" y="3847"/>
                  </a:cubicBezTo>
                  <a:cubicBezTo>
                    <a:pt x="2900" y="3847"/>
                    <a:pt x="2836" y="3845"/>
                    <a:pt x="2769" y="3840"/>
                  </a:cubicBezTo>
                  <a:cubicBezTo>
                    <a:pt x="2102" y="3840"/>
                    <a:pt x="1502" y="3539"/>
                    <a:pt x="1102" y="3072"/>
                  </a:cubicBezTo>
                  <a:cubicBezTo>
                    <a:pt x="334" y="2172"/>
                    <a:pt x="501" y="771"/>
                    <a:pt x="501" y="771"/>
                  </a:cubicBezTo>
                  <a:cubicBezTo>
                    <a:pt x="501" y="671"/>
                    <a:pt x="434" y="571"/>
                    <a:pt x="301" y="571"/>
                  </a:cubicBezTo>
                  <a:cubicBezTo>
                    <a:pt x="288" y="566"/>
                    <a:pt x="274" y="564"/>
                    <a:pt x="261" y="564"/>
                  </a:cubicBezTo>
                  <a:cubicBezTo>
                    <a:pt x="175" y="564"/>
                    <a:pt x="96" y="651"/>
                    <a:pt x="67" y="737"/>
                  </a:cubicBezTo>
                  <a:cubicBezTo>
                    <a:pt x="1" y="1671"/>
                    <a:pt x="234" y="2572"/>
                    <a:pt x="768" y="3339"/>
                  </a:cubicBezTo>
                  <a:cubicBezTo>
                    <a:pt x="1268" y="3906"/>
                    <a:pt x="1969" y="4240"/>
                    <a:pt x="2736" y="4273"/>
                  </a:cubicBezTo>
                  <a:lnTo>
                    <a:pt x="2970" y="4273"/>
                  </a:lnTo>
                  <a:cubicBezTo>
                    <a:pt x="5772" y="4273"/>
                    <a:pt x="6405" y="270"/>
                    <a:pt x="6405" y="237"/>
                  </a:cubicBezTo>
                  <a:cubicBezTo>
                    <a:pt x="6424" y="87"/>
                    <a:pt x="6306" y="1"/>
                    <a:pt x="61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 flipH="1">
              <a:off x="2688888" y="2041344"/>
              <a:ext cx="148927" cy="132939"/>
            </a:xfrm>
            <a:custGeom>
              <a:rect b="b" l="l" r="r" t="t"/>
              <a:pathLst>
                <a:path extrusionOk="0" h="2353" w="2636">
                  <a:moveTo>
                    <a:pt x="993" y="1"/>
                  </a:moveTo>
                  <a:cubicBezTo>
                    <a:pt x="796" y="1"/>
                    <a:pt x="634" y="1269"/>
                    <a:pt x="634" y="1269"/>
                  </a:cubicBezTo>
                  <a:cubicBezTo>
                    <a:pt x="634" y="1269"/>
                    <a:pt x="431" y="586"/>
                    <a:pt x="247" y="586"/>
                  </a:cubicBezTo>
                  <a:cubicBezTo>
                    <a:pt x="220" y="586"/>
                    <a:pt x="193" y="601"/>
                    <a:pt x="167" y="635"/>
                  </a:cubicBezTo>
                  <a:cubicBezTo>
                    <a:pt x="0" y="868"/>
                    <a:pt x="234" y="1669"/>
                    <a:pt x="534" y="1969"/>
                  </a:cubicBezTo>
                  <a:cubicBezTo>
                    <a:pt x="719" y="2177"/>
                    <a:pt x="1047" y="2353"/>
                    <a:pt x="1354" y="2353"/>
                  </a:cubicBezTo>
                  <a:cubicBezTo>
                    <a:pt x="1490" y="2353"/>
                    <a:pt x="1622" y="2318"/>
                    <a:pt x="1735" y="2236"/>
                  </a:cubicBezTo>
                  <a:cubicBezTo>
                    <a:pt x="2102" y="2003"/>
                    <a:pt x="2635" y="1002"/>
                    <a:pt x="2535" y="768"/>
                  </a:cubicBezTo>
                  <a:cubicBezTo>
                    <a:pt x="2504" y="716"/>
                    <a:pt x="2464" y="694"/>
                    <a:pt x="2418" y="694"/>
                  </a:cubicBezTo>
                  <a:cubicBezTo>
                    <a:pt x="2172" y="694"/>
                    <a:pt x="1768" y="1335"/>
                    <a:pt x="1768" y="1335"/>
                  </a:cubicBezTo>
                  <a:cubicBezTo>
                    <a:pt x="1768" y="1335"/>
                    <a:pt x="2268" y="301"/>
                    <a:pt x="2068" y="201"/>
                  </a:cubicBezTo>
                  <a:cubicBezTo>
                    <a:pt x="2042" y="184"/>
                    <a:pt x="2014" y="176"/>
                    <a:pt x="1985" y="176"/>
                  </a:cubicBezTo>
                  <a:cubicBezTo>
                    <a:pt x="1684" y="176"/>
                    <a:pt x="1268" y="1035"/>
                    <a:pt x="1268" y="1035"/>
                  </a:cubicBezTo>
                  <a:cubicBezTo>
                    <a:pt x="1268" y="1035"/>
                    <a:pt x="1201" y="35"/>
                    <a:pt x="1001" y="1"/>
                  </a:cubicBezTo>
                  <a:cubicBezTo>
                    <a:pt x="998" y="1"/>
                    <a:pt x="996" y="1"/>
                    <a:pt x="9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 flipH="1">
              <a:off x="1946346" y="2143151"/>
              <a:ext cx="358138" cy="254634"/>
            </a:xfrm>
            <a:custGeom>
              <a:rect b="b" l="l" r="r" t="t"/>
              <a:pathLst>
                <a:path extrusionOk="0" h="4507" w="6339">
                  <a:moveTo>
                    <a:pt x="200" y="0"/>
                  </a:moveTo>
                  <a:cubicBezTo>
                    <a:pt x="67" y="0"/>
                    <a:pt x="0" y="101"/>
                    <a:pt x="0" y="234"/>
                  </a:cubicBezTo>
                  <a:cubicBezTo>
                    <a:pt x="0" y="267"/>
                    <a:pt x="367" y="4504"/>
                    <a:pt x="3369" y="4504"/>
                  </a:cubicBezTo>
                  <a:cubicBezTo>
                    <a:pt x="3412" y="4506"/>
                    <a:pt x="3455" y="4506"/>
                    <a:pt x="3497" y="4506"/>
                  </a:cubicBezTo>
                  <a:cubicBezTo>
                    <a:pt x="4218" y="4506"/>
                    <a:pt x="4900" y="4240"/>
                    <a:pt x="5404" y="3736"/>
                  </a:cubicBezTo>
                  <a:cubicBezTo>
                    <a:pt x="6338" y="2769"/>
                    <a:pt x="6305" y="1268"/>
                    <a:pt x="6305" y="1201"/>
                  </a:cubicBezTo>
                  <a:cubicBezTo>
                    <a:pt x="6271" y="1068"/>
                    <a:pt x="6171" y="1001"/>
                    <a:pt x="6071" y="1001"/>
                  </a:cubicBezTo>
                  <a:cubicBezTo>
                    <a:pt x="5971" y="1001"/>
                    <a:pt x="5871" y="1101"/>
                    <a:pt x="5871" y="1201"/>
                  </a:cubicBezTo>
                  <a:cubicBezTo>
                    <a:pt x="5871" y="2002"/>
                    <a:pt x="5604" y="2802"/>
                    <a:pt x="5104" y="3436"/>
                  </a:cubicBezTo>
                  <a:cubicBezTo>
                    <a:pt x="4666" y="3874"/>
                    <a:pt x="4082" y="4107"/>
                    <a:pt x="3489" y="4107"/>
                  </a:cubicBezTo>
                  <a:cubicBezTo>
                    <a:pt x="3449" y="4107"/>
                    <a:pt x="3409" y="4105"/>
                    <a:pt x="3369" y="4103"/>
                  </a:cubicBezTo>
                  <a:cubicBezTo>
                    <a:pt x="767" y="4103"/>
                    <a:pt x="400" y="234"/>
                    <a:pt x="400" y="201"/>
                  </a:cubicBezTo>
                  <a:cubicBezTo>
                    <a:pt x="400" y="67"/>
                    <a:pt x="300" y="0"/>
                    <a:pt x="2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 flipH="1">
              <a:off x="2223409" y="2039479"/>
              <a:ext cx="150848" cy="133617"/>
            </a:xfrm>
            <a:custGeom>
              <a:rect b="b" l="l" r="r" t="t"/>
              <a:pathLst>
                <a:path extrusionOk="0" h="2365" w="2670">
                  <a:moveTo>
                    <a:pt x="1649" y="0"/>
                  </a:moveTo>
                  <a:cubicBezTo>
                    <a:pt x="1645" y="0"/>
                    <a:pt x="1640" y="0"/>
                    <a:pt x="1635" y="1"/>
                  </a:cubicBezTo>
                  <a:cubicBezTo>
                    <a:pt x="1435" y="34"/>
                    <a:pt x="1369" y="1035"/>
                    <a:pt x="1369" y="1035"/>
                  </a:cubicBezTo>
                  <a:cubicBezTo>
                    <a:pt x="1369" y="1035"/>
                    <a:pt x="1169" y="149"/>
                    <a:pt x="822" y="149"/>
                  </a:cubicBezTo>
                  <a:cubicBezTo>
                    <a:pt x="794" y="149"/>
                    <a:pt x="765" y="155"/>
                    <a:pt x="735" y="168"/>
                  </a:cubicBezTo>
                  <a:cubicBezTo>
                    <a:pt x="535" y="234"/>
                    <a:pt x="868" y="1335"/>
                    <a:pt x="868" y="1335"/>
                  </a:cubicBezTo>
                  <a:cubicBezTo>
                    <a:pt x="868" y="1335"/>
                    <a:pt x="469" y="725"/>
                    <a:pt x="242" y="725"/>
                  </a:cubicBezTo>
                  <a:cubicBezTo>
                    <a:pt x="199" y="725"/>
                    <a:pt x="161" y="748"/>
                    <a:pt x="134" y="801"/>
                  </a:cubicBezTo>
                  <a:cubicBezTo>
                    <a:pt x="1" y="1002"/>
                    <a:pt x="601" y="2002"/>
                    <a:pt x="968" y="2269"/>
                  </a:cubicBezTo>
                  <a:cubicBezTo>
                    <a:pt x="1073" y="2336"/>
                    <a:pt x="1191" y="2364"/>
                    <a:pt x="1313" y="2364"/>
                  </a:cubicBezTo>
                  <a:cubicBezTo>
                    <a:pt x="1620" y="2364"/>
                    <a:pt x="1954" y="2184"/>
                    <a:pt x="2169" y="1969"/>
                  </a:cubicBezTo>
                  <a:cubicBezTo>
                    <a:pt x="2436" y="1669"/>
                    <a:pt x="2670" y="868"/>
                    <a:pt x="2469" y="635"/>
                  </a:cubicBezTo>
                  <a:cubicBezTo>
                    <a:pt x="2446" y="607"/>
                    <a:pt x="2421" y="595"/>
                    <a:pt x="2396" y="595"/>
                  </a:cubicBezTo>
                  <a:cubicBezTo>
                    <a:pt x="2210" y="595"/>
                    <a:pt x="2002" y="1268"/>
                    <a:pt x="2002" y="1268"/>
                  </a:cubicBezTo>
                  <a:cubicBezTo>
                    <a:pt x="2002" y="1268"/>
                    <a:pt x="2002" y="0"/>
                    <a:pt x="164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 flipH="1">
              <a:off x="1840753" y="1498579"/>
              <a:ext cx="422262" cy="357799"/>
            </a:xfrm>
            <a:custGeom>
              <a:rect b="b" l="l" r="r" t="t"/>
              <a:pathLst>
                <a:path extrusionOk="0" h="6333" w="7474">
                  <a:moveTo>
                    <a:pt x="4298" y="1"/>
                  </a:moveTo>
                  <a:cubicBezTo>
                    <a:pt x="4278" y="1"/>
                    <a:pt x="4257" y="1"/>
                    <a:pt x="4236" y="1"/>
                  </a:cubicBezTo>
                  <a:cubicBezTo>
                    <a:pt x="1401" y="1"/>
                    <a:pt x="0" y="3437"/>
                    <a:pt x="2035" y="5439"/>
                  </a:cubicBezTo>
                  <a:cubicBezTo>
                    <a:pt x="2674" y="6056"/>
                    <a:pt x="3451" y="6332"/>
                    <a:pt x="4213" y="6332"/>
                  </a:cubicBezTo>
                  <a:cubicBezTo>
                    <a:pt x="5879" y="6332"/>
                    <a:pt x="7474" y="5015"/>
                    <a:pt x="7405" y="3070"/>
                  </a:cubicBezTo>
                  <a:cubicBezTo>
                    <a:pt x="7372" y="1356"/>
                    <a:pt x="6004" y="1"/>
                    <a:pt x="4298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 flipH="1">
              <a:off x="1731995" y="2629250"/>
              <a:ext cx="583789" cy="494636"/>
            </a:xfrm>
            <a:custGeom>
              <a:rect b="b" l="l" r="r" t="t"/>
              <a:pathLst>
                <a:path extrusionOk="0" h="8755" w="10333">
                  <a:moveTo>
                    <a:pt x="5992" y="1"/>
                  </a:moveTo>
                  <a:cubicBezTo>
                    <a:pt x="5952" y="1"/>
                    <a:pt x="5911" y="1"/>
                    <a:pt x="5871" y="3"/>
                  </a:cubicBezTo>
                  <a:cubicBezTo>
                    <a:pt x="1935" y="3"/>
                    <a:pt x="0" y="4773"/>
                    <a:pt x="2835" y="7508"/>
                  </a:cubicBezTo>
                  <a:cubicBezTo>
                    <a:pt x="3718" y="8370"/>
                    <a:pt x="4793" y="8755"/>
                    <a:pt x="5847" y="8755"/>
                  </a:cubicBezTo>
                  <a:cubicBezTo>
                    <a:pt x="8139" y="8755"/>
                    <a:pt x="10332" y="6935"/>
                    <a:pt x="10241" y="4239"/>
                  </a:cubicBezTo>
                  <a:cubicBezTo>
                    <a:pt x="10208" y="1878"/>
                    <a:pt x="8306" y="1"/>
                    <a:pt x="5992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 flipH="1">
              <a:off x="1524202" y="2267557"/>
              <a:ext cx="297855" cy="407121"/>
            </a:xfrm>
            <a:custGeom>
              <a:rect b="b" l="l" r="r" t="t"/>
              <a:pathLst>
                <a:path extrusionOk="0" h="7206" w="5272">
                  <a:moveTo>
                    <a:pt x="1535" y="0"/>
                  </a:moveTo>
                  <a:lnTo>
                    <a:pt x="1468" y="33"/>
                  </a:lnTo>
                  <a:cubicBezTo>
                    <a:pt x="534" y="767"/>
                    <a:pt x="1" y="1935"/>
                    <a:pt x="1" y="3136"/>
                  </a:cubicBezTo>
                  <a:cubicBezTo>
                    <a:pt x="34" y="5384"/>
                    <a:pt x="1869" y="7206"/>
                    <a:pt x="4142" y="7206"/>
                  </a:cubicBezTo>
                  <a:cubicBezTo>
                    <a:pt x="4162" y="7206"/>
                    <a:pt x="4183" y="7205"/>
                    <a:pt x="4204" y="7205"/>
                  </a:cubicBezTo>
                  <a:cubicBezTo>
                    <a:pt x="4571" y="7172"/>
                    <a:pt x="4937" y="7138"/>
                    <a:pt x="5271" y="7038"/>
                  </a:cubicBezTo>
                  <a:cubicBezTo>
                    <a:pt x="4470" y="4470"/>
                    <a:pt x="3203" y="2068"/>
                    <a:pt x="1535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 flipH="1">
              <a:off x="2724705" y="2495409"/>
              <a:ext cx="320454" cy="347121"/>
            </a:xfrm>
            <a:custGeom>
              <a:rect b="b" l="l" r="r" t="t"/>
              <a:pathLst>
                <a:path extrusionOk="0" h="6144" w="5672">
                  <a:moveTo>
                    <a:pt x="3084" y="1"/>
                  </a:moveTo>
                  <a:cubicBezTo>
                    <a:pt x="1402" y="1"/>
                    <a:pt x="1" y="1377"/>
                    <a:pt x="1" y="3072"/>
                  </a:cubicBezTo>
                  <a:cubicBezTo>
                    <a:pt x="1" y="4767"/>
                    <a:pt x="1402" y="6143"/>
                    <a:pt x="3084" y="6143"/>
                  </a:cubicBezTo>
                  <a:cubicBezTo>
                    <a:pt x="3124" y="6143"/>
                    <a:pt x="3163" y="6143"/>
                    <a:pt x="3203" y="6141"/>
                  </a:cubicBezTo>
                  <a:cubicBezTo>
                    <a:pt x="4137" y="6141"/>
                    <a:pt x="5038" y="5741"/>
                    <a:pt x="5672" y="5007"/>
                  </a:cubicBezTo>
                  <a:cubicBezTo>
                    <a:pt x="4437" y="3806"/>
                    <a:pt x="4070" y="1971"/>
                    <a:pt x="4771" y="404"/>
                  </a:cubicBezTo>
                  <a:cubicBezTo>
                    <a:pt x="4271" y="137"/>
                    <a:pt x="3737" y="3"/>
                    <a:pt x="3203" y="3"/>
                  </a:cubicBezTo>
                  <a:cubicBezTo>
                    <a:pt x="3163" y="2"/>
                    <a:pt x="3124" y="1"/>
                    <a:pt x="3084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 flipH="1">
              <a:off x="3229786" y="2472866"/>
              <a:ext cx="446669" cy="533619"/>
            </a:xfrm>
            <a:custGeom>
              <a:rect b="b" l="l" r="r" t="t"/>
              <a:pathLst>
                <a:path extrusionOk="0" h="9445" w="7906">
                  <a:moveTo>
                    <a:pt x="3124" y="0"/>
                  </a:moveTo>
                  <a:cubicBezTo>
                    <a:pt x="3084" y="0"/>
                    <a:pt x="3043" y="1"/>
                    <a:pt x="3002" y="2"/>
                  </a:cubicBezTo>
                  <a:cubicBezTo>
                    <a:pt x="2735" y="2"/>
                    <a:pt x="2435" y="35"/>
                    <a:pt x="2168" y="69"/>
                  </a:cubicBezTo>
                  <a:cubicBezTo>
                    <a:pt x="734" y="2437"/>
                    <a:pt x="0" y="5172"/>
                    <a:pt x="0" y="7941"/>
                  </a:cubicBezTo>
                  <a:lnTo>
                    <a:pt x="0" y="8441"/>
                  </a:lnTo>
                  <a:cubicBezTo>
                    <a:pt x="831" y="9081"/>
                    <a:pt x="1846" y="9444"/>
                    <a:pt x="2868" y="9444"/>
                  </a:cubicBezTo>
                  <a:cubicBezTo>
                    <a:pt x="2913" y="9444"/>
                    <a:pt x="2958" y="9443"/>
                    <a:pt x="3002" y="9442"/>
                  </a:cubicBezTo>
                  <a:cubicBezTo>
                    <a:pt x="3043" y="9443"/>
                    <a:pt x="3084" y="9444"/>
                    <a:pt x="3124" y="9444"/>
                  </a:cubicBezTo>
                  <a:cubicBezTo>
                    <a:pt x="5737" y="9444"/>
                    <a:pt x="7873" y="7334"/>
                    <a:pt x="7906" y="4739"/>
                  </a:cubicBezTo>
                  <a:cubicBezTo>
                    <a:pt x="7873" y="2111"/>
                    <a:pt x="5737" y="0"/>
                    <a:pt x="3124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 flipH="1">
              <a:off x="2769959" y="1477901"/>
              <a:ext cx="358081" cy="346838"/>
            </a:xfrm>
            <a:custGeom>
              <a:rect b="b" l="l" r="r" t="t"/>
              <a:pathLst>
                <a:path extrusionOk="0" h="6139" w="6338">
                  <a:moveTo>
                    <a:pt x="3169" y="0"/>
                  </a:moveTo>
                  <a:cubicBezTo>
                    <a:pt x="1434" y="0"/>
                    <a:pt x="0" y="1368"/>
                    <a:pt x="0" y="3069"/>
                  </a:cubicBezTo>
                  <a:cubicBezTo>
                    <a:pt x="0" y="4737"/>
                    <a:pt x="1434" y="6138"/>
                    <a:pt x="3169" y="6138"/>
                  </a:cubicBezTo>
                  <a:cubicBezTo>
                    <a:pt x="4937" y="6138"/>
                    <a:pt x="6338" y="4737"/>
                    <a:pt x="6338" y="3069"/>
                  </a:cubicBezTo>
                  <a:cubicBezTo>
                    <a:pt x="6338" y="1368"/>
                    <a:pt x="4937" y="0"/>
                    <a:pt x="3169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 flipH="1">
              <a:off x="1757018" y="3223547"/>
              <a:ext cx="558753" cy="479369"/>
            </a:xfrm>
            <a:custGeom>
              <a:rect b="b" l="l" r="r" t="t"/>
              <a:pathLst>
                <a:path extrusionOk="0" h="8128" w="9474">
                  <a:moveTo>
                    <a:pt x="4140" y="1"/>
                  </a:moveTo>
                  <a:cubicBezTo>
                    <a:pt x="1867" y="1"/>
                    <a:pt x="33" y="1790"/>
                    <a:pt x="0" y="4071"/>
                  </a:cubicBezTo>
                  <a:cubicBezTo>
                    <a:pt x="0" y="6501"/>
                    <a:pt x="2011" y="8128"/>
                    <a:pt x="4105" y="8128"/>
                  </a:cubicBezTo>
                  <a:cubicBezTo>
                    <a:pt x="5086" y="8128"/>
                    <a:pt x="6086" y="7771"/>
                    <a:pt x="6905" y="6973"/>
                  </a:cubicBezTo>
                  <a:cubicBezTo>
                    <a:pt x="9473" y="4471"/>
                    <a:pt x="7772" y="101"/>
                    <a:pt x="4203" y="1"/>
                  </a:cubicBezTo>
                  <a:cubicBezTo>
                    <a:pt x="4182" y="1"/>
                    <a:pt x="4161" y="1"/>
                    <a:pt x="4140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 flipH="1">
              <a:off x="2509912" y="3575150"/>
              <a:ext cx="373149" cy="321889"/>
            </a:xfrm>
            <a:custGeom>
              <a:rect b="b" l="l" r="r" t="t"/>
              <a:pathLst>
                <a:path extrusionOk="0" h="5526" w="6406">
                  <a:moveTo>
                    <a:pt x="2836" y="1"/>
                  </a:moveTo>
                  <a:cubicBezTo>
                    <a:pt x="1301" y="1"/>
                    <a:pt x="34" y="1235"/>
                    <a:pt x="1" y="2769"/>
                  </a:cubicBezTo>
                  <a:cubicBezTo>
                    <a:pt x="1" y="4425"/>
                    <a:pt x="1358" y="5526"/>
                    <a:pt x="2772" y="5526"/>
                  </a:cubicBezTo>
                  <a:cubicBezTo>
                    <a:pt x="3437" y="5526"/>
                    <a:pt x="4115" y="5282"/>
                    <a:pt x="4671" y="4737"/>
                  </a:cubicBezTo>
                  <a:cubicBezTo>
                    <a:pt x="6405" y="3070"/>
                    <a:pt x="5271" y="101"/>
                    <a:pt x="2836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 flipH="1">
              <a:off x="3097865" y="3145687"/>
              <a:ext cx="533393" cy="584354"/>
            </a:xfrm>
            <a:custGeom>
              <a:rect b="b" l="l" r="r" t="t"/>
              <a:pathLst>
                <a:path extrusionOk="0" h="10343" w="9441">
                  <a:moveTo>
                    <a:pt x="4125" y="0"/>
                  </a:moveTo>
                  <a:cubicBezTo>
                    <a:pt x="4084" y="0"/>
                    <a:pt x="4044" y="1"/>
                    <a:pt x="4004" y="1"/>
                  </a:cubicBezTo>
                  <a:cubicBezTo>
                    <a:pt x="2503" y="1"/>
                    <a:pt x="1102" y="602"/>
                    <a:pt x="67" y="1669"/>
                  </a:cubicBezTo>
                  <a:lnTo>
                    <a:pt x="1" y="1669"/>
                  </a:lnTo>
                  <a:cubicBezTo>
                    <a:pt x="935" y="5038"/>
                    <a:pt x="2869" y="8041"/>
                    <a:pt x="5538" y="10342"/>
                  </a:cubicBezTo>
                  <a:lnTo>
                    <a:pt x="5638" y="10276"/>
                  </a:lnTo>
                  <a:cubicBezTo>
                    <a:pt x="7840" y="9608"/>
                    <a:pt x="9407" y="7574"/>
                    <a:pt x="9441" y="5272"/>
                  </a:cubicBezTo>
                  <a:cubicBezTo>
                    <a:pt x="9375" y="2344"/>
                    <a:pt x="7006" y="0"/>
                    <a:pt x="4125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41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Your task </a:t>
            </a:r>
            <a:endParaRPr sz="2400"/>
          </a:p>
        </p:txBody>
      </p:sp>
      <p:sp>
        <p:nvSpPr>
          <p:cNvPr id="512" name="Google Shape;512;p41"/>
          <p:cNvSpPr txBox="1"/>
          <p:nvPr/>
        </p:nvSpPr>
        <p:spPr>
          <a:xfrm>
            <a:off x="1308450" y="1294200"/>
            <a:ext cx="65271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complete the following problems using the </a:t>
            </a:r>
            <a:r>
              <a:rPr b="1"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jump strategy. 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show all your working and use a number line. You may find it easier to complete the tasks on paper and insert a photo of your work onto this slide. You can also add extra slides if you like.</a:t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Addition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							</a:t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24 + 19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=</a:t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45 + 37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= </a:t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89 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+ 54 =</a:t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13" name="Google Shape;513;p41"/>
          <p:cNvSpPr txBox="1"/>
          <p:nvPr/>
        </p:nvSpPr>
        <p:spPr>
          <a:xfrm>
            <a:off x="4734275" y="2388525"/>
            <a:ext cx="2729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Subtraction</a:t>
            </a:r>
            <a:endParaRPr b="1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37 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- 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29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=</a:t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88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- 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39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=</a:t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72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- 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26</a:t>
            </a:r>
            <a:r>
              <a:rPr lang="en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= </a:t>
            </a:r>
            <a:endParaRPr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14" name="Google Shape;514;p41"/>
          <p:cNvSpPr/>
          <p:nvPr/>
        </p:nvSpPr>
        <p:spPr>
          <a:xfrm rot="-2157315">
            <a:off x="1639353" y="561416"/>
            <a:ext cx="1026060" cy="429445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00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41"/>
          <p:cNvSpPr/>
          <p:nvPr/>
        </p:nvSpPr>
        <p:spPr>
          <a:xfrm rot="1880799">
            <a:off x="6606974" y="430773"/>
            <a:ext cx="934314" cy="866888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41"/>
          <p:cNvSpPr/>
          <p:nvPr/>
        </p:nvSpPr>
        <p:spPr>
          <a:xfrm rot="-664617">
            <a:off x="794567" y="3460860"/>
            <a:ext cx="934299" cy="866874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41"/>
          <p:cNvSpPr/>
          <p:nvPr/>
        </p:nvSpPr>
        <p:spPr>
          <a:xfrm>
            <a:off x="6974868" y="2949761"/>
            <a:ext cx="1026050" cy="429425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FF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8" name="Google Shape;518;p41"/>
          <p:cNvGrpSpPr/>
          <p:nvPr/>
        </p:nvGrpSpPr>
        <p:grpSpPr>
          <a:xfrm rot="2269128">
            <a:off x="3376540" y="3066469"/>
            <a:ext cx="1144779" cy="1961151"/>
            <a:chOff x="2946668" y="3613769"/>
            <a:chExt cx="640047" cy="1096481"/>
          </a:xfrm>
        </p:grpSpPr>
        <p:sp>
          <p:nvSpPr>
            <p:cNvPr id="519" name="Google Shape;519;p41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rect b="b" l="l" r="r" t="t"/>
              <a:pathLst>
                <a:path extrusionOk="0" h="26989" w="1160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41"/>
            <p:cNvSpPr/>
            <p:nvPr/>
          </p:nvSpPr>
          <p:spPr>
            <a:xfrm>
              <a:off x="3380325" y="3719775"/>
              <a:ext cx="23925" cy="52975"/>
            </a:xfrm>
            <a:custGeom>
              <a:rect b="b" l="l" r="r" t="t"/>
              <a:pathLst>
                <a:path extrusionOk="0" h="2119" w="957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41"/>
            <p:cNvSpPr/>
            <p:nvPr/>
          </p:nvSpPr>
          <p:spPr>
            <a:xfrm>
              <a:off x="3385800" y="3742450"/>
              <a:ext cx="10225" cy="27275"/>
            </a:xfrm>
            <a:custGeom>
              <a:rect b="b" l="l" r="r" t="t"/>
              <a:pathLst>
                <a:path extrusionOk="0" h="1091" w="409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41"/>
            <p:cNvSpPr/>
            <p:nvPr/>
          </p:nvSpPr>
          <p:spPr>
            <a:xfrm>
              <a:off x="3397550" y="3877700"/>
              <a:ext cx="60275" cy="34650"/>
            </a:xfrm>
            <a:custGeom>
              <a:rect b="b" l="l" r="r" t="t"/>
              <a:pathLst>
                <a:path extrusionOk="0" h="1386" w="2411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41"/>
            <p:cNvSpPr/>
            <p:nvPr/>
          </p:nvSpPr>
          <p:spPr>
            <a:xfrm>
              <a:off x="3423800" y="3854950"/>
              <a:ext cx="38375" cy="26000"/>
            </a:xfrm>
            <a:custGeom>
              <a:rect b="b" l="l" r="r" t="t"/>
              <a:pathLst>
                <a:path extrusionOk="0" h="1040" w="1535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41"/>
            <p:cNvSpPr/>
            <p:nvPr/>
          </p:nvSpPr>
          <p:spPr>
            <a:xfrm>
              <a:off x="3449275" y="3833800"/>
              <a:ext cx="18725" cy="17825"/>
            </a:xfrm>
            <a:custGeom>
              <a:rect b="b" l="l" r="r" t="t"/>
              <a:pathLst>
                <a:path extrusionOk="0" h="713" w="749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1"/>
            <p:cNvSpPr/>
            <p:nvPr/>
          </p:nvSpPr>
          <p:spPr>
            <a:xfrm>
              <a:off x="3108375" y="4434875"/>
              <a:ext cx="173600" cy="275375"/>
            </a:xfrm>
            <a:custGeom>
              <a:rect b="b" l="l" r="r" t="t"/>
              <a:pathLst>
                <a:path extrusionOk="0" h="11015" w="6944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/>
          <p:nvPr/>
        </p:nvSpPr>
        <p:spPr>
          <a:xfrm>
            <a:off x="707600" y="475900"/>
            <a:ext cx="7704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Fredoka One"/>
                <a:ea typeface="Fredoka One"/>
                <a:cs typeface="Fredoka One"/>
                <a:sym typeface="Fredoka One"/>
              </a:rPr>
              <a:t>Index</a:t>
            </a:r>
            <a:endParaRPr sz="2400">
              <a:solidFill>
                <a:srgbClr val="83E8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218" name="Google Shape;218;p32"/>
          <p:cNvSpPr txBox="1"/>
          <p:nvPr/>
        </p:nvSpPr>
        <p:spPr>
          <a:xfrm>
            <a:off x="956494" y="3058350"/>
            <a:ext cx="1569300" cy="5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Fredoka One"/>
                <a:ea typeface="Fredoka One"/>
                <a:cs typeface="Fredoka One"/>
                <a:sym typeface="Fredoka One"/>
                <a:hlinkClick action="ppaction://hlinksldjump" r:id="rId3"/>
              </a:rPr>
              <a:t>Split Strategy Addition Task</a:t>
            </a:r>
            <a:endParaRPr sz="1800">
              <a:solidFill>
                <a:srgbClr val="00000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219" name="Google Shape;219;p32"/>
          <p:cNvSpPr txBox="1"/>
          <p:nvPr/>
        </p:nvSpPr>
        <p:spPr>
          <a:xfrm>
            <a:off x="6082600" y="3058350"/>
            <a:ext cx="1892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hlink"/>
                </a:solidFill>
                <a:latin typeface="Fredoka One"/>
                <a:ea typeface="Fredoka One"/>
                <a:cs typeface="Fredoka One"/>
                <a:sym typeface="Fredoka One"/>
                <a:hlinkClick action="ppaction://hlinksldjump" r:id="rId4"/>
              </a:rPr>
              <a:t>Jump Strategy Addition and Subtraction Task</a:t>
            </a:r>
            <a:endParaRPr sz="1800">
              <a:solidFill>
                <a:srgbClr val="00000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220" name="Google Shape;220;p32"/>
          <p:cNvSpPr txBox="1"/>
          <p:nvPr/>
        </p:nvSpPr>
        <p:spPr>
          <a:xfrm>
            <a:off x="3463250" y="3058350"/>
            <a:ext cx="18924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hlink"/>
                </a:solidFill>
                <a:latin typeface="Fredoka One"/>
                <a:ea typeface="Fredoka One"/>
                <a:cs typeface="Fredoka One"/>
                <a:sym typeface="Fredoka One"/>
                <a:hlinkClick action="ppaction://hlinksldjump" r:id="rId5"/>
              </a:rPr>
              <a:t>Split Strategy Subtraction Task</a:t>
            </a:r>
            <a:r>
              <a:rPr lang="en" sz="1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rPr>
              <a:t> </a:t>
            </a:r>
            <a:endParaRPr sz="1800">
              <a:solidFill>
                <a:srgbClr val="00000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221" name="Google Shape;221;p32"/>
          <p:cNvGrpSpPr/>
          <p:nvPr/>
        </p:nvGrpSpPr>
        <p:grpSpPr>
          <a:xfrm>
            <a:off x="1080434" y="1276600"/>
            <a:ext cx="1428541" cy="1372511"/>
            <a:chOff x="1090675" y="1276575"/>
            <a:chExt cx="1321500" cy="1237500"/>
          </a:xfrm>
        </p:grpSpPr>
        <p:sp>
          <p:nvSpPr>
            <p:cNvPr id="222" name="Google Shape;222;p32"/>
            <p:cNvSpPr/>
            <p:nvPr/>
          </p:nvSpPr>
          <p:spPr>
            <a:xfrm>
              <a:off x="1090675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32"/>
            <p:cNvSpPr txBox="1"/>
            <p:nvPr/>
          </p:nvSpPr>
          <p:spPr>
            <a:xfrm>
              <a:off x="1168678" y="1646325"/>
              <a:ext cx="1165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chemeClr val="hlink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6"/>
                </a:rPr>
                <a:t>Monday</a:t>
              </a:r>
              <a:endParaRPr sz="2000">
                <a:latin typeface="Fredoka One"/>
                <a:ea typeface="Fredoka One"/>
                <a:cs typeface="Fredoka One"/>
                <a:sym typeface="Fredoka On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chemeClr val="hlink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7"/>
                </a:rPr>
                <a:t>Video</a:t>
              </a:r>
              <a:endParaRPr sz="2000"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24" name="Google Shape;224;p32"/>
          <p:cNvGrpSpPr/>
          <p:nvPr/>
        </p:nvGrpSpPr>
        <p:grpSpPr>
          <a:xfrm>
            <a:off x="7236345" y="781636"/>
            <a:ext cx="587386" cy="562828"/>
            <a:chOff x="5789825" y="1572500"/>
            <a:chExt cx="675700" cy="647450"/>
          </a:xfrm>
        </p:grpSpPr>
        <p:sp>
          <p:nvSpPr>
            <p:cNvPr id="225" name="Google Shape;225;p32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32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2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8" name="Google Shape;228;p32"/>
          <p:cNvSpPr/>
          <p:nvPr/>
        </p:nvSpPr>
        <p:spPr>
          <a:xfrm>
            <a:off x="481425" y="390426"/>
            <a:ext cx="1028255" cy="954050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52D6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9" name="Google Shape;229;p32"/>
          <p:cNvGrpSpPr/>
          <p:nvPr/>
        </p:nvGrpSpPr>
        <p:grpSpPr>
          <a:xfrm>
            <a:off x="3748831" y="1276633"/>
            <a:ext cx="1437660" cy="1346276"/>
            <a:chOff x="2894450" y="1276575"/>
            <a:chExt cx="1321500" cy="1237500"/>
          </a:xfrm>
        </p:grpSpPr>
        <p:sp>
          <p:nvSpPr>
            <p:cNvPr id="230" name="Google Shape;230;p32"/>
            <p:cNvSpPr/>
            <p:nvPr/>
          </p:nvSpPr>
          <p:spPr>
            <a:xfrm>
              <a:off x="289445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32"/>
            <p:cNvSpPr txBox="1"/>
            <p:nvPr/>
          </p:nvSpPr>
          <p:spPr>
            <a:xfrm>
              <a:off x="2894450" y="1646325"/>
              <a:ext cx="1321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chemeClr val="hlink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8"/>
                </a:rPr>
                <a:t>Tues</a:t>
              </a:r>
              <a:r>
                <a:rPr lang="en" sz="2000" u="sng">
                  <a:solidFill>
                    <a:schemeClr val="hlink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9"/>
                </a:rPr>
                <a:t>day</a:t>
              </a:r>
              <a:endParaRPr sz="2000">
                <a:latin typeface="Fredoka One"/>
                <a:ea typeface="Fredoka One"/>
                <a:cs typeface="Fredoka One"/>
                <a:sym typeface="Fredoka On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chemeClr val="hlink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10"/>
                </a:rPr>
                <a:t>Video</a:t>
              </a:r>
              <a:endParaRPr sz="2000"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sp>
        <p:nvSpPr>
          <p:cNvPr id="232" name="Google Shape;232;p32"/>
          <p:cNvSpPr/>
          <p:nvPr/>
        </p:nvSpPr>
        <p:spPr>
          <a:xfrm>
            <a:off x="7606125" y="645750"/>
            <a:ext cx="888131" cy="761732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52D6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3" name="Google Shape;233;p32"/>
          <p:cNvGrpSpPr/>
          <p:nvPr/>
        </p:nvGrpSpPr>
        <p:grpSpPr>
          <a:xfrm>
            <a:off x="6309947" y="1276562"/>
            <a:ext cx="1569284" cy="1350855"/>
            <a:chOff x="4845200" y="1276575"/>
            <a:chExt cx="1437600" cy="1237500"/>
          </a:xfrm>
        </p:grpSpPr>
        <p:sp>
          <p:nvSpPr>
            <p:cNvPr id="234" name="Google Shape;234;p32"/>
            <p:cNvSpPr/>
            <p:nvPr/>
          </p:nvSpPr>
          <p:spPr>
            <a:xfrm>
              <a:off x="4887075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32"/>
            <p:cNvSpPr txBox="1"/>
            <p:nvPr/>
          </p:nvSpPr>
          <p:spPr>
            <a:xfrm>
              <a:off x="4845200" y="1646325"/>
              <a:ext cx="14376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chemeClr val="hlink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11"/>
                </a:rPr>
                <a:t>Thursday</a:t>
              </a:r>
              <a:endParaRPr sz="2000">
                <a:latin typeface="Fredoka One"/>
                <a:ea typeface="Fredoka One"/>
                <a:cs typeface="Fredoka One"/>
                <a:sym typeface="Fredoka On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chemeClr val="hlink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12"/>
                </a:rPr>
                <a:t>Video</a:t>
              </a:r>
              <a:endParaRPr sz="2000"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36" name="Google Shape;236;p32"/>
          <p:cNvGrpSpPr/>
          <p:nvPr/>
        </p:nvGrpSpPr>
        <p:grpSpPr>
          <a:xfrm>
            <a:off x="7918416" y="3621149"/>
            <a:ext cx="1018723" cy="1269933"/>
            <a:chOff x="6184303" y="1110386"/>
            <a:chExt cx="1018723" cy="1269933"/>
          </a:xfrm>
        </p:grpSpPr>
        <p:grpSp>
          <p:nvGrpSpPr>
            <p:cNvPr id="237" name="Google Shape;237;p32"/>
            <p:cNvGrpSpPr/>
            <p:nvPr/>
          </p:nvGrpSpPr>
          <p:grpSpPr>
            <a:xfrm rot="398975">
              <a:off x="6249341" y="1157886"/>
              <a:ext cx="888648" cy="1174934"/>
              <a:chOff x="2880150" y="1138825"/>
              <a:chExt cx="888624" cy="1174902"/>
            </a:xfrm>
          </p:grpSpPr>
          <p:sp>
            <p:nvSpPr>
              <p:cNvPr id="238" name="Google Shape;238;p32"/>
              <p:cNvSpPr/>
              <p:nvPr/>
            </p:nvSpPr>
            <p:spPr>
              <a:xfrm rot="2540111">
                <a:off x="3214921" y="2128429"/>
                <a:ext cx="24862" cy="92649"/>
              </a:xfrm>
              <a:custGeom>
                <a:rect b="b" l="l" r="r" t="t"/>
                <a:pathLst>
                  <a:path extrusionOk="0" h="4480" w="1202">
                    <a:moveTo>
                      <a:pt x="946" y="1"/>
                    </a:moveTo>
                    <a:cubicBezTo>
                      <a:pt x="858" y="1"/>
                      <a:pt x="768" y="60"/>
                      <a:pt x="768" y="143"/>
                    </a:cubicBezTo>
                    <a:cubicBezTo>
                      <a:pt x="735" y="276"/>
                      <a:pt x="1" y="3211"/>
                      <a:pt x="34" y="4279"/>
                    </a:cubicBezTo>
                    <a:cubicBezTo>
                      <a:pt x="34" y="4379"/>
                      <a:pt x="134" y="4479"/>
                      <a:pt x="234" y="4479"/>
                    </a:cubicBezTo>
                    <a:lnTo>
                      <a:pt x="268" y="4479"/>
                    </a:lnTo>
                    <a:cubicBezTo>
                      <a:pt x="368" y="4479"/>
                      <a:pt x="468" y="4379"/>
                      <a:pt x="468" y="4279"/>
                    </a:cubicBezTo>
                    <a:cubicBezTo>
                      <a:pt x="434" y="3245"/>
                      <a:pt x="1168" y="276"/>
                      <a:pt x="1168" y="243"/>
                    </a:cubicBezTo>
                    <a:cubicBezTo>
                      <a:pt x="1202" y="143"/>
                      <a:pt x="1135" y="43"/>
                      <a:pt x="1001" y="9"/>
                    </a:cubicBezTo>
                    <a:cubicBezTo>
                      <a:pt x="984" y="3"/>
                      <a:pt x="965" y="1"/>
                      <a:pt x="946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32"/>
              <p:cNvSpPr/>
              <p:nvPr/>
            </p:nvSpPr>
            <p:spPr>
              <a:xfrm rot="-749745">
                <a:off x="3453397" y="2198784"/>
                <a:ext cx="19338" cy="93846"/>
              </a:xfrm>
              <a:custGeom>
                <a:rect b="b" l="l" r="r" t="t"/>
                <a:pathLst>
                  <a:path extrusionOk="0" h="4538" w="935">
                    <a:moveTo>
                      <a:pt x="200" y="1"/>
                    </a:moveTo>
                    <a:cubicBezTo>
                      <a:pt x="100" y="1"/>
                      <a:pt x="0" y="101"/>
                      <a:pt x="0" y="234"/>
                    </a:cubicBezTo>
                    <a:cubicBezTo>
                      <a:pt x="34" y="368"/>
                      <a:pt x="167" y="3370"/>
                      <a:pt x="501" y="4404"/>
                    </a:cubicBezTo>
                    <a:cubicBezTo>
                      <a:pt x="534" y="4471"/>
                      <a:pt x="601" y="4537"/>
                      <a:pt x="701" y="4537"/>
                    </a:cubicBezTo>
                    <a:cubicBezTo>
                      <a:pt x="734" y="4537"/>
                      <a:pt x="734" y="4504"/>
                      <a:pt x="767" y="4504"/>
                    </a:cubicBezTo>
                    <a:cubicBezTo>
                      <a:pt x="867" y="4471"/>
                      <a:pt x="934" y="4337"/>
                      <a:pt x="901" y="4237"/>
                    </a:cubicBezTo>
                    <a:cubicBezTo>
                      <a:pt x="567" y="3270"/>
                      <a:pt x="434" y="234"/>
                      <a:pt x="434" y="201"/>
                    </a:cubicBezTo>
                    <a:cubicBezTo>
                      <a:pt x="434" y="101"/>
                      <a:pt x="334" y="1"/>
                      <a:pt x="200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32"/>
              <p:cNvSpPr/>
              <p:nvPr/>
            </p:nvSpPr>
            <p:spPr>
              <a:xfrm rot="2540111">
                <a:off x="3155735" y="2175034"/>
                <a:ext cx="49683" cy="26326"/>
              </a:xfrm>
              <a:custGeom>
                <a:rect b="b" l="l" r="r" t="t"/>
                <a:pathLst>
                  <a:path extrusionOk="0" h="1273" w="2402">
                    <a:moveTo>
                      <a:pt x="1152" y="1"/>
                    </a:moveTo>
                    <a:cubicBezTo>
                      <a:pt x="1113" y="1"/>
                      <a:pt x="1074" y="2"/>
                      <a:pt x="1034" y="5"/>
                    </a:cubicBezTo>
                    <a:cubicBezTo>
                      <a:pt x="467" y="5"/>
                      <a:pt x="100" y="205"/>
                      <a:pt x="33" y="572"/>
                    </a:cubicBezTo>
                    <a:cubicBezTo>
                      <a:pt x="0" y="705"/>
                      <a:pt x="0" y="805"/>
                      <a:pt x="100" y="905"/>
                    </a:cubicBezTo>
                    <a:cubicBezTo>
                      <a:pt x="367" y="1239"/>
                      <a:pt x="1134" y="1272"/>
                      <a:pt x="1268" y="1272"/>
                    </a:cubicBezTo>
                    <a:cubicBezTo>
                      <a:pt x="1568" y="1272"/>
                      <a:pt x="2235" y="1206"/>
                      <a:pt x="2368" y="805"/>
                    </a:cubicBezTo>
                    <a:cubicBezTo>
                      <a:pt x="2402" y="672"/>
                      <a:pt x="2368" y="538"/>
                      <a:pt x="2302" y="438"/>
                    </a:cubicBezTo>
                    <a:cubicBezTo>
                      <a:pt x="1966" y="164"/>
                      <a:pt x="1574" y="1"/>
                      <a:pt x="1152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32"/>
              <p:cNvSpPr/>
              <p:nvPr/>
            </p:nvSpPr>
            <p:spPr>
              <a:xfrm rot="-749745">
                <a:off x="3436386" y="2281138"/>
                <a:ext cx="48314" cy="27690"/>
              </a:xfrm>
              <a:custGeom>
                <a:rect b="b" l="l" r="r" t="t"/>
                <a:pathLst>
                  <a:path extrusionOk="0" h="1339" w="2336">
                    <a:moveTo>
                      <a:pt x="1384" y="0"/>
                    </a:moveTo>
                    <a:cubicBezTo>
                      <a:pt x="957" y="0"/>
                      <a:pt x="537" y="163"/>
                      <a:pt x="201" y="438"/>
                    </a:cubicBezTo>
                    <a:cubicBezTo>
                      <a:pt x="68" y="572"/>
                      <a:pt x="1" y="738"/>
                      <a:pt x="34" y="939"/>
                    </a:cubicBezTo>
                    <a:cubicBezTo>
                      <a:pt x="34" y="1072"/>
                      <a:pt x="101" y="1339"/>
                      <a:pt x="668" y="1339"/>
                    </a:cubicBezTo>
                    <a:cubicBezTo>
                      <a:pt x="1202" y="1339"/>
                      <a:pt x="1735" y="1172"/>
                      <a:pt x="2169" y="838"/>
                    </a:cubicBezTo>
                    <a:cubicBezTo>
                      <a:pt x="2269" y="738"/>
                      <a:pt x="2336" y="605"/>
                      <a:pt x="2336" y="472"/>
                    </a:cubicBezTo>
                    <a:cubicBezTo>
                      <a:pt x="2336" y="171"/>
                      <a:pt x="2036" y="5"/>
                      <a:pt x="1502" y="5"/>
                    </a:cubicBezTo>
                    <a:cubicBezTo>
                      <a:pt x="1463" y="2"/>
                      <a:pt x="1423" y="0"/>
                      <a:pt x="1384" y="0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32"/>
              <p:cNvSpPr/>
              <p:nvPr/>
            </p:nvSpPr>
            <p:spPr>
              <a:xfrm>
                <a:off x="2880150" y="1138825"/>
                <a:ext cx="888624" cy="1066013"/>
              </a:xfrm>
              <a:custGeom>
                <a:rect b="b" l="l" r="r" t="t"/>
                <a:pathLst>
                  <a:path extrusionOk="0" h="51548" w="42965">
                    <a:moveTo>
                      <a:pt x="13231" y="1"/>
                    </a:moveTo>
                    <a:cubicBezTo>
                      <a:pt x="11792" y="1"/>
                      <a:pt x="10437" y="226"/>
                      <a:pt x="9641" y="806"/>
                    </a:cubicBezTo>
                    <a:cubicBezTo>
                      <a:pt x="7439" y="2373"/>
                      <a:pt x="1" y="25190"/>
                      <a:pt x="3670" y="28225"/>
                    </a:cubicBezTo>
                    <a:cubicBezTo>
                      <a:pt x="7306" y="31294"/>
                      <a:pt x="21349" y="33596"/>
                      <a:pt x="21349" y="33596"/>
                    </a:cubicBezTo>
                    <a:cubicBezTo>
                      <a:pt x="21349" y="33596"/>
                      <a:pt x="17180" y="47973"/>
                      <a:pt x="18281" y="49207"/>
                    </a:cubicBezTo>
                    <a:cubicBezTo>
                      <a:pt x="19112" y="50139"/>
                      <a:pt x="23847" y="51548"/>
                      <a:pt x="26587" y="51548"/>
                    </a:cubicBezTo>
                    <a:cubicBezTo>
                      <a:pt x="27474" y="51548"/>
                      <a:pt x="28152" y="51400"/>
                      <a:pt x="28421" y="51042"/>
                    </a:cubicBezTo>
                    <a:cubicBezTo>
                      <a:pt x="29522" y="49574"/>
                      <a:pt x="33658" y="35197"/>
                      <a:pt x="33658" y="35197"/>
                    </a:cubicBezTo>
                    <a:cubicBezTo>
                      <a:pt x="33658" y="35197"/>
                      <a:pt x="35742" y="36027"/>
                      <a:pt x="37533" y="36027"/>
                    </a:cubicBezTo>
                    <a:cubicBezTo>
                      <a:pt x="38305" y="36027"/>
                      <a:pt x="39023" y="35873"/>
                      <a:pt x="39496" y="35430"/>
                    </a:cubicBezTo>
                    <a:cubicBezTo>
                      <a:pt x="41064" y="33963"/>
                      <a:pt x="42965" y="26824"/>
                      <a:pt x="41964" y="25657"/>
                    </a:cubicBezTo>
                    <a:cubicBezTo>
                      <a:pt x="40863" y="24356"/>
                      <a:pt x="36127" y="23088"/>
                      <a:pt x="36127" y="23088"/>
                    </a:cubicBezTo>
                    <a:cubicBezTo>
                      <a:pt x="36127" y="23088"/>
                      <a:pt x="40730" y="7177"/>
                      <a:pt x="39596" y="5809"/>
                    </a:cubicBezTo>
                    <a:cubicBezTo>
                      <a:pt x="38664" y="4645"/>
                      <a:pt x="34221" y="2919"/>
                      <a:pt x="31122" y="2919"/>
                    </a:cubicBezTo>
                    <a:cubicBezTo>
                      <a:pt x="30226" y="2919"/>
                      <a:pt x="29442" y="3063"/>
                      <a:pt x="28888" y="3407"/>
                    </a:cubicBezTo>
                    <a:cubicBezTo>
                      <a:pt x="27487" y="4308"/>
                      <a:pt x="25352" y="18351"/>
                      <a:pt x="24385" y="18585"/>
                    </a:cubicBezTo>
                    <a:cubicBezTo>
                      <a:pt x="24313" y="18605"/>
                      <a:pt x="24205" y="18614"/>
                      <a:pt x="24066" y="18614"/>
                    </a:cubicBezTo>
                    <a:cubicBezTo>
                      <a:pt x="22335" y="18614"/>
                      <a:pt x="15838" y="17134"/>
                      <a:pt x="15745" y="15683"/>
                    </a:cubicBezTo>
                    <a:cubicBezTo>
                      <a:pt x="15612" y="14115"/>
                      <a:pt x="19648" y="2407"/>
                      <a:pt x="19014" y="1406"/>
                    </a:cubicBezTo>
                    <a:cubicBezTo>
                      <a:pt x="18567" y="703"/>
                      <a:pt x="15769" y="1"/>
                      <a:pt x="13231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43" name="Google Shape;243;p32"/>
            <p:cNvSpPr/>
            <p:nvPr/>
          </p:nvSpPr>
          <p:spPr>
            <a:xfrm rot="1370653">
              <a:off x="6566831" y="1687115"/>
              <a:ext cx="85919" cy="26498"/>
            </a:xfrm>
            <a:custGeom>
              <a:rect b="b" l="l" r="r" t="t"/>
              <a:pathLst>
                <a:path extrusionOk="0" h="1060" w="3437">
                  <a:moveTo>
                    <a:pt x="2091" y="1"/>
                  </a:moveTo>
                  <a:cubicBezTo>
                    <a:pt x="930" y="1"/>
                    <a:pt x="34" y="861"/>
                    <a:pt x="34" y="861"/>
                  </a:cubicBezTo>
                  <a:lnTo>
                    <a:pt x="1" y="894"/>
                  </a:lnTo>
                  <a:cubicBezTo>
                    <a:pt x="366" y="1008"/>
                    <a:pt x="730" y="1060"/>
                    <a:pt x="1095" y="1060"/>
                  </a:cubicBezTo>
                  <a:cubicBezTo>
                    <a:pt x="1264" y="1060"/>
                    <a:pt x="1433" y="1049"/>
                    <a:pt x="1602" y="1028"/>
                  </a:cubicBezTo>
                  <a:cubicBezTo>
                    <a:pt x="2236" y="994"/>
                    <a:pt x="2870" y="794"/>
                    <a:pt x="3437" y="461"/>
                  </a:cubicBezTo>
                  <a:lnTo>
                    <a:pt x="3437" y="427"/>
                  </a:lnTo>
                  <a:cubicBezTo>
                    <a:pt x="2973" y="115"/>
                    <a:pt x="2514" y="1"/>
                    <a:pt x="2091" y="1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32"/>
            <p:cNvSpPr/>
            <p:nvPr/>
          </p:nvSpPr>
          <p:spPr>
            <a:xfrm rot="1370653">
              <a:off x="6529209" y="1634782"/>
              <a:ext cx="170963" cy="73495"/>
            </a:xfrm>
            <a:custGeom>
              <a:rect b="b" l="l" r="r" t="t"/>
              <a:pathLst>
                <a:path extrusionOk="0" h="2940" w="6839">
                  <a:moveTo>
                    <a:pt x="5805" y="1"/>
                  </a:moveTo>
                  <a:cubicBezTo>
                    <a:pt x="5307" y="1"/>
                    <a:pt x="4712" y="546"/>
                    <a:pt x="3603" y="672"/>
                  </a:cubicBezTo>
                  <a:cubicBezTo>
                    <a:pt x="3302" y="709"/>
                    <a:pt x="3031" y="723"/>
                    <a:pt x="2786" y="723"/>
                  </a:cubicBezTo>
                  <a:cubicBezTo>
                    <a:pt x="1929" y="723"/>
                    <a:pt x="1393" y="547"/>
                    <a:pt x="1006" y="547"/>
                  </a:cubicBezTo>
                  <a:cubicBezTo>
                    <a:pt x="805" y="547"/>
                    <a:pt x="645" y="594"/>
                    <a:pt x="501" y="738"/>
                  </a:cubicBezTo>
                  <a:cubicBezTo>
                    <a:pt x="1" y="1239"/>
                    <a:pt x="635" y="2506"/>
                    <a:pt x="2036" y="2940"/>
                  </a:cubicBezTo>
                  <a:lnTo>
                    <a:pt x="2036" y="2906"/>
                  </a:lnTo>
                  <a:cubicBezTo>
                    <a:pt x="2036" y="2906"/>
                    <a:pt x="2903" y="2074"/>
                    <a:pt x="4058" y="2074"/>
                  </a:cubicBezTo>
                  <a:cubicBezTo>
                    <a:pt x="4488" y="2074"/>
                    <a:pt x="4958" y="2189"/>
                    <a:pt x="5438" y="2506"/>
                  </a:cubicBezTo>
                  <a:lnTo>
                    <a:pt x="5438" y="2540"/>
                  </a:lnTo>
                  <a:cubicBezTo>
                    <a:pt x="6572" y="1839"/>
                    <a:pt x="6839" y="805"/>
                    <a:pt x="6272" y="205"/>
                  </a:cubicBezTo>
                  <a:cubicBezTo>
                    <a:pt x="6117" y="58"/>
                    <a:pt x="5966" y="1"/>
                    <a:pt x="5805" y="1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5" name="Google Shape;245;p32"/>
            <p:cNvGrpSpPr/>
            <p:nvPr/>
          </p:nvGrpSpPr>
          <p:grpSpPr>
            <a:xfrm rot="1065669">
              <a:off x="6491252" y="1551654"/>
              <a:ext cx="323063" cy="78961"/>
              <a:chOff x="5755600" y="1491288"/>
              <a:chExt cx="358625" cy="94425"/>
            </a:xfrm>
          </p:grpSpPr>
          <p:sp>
            <p:nvSpPr>
              <p:cNvPr id="246" name="Google Shape;246;p32"/>
              <p:cNvSpPr/>
              <p:nvPr/>
            </p:nvSpPr>
            <p:spPr>
              <a:xfrm>
                <a:off x="5758100" y="1491288"/>
                <a:ext cx="81750" cy="70225"/>
              </a:xfrm>
              <a:custGeom>
                <a:rect b="b" l="l" r="r" t="t"/>
                <a:pathLst>
                  <a:path extrusionOk="0" h="2809" w="3270">
                    <a:moveTo>
                      <a:pt x="2897" y="1"/>
                    </a:moveTo>
                    <a:cubicBezTo>
                      <a:pt x="2811" y="1"/>
                      <a:pt x="2732" y="91"/>
                      <a:pt x="2703" y="207"/>
                    </a:cubicBezTo>
                    <a:lnTo>
                      <a:pt x="2703" y="441"/>
                    </a:lnTo>
                    <a:cubicBezTo>
                      <a:pt x="2703" y="641"/>
                      <a:pt x="2669" y="841"/>
                      <a:pt x="2603" y="1041"/>
                    </a:cubicBezTo>
                    <a:cubicBezTo>
                      <a:pt x="2603" y="1141"/>
                      <a:pt x="2536" y="1275"/>
                      <a:pt x="2503" y="1408"/>
                    </a:cubicBezTo>
                    <a:cubicBezTo>
                      <a:pt x="2469" y="1508"/>
                      <a:pt x="2403" y="1608"/>
                      <a:pt x="2303" y="1708"/>
                    </a:cubicBezTo>
                    <a:cubicBezTo>
                      <a:pt x="2236" y="1775"/>
                      <a:pt x="2136" y="1842"/>
                      <a:pt x="2036" y="1908"/>
                    </a:cubicBezTo>
                    <a:cubicBezTo>
                      <a:pt x="2019" y="1925"/>
                      <a:pt x="2002" y="1925"/>
                      <a:pt x="1981" y="1925"/>
                    </a:cubicBezTo>
                    <a:cubicBezTo>
                      <a:pt x="1961" y="1925"/>
                      <a:pt x="1936" y="1925"/>
                      <a:pt x="1902" y="1942"/>
                    </a:cubicBezTo>
                    <a:lnTo>
                      <a:pt x="1469" y="1942"/>
                    </a:lnTo>
                    <a:cubicBezTo>
                      <a:pt x="1402" y="1942"/>
                      <a:pt x="1369" y="1908"/>
                      <a:pt x="1302" y="1908"/>
                    </a:cubicBezTo>
                    <a:cubicBezTo>
                      <a:pt x="1235" y="1908"/>
                      <a:pt x="1202" y="1842"/>
                      <a:pt x="1135" y="1842"/>
                    </a:cubicBezTo>
                    <a:cubicBezTo>
                      <a:pt x="1102" y="1808"/>
                      <a:pt x="1068" y="1775"/>
                      <a:pt x="1002" y="1742"/>
                    </a:cubicBezTo>
                    <a:cubicBezTo>
                      <a:pt x="935" y="1642"/>
                      <a:pt x="868" y="1541"/>
                      <a:pt x="801" y="1441"/>
                    </a:cubicBezTo>
                    <a:cubicBezTo>
                      <a:pt x="768" y="1341"/>
                      <a:pt x="701" y="1241"/>
                      <a:pt x="668" y="1108"/>
                    </a:cubicBezTo>
                    <a:cubicBezTo>
                      <a:pt x="635" y="908"/>
                      <a:pt x="601" y="707"/>
                      <a:pt x="568" y="507"/>
                    </a:cubicBezTo>
                    <a:lnTo>
                      <a:pt x="568" y="341"/>
                    </a:lnTo>
                    <a:cubicBezTo>
                      <a:pt x="568" y="341"/>
                      <a:pt x="568" y="307"/>
                      <a:pt x="568" y="274"/>
                    </a:cubicBezTo>
                    <a:lnTo>
                      <a:pt x="535" y="307"/>
                    </a:lnTo>
                    <a:cubicBezTo>
                      <a:pt x="516" y="177"/>
                      <a:pt x="425" y="109"/>
                      <a:pt x="330" y="109"/>
                    </a:cubicBezTo>
                    <a:cubicBezTo>
                      <a:pt x="256" y="109"/>
                      <a:pt x="179" y="152"/>
                      <a:pt x="134" y="240"/>
                    </a:cubicBezTo>
                    <a:lnTo>
                      <a:pt x="101" y="307"/>
                    </a:lnTo>
                    <a:cubicBezTo>
                      <a:pt x="101" y="374"/>
                      <a:pt x="68" y="441"/>
                      <a:pt x="68" y="507"/>
                    </a:cubicBezTo>
                    <a:cubicBezTo>
                      <a:pt x="34" y="741"/>
                      <a:pt x="1" y="1008"/>
                      <a:pt x="34" y="1241"/>
                    </a:cubicBezTo>
                    <a:cubicBezTo>
                      <a:pt x="34" y="1408"/>
                      <a:pt x="68" y="1575"/>
                      <a:pt x="134" y="1742"/>
                    </a:cubicBezTo>
                    <a:cubicBezTo>
                      <a:pt x="201" y="1942"/>
                      <a:pt x="301" y="2142"/>
                      <a:pt x="435" y="2309"/>
                    </a:cubicBezTo>
                    <a:cubicBezTo>
                      <a:pt x="501" y="2409"/>
                      <a:pt x="601" y="2475"/>
                      <a:pt x="701" y="2542"/>
                    </a:cubicBezTo>
                    <a:cubicBezTo>
                      <a:pt x="801" y="2609"/>
                      <a:pt x="902" y="2676"/>
                      <a:pt x="1035" y="2709"/>
                    </a:cubicBezTo>
                    <a:cubicBezTo>
                      <a:pt x="1135" y="2742"/>
                      <a:pt x="1235" y="2776"/>
                      <a:pt x="1369" y="2809"/>
                    </a:cubicBezTo>
                    <a:lnTo>
                      <a:pt x="1702" y="2809"/>
                    </a:lnTo>
                    <a:cubicBezTo>
                      <a:pt x="1802" y="2809"/>
                      <a:pt x="1902" y="2809"/>
                      <a:pt x="2002" y="2776"/>
                    </a:cubicBezTo>
                    <a:cubicBezTo>
                      <a:pt x="2136" y="2742"/>
                      <a:pt x="2269" y="2709"/>
                      <a:pt x="2369" y="2676"/>
                    </a:cubicBezTo>
                    <a:cubicBezTo>
                      <a:pt x="2503" y="2609"/>
                      <a:pt x="2603" y="2542"/>
                      <a:pt x="2669" y="2442"/>
                    </a:cubicBezTo>
                    <a:cubicBezTo>
                      <a:pt x="2770" y="2375"/>
                      <a:pt x="2836" y="2309"/>
                      <a:pt x="2903" y="2209"/>
                    </a:cubicBezTo>
                    <a:cubicBezTo>
                      <a:pt x="3036" y="2042"/>
                      <a:pt x="3136" y="1842"/>
                      <a:pt x="3170" y="1642"/>
                    </a:cubicBezTo>
                    <a:cubicBezTo>
                      <a:pt x="3203" y="1475"/>
                      <a:pt x="3237" y="1308"/>
                      <a:pt x="3237" y="1141"/>
                    </a:cubicBezTo>
                    <a:cubicBezTo>
                      <a:pt x="3270" y="908"/>
                      <a:pt x="3237" y="641"/>
                      <a:pt x="3203" y="407"/>
                    </a:cubicBezTo>
                    <a:cubicBezTo>
                      <a:pt x="3203" y="341"/>
                      <a:pt x="3170" y="240"/>
                      <a:pt x="3136" y="140"/>
                    </a:cubicBezTo>
                    <a:cubicBezTo>
                      <a:pt x="3103" y="74"/>
                      <a:pt x="3036" y="7"/>
                      <a:pt x="2936" y="7"/>
                    </a:cubicBezTo>
                    <a:cubicBezTo>
                      <a:pt x="2923" y="3"/>
                      <a:pt x="2910" y="1"/>
                      <a:pt x="2897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32"/>
              <p:cNvSpPr/>
              <p:nvPr/>
            </p:nvSpPr>
            <p:spPr>
              <a:xfrm>
                <a:off x="5755600" y="1536088"/>
                <a:ext cx="28250" cy="34600"/>
              </a:xfrm>
              <a:custGeom>
                <a:rect b="b" l="l" r="r" t="t"/>
                <a:pathLst>
                  <a:path extrusionOk="0" h="1384" w="1130">
                    <a:moveTo>
                      <a:pt x="838" y="1"/>
                    </a:moveTo>
                    <a:cubicBezTo>
                      <a:pt x="778" y="1"/>
                      <a:pt x="716" y="25"/>
                      <a:pt x="668" y="83"/>
                    </a:cubicBezTo>
                    <a:lnTo>
                      <a:pt x="34" y="1050"/>
                    </a:lnTo>
                    <a:cubicBezTo>
                      <a:pt x="1" y="1150"/>
                      <a:pt x="1" y="1284"/>
                      <a:pt x="101" y="1351"/>
                    </a:cubicBezTo>
                    <a:cubicBezTo>
                      <a:pt x="134" y="1351"/>
                      <a:pt x="168" y="1384"/>
                      <a:pt x="234" y="1384"/>
                    </a:cubicBezTo>
                    <a:cubicBezTo>
                      <a:pt x="301" y="1384"/>
                      <a:pt x="368" y="1351"/>
                      <a:pt x="401" y="1284"/>
                    </a:cubicBezTo>
                    <a:lnTo>
                      <a:pt x="1035" y="317"/>
                    </a:lnTo>
                    <a:cubicBezTo>
                      <a:pt x="1130" y="150"/>
                      <a:pt x="988" y="1"/>
                      <a:pt x="838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32"/>
              <p:cNvSpPr/>
              <p:nvPr/>
            </p:nvSpPr>
            <p:spPr>
              <a:xfrm>
                <a:off x="5797300" y="1544813"/>
                <a:ext cx="10025" cy="40050"/>
              </a:xfrm>
              <a:custGeom>
                <a:rect b="b" l="l" r="r" t="t"/>
                <a:pathLst>
                  <a:path extrusionOk="0" h="1602" w="401">
                    <a:moveTo>
                      <a:pt x="201" y="1"/>
                    </a:moveTo>
                    <a:cubicBezTo>
                      <a:pt x="101" y="1"/>
                      <a:pt x="1" y="68"/>
                      <a:pt x="1" y="201"/>
                    </a:cubicBezTo>
                    <a:lnTo>
                      <a:pt x="1" y="1402"/>
                    </a:lnTo>
                    <a:cubicBezTo>
                      <a:pt x="1" y="1502"/>
                      <a:pt x="67" y="1602"/>
                      <a:pt x="201" y="1602"/>
                    </a:cubicBezTo>
                    <a:cubicBezTo>
                      <a:pt x="301" y="1602"/>
                      <a:pt x="401" y="1502"/>
                      <a:pt x="401" y="1402"/>
                    </a:cubicBezTo>
                    <a:lnTo>
                      <a:pt x="401" y="201"/>
                    </a:lnTo>
                    <a:cubicBezTo>
                      <a:pt x="401" y="68"/>
                      <a:pt x="301" y="1"/>
                      <a:pt x="201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32"/>
              <p:cNvSpPr/>
              <p:nvPr/>
            </p:nvSpPr>
            <p:spPr>
              <a:xfrm>
                <a:off x="5819825" y="1531163"/>
                <a:ext cx="30875" cy="32875"/>
              </a:xfrm>
              <a:custGeom>
                <a:rect b="b" l="l" r="r" t="t"/>
                <a:pathLst>
                  <a:path extrusionOk="0" h="1315" w="1235">
                    <a:moveTo>
                      <a:pt x="246" y="0"/>
                    </a:moveTo>
                    <a:cubicBezTo>
                      <a:pt x="197" y="0"/>
                      <a:pt x="145" y="17"/>
                      <a:pt x="100" y="47"/>
                    </a:cubicBezTo>
                    <a:cubicBezTo>
                      <a:pt x="34" y="113"/>
                      <a:pt x="0" y="247"/>
                      <a:pt x="67" y="347"/>
                    </a:cubicBezTo>
                    <a:lnTo>
                      <a:pt x="834" y="1247"/>
                    </a:lnTo>
                    <a:cubicBezTo>
                      <a:pt x="868" y="1281"/>
                      <a:pt x="934" y="1314"/>
                      <a:pt x="1001" y="1314"/>
                    </a:cubicBezTo>
                    <a:cubicBezTo>
                      <a:pt x="1034" y="1314"/>
                      <a:pt x="1068" y="1281"/>
                      <a:pt x="1134" y="1247"/>
                    </a:cubicBezTo>
                    <a:cubicBezTo>
                      <a:pt x="1201" y="1181"/>
                      <a:pt x="1235" y="1047"/>
                      <a:pt x="1134" y="981"/>
                    </a:cubicBezTo>
                    <a:lnTo>
                      <a:pt x="401" y="80"/>
                    </a:lnTo>
                    <a:cubicBezTo>
                      <a:pt x="364" y="25"/>
                      <a:pt x="307" y="0"/>
                      <a:pt x="246" y="0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32"/>
              <p:cNvSpPr/>
              <p:nvPr/>
            </p:nvSpPr>
            <p:spPr>
              <a:xfrm>
                <a:off x="6021625" y="1491438"/>
                <a:ext cx="81750" cy="70925"/>
              </a:xfrm>
              <a:custGeom>
                <a:rect b="b" l="l" r="r" t="t"/>
                <a:pathLst>
                  <a:path extrusionOk="0" h="2837" w="3270">
                    <a:moveTo>
                      <a:pt x="2970" y="1"/>
                    </a:moveTo>
                    <a:cubicBezTo>
                      <a:pt x="2836" y="1"/>
                      <a:pt x="2736" y="101"/>
                      <a:pt x="2736" y="201"/>
                    </a:cubicBezTo>
                    <a:lnTo>
                      <a:pt x="2736" y="435"/>
                    </a:lnTo>
                    <a:cubicBezTo>
                      <a:pt x="2703" y="635"/>
                      <a:pt x="2669" y="835"/>
                      <a:pt x="2636" y="1035"/>
                    </a:cubicBezTo>
                    <a:cubicBezTo>
                      <a:pt x="2603" y="1168"/>
                      <a:pt x="2569" y="1302"/>
                      <a:pt x="2503" y="1402"/>
                    </a:cubicBezTo>
                    <a:cubicBezTo>
                      <a:pt x="2469" y="1535"/>
                      <a:pt x="2402" y="1636"/>
                      <a:pt x="2336" y="1736"/>
                    </a:cubicBezTo>
                    <a:cubicBezTo>
                      <a:pt x="2236" y="1802"/>
                      <a:pt x="2169" y="1869"/>
                      <a:pt x="2069" y="1936"/>
                    </a:cubicBezTo>
                    <a:cubicBezTo>
                      <a:pt x="2036" y="1952"/>
                      <a:pt x="2011" y="1952"/>
                      <a:pt x="1990" y="1952"/>
                    </a:cubicBezTo>
                    <a:cubicBezTo>
                      <a:pt x="1969" y="1952"/>
                      <a:pt x="1952" y="1952"/>
                      <a:pt x="1935" y="1969"/>
                    </a:cubicBezTo>
                    <a:lnTo>
                      <a:pt x="1502" y="1969"/>
                    </a:lnTo>
                    <a:cubicBezTo>
                      <a:pt x="1435" y="1969"/>
                      <a:pt x="1368" y="1936"/>
                      <a:pt x="1302" y="1936"/>
                    </a:cubicBezTo>
                    <a:cubicBezTo>
                      <a:pt x="1235" y="1902"/>
                      <a:pt x="1202" y="1902"/>
                      <a:pt x="1168" y="1869"/>
                    </a:cubicBezTo>
                    <a:cubicBezTo>
                      <a:pt x="1102" y="1836"/>
                      <a:pt x="1068" y="1802"/>
                      <a:pt x="1035" y="1769"/>
                    </a:cubicBezTo>
                    <a:cubicBezTo>
                      <a:pt x="935" y="1669"/>
                      <a:pt x="868" y="1569"/>
                      <a:pt x="835" y="1469"/>
                    </a:cubicBezTo>
                    <a:cubicBezTo>
                      <a:pt x="768" y="1369"/>
                      <a:pt x="735" y="1235"/>
                      <a:pt x="701" y="1135"/>
                    </a:cubicBezTo>
                    <a:cubicBezTo>
                      <a:pt x="635" y="935"/>
                      <a:pt x="601" y="735"/>
                      <a:pt x="601" y="535"/>
                    </a:cubicBezTo>
                    <a:lnTo>
                      <a:pt x="601" y="368"/>
                    </a:lnTo>
                    <a:cubicBezTo>
                      <a:pt x="601" y="335"/>
                      <a:pt x="601" y="335"/>
                      <a:pt x="601" y="301"/>
                    </a:cubicBezTo>
                    <a:lnTo>
                      <a:pt x="534" y="301"/>
                    </a:lnTo>
                    <a:cubicBezTo>
                      <a:pt x="516" y="193"/>
                      <a:pt x="420" y="133"/>
                      <a:pt x="320" y="133"/>
                    </a:cubicBezTo>
                    <a:cubicBezTo>
                      <a:pt x="235" y="133"/>
                      <a:pt x="147" y="176"/>
                      <a:pt x="101" y="268"/>
                    </a:cubicBezTo>
                    <a:lnTo>
                      <a:pt x="101" y="335"/>
                    </a:lnTo>
                    <a:cubicBezTo>
                      <a:pt x="67" y="368"/>
                      <a:pt x="34" y="435"/>
                      <a:pt x="34" y="535"/>
                    </a:cubicBezTo>
                    <a:cubicBezTo>
                      <a:pt x="1" y="768"/>
                      <a:pt x="1" y="1002"/>
                      <a:pt x="1" y="1269"/>
                    </a:cubicBezTo>
                    <a:cubicBezTo>
                      <a:pt x="34" y="1435"/>
                      <a:pt x="67" y="1602"/>
                      <a:pt x="101" y="1769"/>
                    </a:cubicBezTo>
                    <a:cubicBezTo>
                      <a:pt x="168" y="1969"/>
                      <a:pt x="268" y="2169"/>
                      <a:pt x="434" y="2336"/>
                    </a:cubicBezTo>
                    <a:cubicBezTo>
                      <a:pt x="501" y="2403"/>
                      <a:pt x="601" y="2469"/>
                      <a:pt x="701" y="2570"/>
                    </a:cubicBezTo>
                    <a:cubicBezTo>
                      <a:pt x="801" y="2636"/>
                      <a:pt x="901" y="2670"/>
                      <a:pt x="1001" y="2736"/>
                    </a:cubicBezTo>
                    <a:cubicBezTo>
                      <a:pt x="1102" y="2770"/>
                      <a:pt x="1235" y="2803"/>
                      <a:pt x="1335" y="2803"/>
                    </a:cubicBezTo>
                    <a:lnTo>
                      <a:pt x="1502" y="2836"/>
                    </a:lnTo>
                    <a:lnTo>
                      <a:pt x="1702" y="2836"/>
                    </a:lnTo>
                    <a:cubicBezTo>
                      <a:pt x="1802" y="2836"/>
                      <a:pt x="1902" y="2803"/>
                      <a:pt x="2002" y="2803"/>
                    </a:cubicBezTo>
                    <a:cubicBezTo>
                      <a:pt x="2136" y="2770"/>
                      <a:pt x="2269" y="2736"/>
                      <a:pt x="2369" y="2670"/>
                    </a:cubicBezTo>
                    <a:cubicBezTo>
                      <a:pt x="2503" y="2636"/>
                      <a:pt x="2603" y="2570"/>
                      <a:pt x="2703" y="2469"/>
                    </a:cubicBezTo>
                    <a:cubicBezTo>
                      <a:pt x="2769" y="2403"/>
                      <a:pt x="2869" y="2303"/>
                      <a:pt x="2936" y="2203"/>
                    </a:cubicBezTo>
                    <a:cubicBezTo>
                      <a:pt x="3036" y="2036"/>
                      <a:pt x="3136" y="1869"/>
                      <a:pt x="3170" y="1669"/>
                    </a:cubicBezTo>
                    <a:cubicBezTo>
                      <a:pt x="3236" y="1502"/>
                      <a:pt x="3270" y="1335"/>
                      <a:pt x="3270" y="1168"/>
                    </a:cubicBezTo>
                    <a:cubicBezTo>
                      <a:pt x="3270" y="835"/>
                      <a:pt x="3236" y="501"/>
                      <a:pt x="3170" y="168"/>
                    </a:cubicBezTo>
                    <a:cubicBezTo>
                      <a:pt x="3136" y="68"/>
                      <a:pt x="3036" y="1"/>
                      <a:pt x="2970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32"/>
              <p:cNvSpPr/>
              <p:nvPr/>
            </p:nvSpPr>
            <p:spPr>
              <a:xfrm>
                <a:off x="6019125" y="1536438"/>
                <a:ext cx="27550" cy="34250"/>
              </a:xfrm>
              <a:custGeom>
                <a:rect b="b" l="l" r="r" t="t"/>
                <a:pathLst>
                  <a:path extrusionOk="0" h="1370" w="1102">
                    <a:moveTo>
                      <a:pt x="855" y="1"/>
                    </a:moveTo>
                    <a:cubicBezTo>
                      <a:pt x="786" y="1"/>
                      <a:pt x="723" y="38"/>
                      <a:pt x="701" y="102"/>
                    </a:cubicBezTo>
                    <a:lnTo>
                      <a:pt x="67" y="1070"/>
                    </a:lnTo>
                    <a:cubicBezTo>
                      <a:pt x="1" y="1170"/>
                      <a:pt x="34" y="1303"/>
                      <a:pt x="134" y="1337"/>
                    </a:cubicBezTo>
                    <a:cubicBezTo>
                      <a:pt x="134" y="1370"/>
                      <a:pt x="201" y="1370"/>
                      <a:pt x="234" y="1370"/>
                    </a:cubicBezTo>
                    <a:cubicBezTo>
                      <a:pt x="301" y="1370"/>
                      <a:pt x="368" y="1337"/>
                      <a:pt x="401" y="1303"/>
                    </a:cubicBezTo>
                    <a:lnTo>
                      <a:pt x="1035" y="336"/>
                    </a:lnTo>
                    <a:cubicBezTo>
                      <a:pt x="1101" y="236"/>
                      <a:pt x="1068" y="102"/>
                      <a:pt x="968" y="36"/>
                    </a:cubicBezTo>
                    <a:cubicBezTo>
                      <a:pt x="933" y="12"/>
                      <a:pt x="893" y="1"/>
                      <a:pt x="855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32"/>
              <p:cNvSpPr/>
              <p:nvPr/>
            </p:nvSpPr>
            <p:spPr>
              <a:xfrm>
                <a:off x="6060825" y="1545663"/>
                <a:ext cx="10025" cy="40050"/>
              </a:xfrm>
              <a:custGeom>
                <a:rect b="b" l="l" r="r" t="t"/>
                <a:pathLst>
                  <a:path extrusionOk="0" h="1602" w="401">
                    <a:moveTo>
                      <a:pt x="201" y="0"/>
                    </a:moveTo>
                    <a:cubicBezTo>
                      <a:pt x="101" y="0"/>
                      <a:pt x="1" y="67"/>
                      <a:pt x="1" y="200"/>
                    </a:cubicBezTo>
                    <a:lnTo>
                      <a:pt x="1" y="1401"/>
                    </a:lnTo>
                    <a:cubicBezTo>
                      <a:pt x="1" y="1501"/>
                      <a:pt x="101" y="1601"/>
                      <a:pt x="201" y="1601"/>
                    </a:cubicBezTo>
                    <a:cubicBezTo>
                      <a:pt x="334" y="1601"/>
                      <a:pt x="401" y="1501"/>
                      <a:pt x="401" y="1401"/>
                    </a:cubicBezTo>
                    <a:lnTo>
                      <a:pt x="401" y="200"/>
                    </a:lnTo>
                    <a:cubicBezTo>
                      <a:pt x="401" y="67"/>
                      <a:pt x="301" y="0"/>
                      <a:pt x="201" y="0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32"/>
              <p:cNvSpPr/>
              <p:nvPr/>
            </p:nvSpPr>
            <p:spPr>
              <a:xfrm>
                <a:off x="6083350" y="1531563"/>
                <a:ext cx="30875" cy="33300"/>
              </a:xfrm>
              <a:custGeom>
                <a:rect b="b" l="l" r="r" t="t"/>
                <a:pathLst>
                  <a:path extrusionOk="0" h="1332" w="1235">
                    <a:moveTo>
                      <a:pt x="247" y="1"/>
                    </a:moveTo>
                    <a:cubicBezTo>
                      <a:pt x="197" y="1"/>
                      <a:pt x="145" y="19"/>
                      <a:pt x="100" y="64"/>
                    </a:cubicBezTo>
                    <a:cubicBezTo>
                      <a:pt x="34" y="131"/>
                      <a:pt x="0" y="264"/>
                      <a:pt x="100" y="364"/>
                    </a:cubicBezTo>
                    <a:lnTo>
                      <a:pt x="834" y="1231"/>
                    </a:lnTo>
                    <a:cubicBezTo>
                      <a:pt x="867" y="1298"/>
                      <a:pt x="934" y="1331"/>
                      <a:pt x="1001" y="1331"/>
                    </a:cubicBezTo>
                    <a:cubicBezTo>
                      <a:pt x="1034" y="1331"/>
                      <a:pt x="1101" y="1298"/>
                      <a:pt x="1134" y="1265"/>
                    </a:cubicBezTo>
                    <a:cubicBezTo>
                      <a:pt x="1201" y="1198"/>
                      <a:pt x="1234" y="1065"/>
                      <a:pt x="1168" y="965"/>
                    </a:cubicBezTo>
                    <a:lnTo>
                      <a:pt x="400" y="64"/>
                    </a:lnTo>
                    <a:cubicBezTo>
                      <a:pt x="364" y="27"/>
                      <a:pt x="307" y="1"/>
                      <a:pt x="247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 txBox="1"/>
          <p:nvPr>
            <p:ph type="title"/>
          </p:nvPr>
        </p:nvSpPr>
        <p:spPr>
          <a:xfrm>
            <a:off x="5787975" y="1237175"/>
            <a:ext cx="27345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0"/>
              <a:t>Monday</a:t>
            </a:r>
            <a:endParaRPr/>
          </a:p>
        </p:txBody>
      </p:sp>
      <p:sp>
        <p:nvSpPr>
          <p:cNvPr id="259" name="Google Shape;259;p33"/>
          <p:cNvSpPr txBox="1"/>
          <p:nvPr>
            <p:ph idx="2" type="title"/>
          </p:nvPr>
        </p:nvSpPr>
        <p:spPr>
          <a:xfrm>
            <a:off x="5069900" y="1982550"/>
            <a:ext cx="3249000" cy="95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 Addition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Split Strategy</a:t>
            </a:r>
            <a:endParaRPr/>
          </a:p>
        </p:txBody>
      </p:sp>
      <p:grpSp>
        <p:nvGrpSpPr>
          <p:cNvPr id="260" name="Google Shape;260;p33"/>
          <p:cNvGrpSpPr/>
          <p:nvPr/>
        </p:nvGrpSpPr>
        <p:grpSpPr>
          <a:xfrm>
            <a:off x="716223" y="247585"/>
            <a:ext cx="4072310" cy="4247846"/>
            <a:chOff x="1277425" y="939100"/>
            <a:chExt cx="3457850" cy="3606900"/>
          </a:xfrm>
        </p:grpSpPr>
        <p:sp>
          <p:nvSpPr>
            <p:cNvPr id="261" name="Google Shape;261;p33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3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33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3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3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3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3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33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33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33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33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3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3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3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33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3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33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3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33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4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Year 1 Addition - The Split Strategy</a:t>
            </a:r>
            <a:endParaRPr/>
          </a:p>
        </p:txBody>
      </p:sp>
      <p:sp>
        <p:nvSpPr>
          <p:cNvPr id="291" name="Google Shape;291;p34"/>
          <p:cNvSpPr/>
          <p:nvPr/>
        </p:nvSpPr>
        <p:spPr>
          <a:xfrm>
            <a:off x="7577100" y="334999"/>
            <a:ext cx="934317" cy="866891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2" name="Google Shape;292;p34"/>
          <p:cNvGrpSpPr/>
          <p:nvPr/>
        </p:nvGrpSpPr>
        <p:grpSpPr>
          <a:xfrm>
            <a:off x="7678420" y="4326236"/>
            <a:ext cx="587386" cy="562828"/>
            <a:chOff x="5789825" y="1572500"/>
            <a:chExt cx="675700" cy="647450"/>
          </a:xfrm>
        </p:grpSpPr>
        <p:sp>
          <p:nvSpPr>
            <p:cNvPr id="293" name="Google Shape;293;p34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34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34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96" name="Google Shape;296;p34" title="Year 1 W10 Split Add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6925" y="1023375"/>
            <a:ext cx="5154276" cy="3865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7" name="Google Shape;297;p34"/>
          <p:cNvGrpSpPr/>
          <p:nvPr/>
        </p:nvGrpSpPr>
        <p:grpSpPr>
          <a:xfrm>
            <a:off x="247810" y="1424951"/>
            <a:ext cx="1551041" cy="2293593"/>
            <a:chOff x="1344850" y="728025"/>
            <a:chExt cx="2829850" cy="3687449"/>
          </a:xfrm>
        </p:grpSpPr>
        <p:sp>
          <p:nvSpPr>
            <p:cNvPr id="298" name="Google Shape;298;p34"/>
            <p:cNvSpPr/>
            <p:nvPr/>
          </p:nvSpPr>
          <p:spPr>
            <a:xfrm>
              <a:off x="2619268" y="792216"/>
              <a:ext cx="636538" cy="374973"/>
            </a:xfrm>
            <a:custGeom>
              <a:rect b="b" l="l" r="r" t="t"/>
              <a:pathLst>
                <a:path extrusionOk="0" h="5935" w="10075">
                  <a:moveTo>
                    <a:pt x="1576" y="1"/>
                  </a:moveTo>
                  <a:cubicBezTo>
                    <a:pt x="1078" y="1"/>
                    <a:pt x="553" y="31"/>
                    <a:pt x="1" y="97"/>
                  </a:cubicBezTo>
                  <a:cubicBezTo>
                    <a:pt x="334" y="97"/>
                    <a:pt x="6305" y="331"/>
                    <a:pt x="9074" y="5935"/>
                  </a:cubicBezTo>
                  <a:cubicBezTo>
                    <a:pt x="9374" y="5768"/>
                    <a:pt x="9708" y="5668"/>
                    <a:pt x="10074" y="5634"/>
                  </a:cubicBezTo>
                  <a:lnTo>
                    <a:pt x="10074" y="5601"/>
                  </a:lnTo>
                  <a:cubicBezTo>
                    <a:pt x="9774" y="4567"/>
                    <a:pt x="9274" y="3600"/>
                    <a:pt x="8607" y="2732"/>
                  </a:cubicBezTo>
                  <a:lnTo>
                    <a:pt x="8607" y="2699"/>
                  </a:lnTo>
                  <a:cubicBezTo>
                    <a:pt x="7865" y="1957"/>
                    <a:pt x="5592" y="1"/>
                    <a:pt x="157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34"/>
            <p:cNvSpPr/>
            <p:nvPr/>
          </p:nvSpPr>
          <p:spPr>
            <a:xfrm>
              <a:off x="3120860" y="1136738"/>
              <a:ext cx="442639" cy="601410"/>
            </a:xfrm>
            <a:custGeom>
              <a:rect b="b" l="l" r="r" t="t"/>
              <a:pathLst>
                <a:path extrusionOk="0" h="9519" w="7006">
                  <a:moveTo>
                    <a:pt x="2534" y="0"/>
                  </a:moveTo>
                  <a:cubicBezTo>
                    <a:pt x="2424" y="0"/>
                    <a:pt x="2313" y="5"/>
                    <a:pt x="2202" y="15"/>
                  </a:cubicBezTo>
                  <a:cubicBezTo>
                    <a:pt x="1869" y="15"/>
                    <a:pt x="1502" y="115"/>
                    <a:pt x="1201" y="281"/>
                  </a:cubicBezTo>
                  <a:cubicBezTo>
                    <a:pt x="534" y="715"/>
                    <a:pt x="1" y="6653"/>
                    <a:pt x="2069" y="8954"/>
                  </a:cubicBezTo>
                  <a:cubicBezTo>
                    <a:pt x="2410" y="9332"/>
                    <a:pt x="2942" y="9518"/>
                    <a:pt x="3523" y="9518"/>
                  </a:cubicBezTo>
                  <a:cubicBezTo>
                    <a:pt x="4532" y="9518"/>
                    <a:pt x="5688" y="8955"/>
                    <a:pt x="6238" y="7854"/>
                  </a:cubicBezTo>
                  <a:cubicBezTo>
                    <a:pt x="7006" y="6319"/>
                    <a:pt x="6539" y="1582"/>
                    <a:pt x="4404" y="482"/>
                  </a:cubicBezTo>
                  <a:cubicBezTo>
                    <a:pt x="3833" y="168"/>
                    <a:pt x="3189" y="0"/>
                    <a:pt x="253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34"/>
            <p:cNvSpPr/>
            <p:nvPr/>
          </p:nvSpPr>
          <p:spPr>
            <a:xfrm>
              <a:off x="3095588" y="1153923"/>
              <a:ext cx="436321" cy="585047"/>
            </a:xfrm>
            <a:custGeom>
              <a:rect b="b" l="l" r="r" t="t"/>
              <a:pathLst>
                <a:path extrusionOk="0" h="9260" w="6906">
                  <a:moveTo>
                    <a:pt x="2264" y="1"/>
                  </a:moveTo>
                  <a:cubicBezTo>
                    <a:pt x="1680" y="1"/>
                    <a:pt x="1301" y="176"/>
                    <a:pt x="1301" y="176"/>
                  </a:cubicBezTo>
                  <a:cubicBezTo>
                    <a:pt x="0" y="1744"/>
                    <a:pt x="2202" y="7582"/>
                    <a:pt x="2202" y="7582"/>
                  </a:cubicBezTo>
                  <a:cubicBezTo>
                    <a:pt x="2202" y="7582"/>
                    <a:pt x="2202" y="9260"/>
                    <a:pt x="3606" y="9260"/>
                  </a:cubicBezTo>
                  <a:cubicBezTo>
                    <a:pt x="3774" y="9260"/>
                    <a:pt x="3961" y="9236"/>
                    <a:pt x="4170" y="9183"/>
                  </a:cubicBezTo>
                  <a:cubicBezTo>
                    <a:pt x="6905" y="8449"/>
                    <a:pt x="6705" y="3278"/>
                    <a:pt x="4904" y="1310"/>
                  </a:cubicBezTo>
                  <a:cubicBezTo>
                    <a:pt x="3929" y="245"/>
                    <a:pt x="2954" y="1"/>
                    <a:pt x="2264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34"/>
            <p:cNvSpPr/>
            <p:nvPr/>
          </p:nvSpPr>
          <p:spPr>
            <a:xfrm>
              <a:off x="3340666" y="1972549"/>
              <a:ext cx="399866" cy="391842"/>
            </a:xfrm>
            <a:custGeom>
              <a:rect b="b" l="l" r="r" t="t"/>
              <a:pathLst>
                <a:path extrusionOk="0" h="6202" w="6329">
                  <a:moveTo>
                    <a:pt x="5742" y="1"/>
                  </a:moveTo>
                  <a:cubicBezTo>
                    <a:pt x="5625" y="1"/>
                    <a:pt x="5510" y="95"/>
                    <a:pt x="5528" y="262"/>
                  </a:cubicBezTo>
                  <a:cubicBezTo>
                    <a:pt x="5528" y="262"/>
                    <a:pt x="5862" y="2297"/>
                    <a:pt x="3226" y="4532"/>
                  </a:cubicBezTo>
                  <a:cubicBezTo>
                    <a:pt x="2126" y="5466"/>
                    <a:pt x="291" y="5799"/>
                    <a:pt x="258" y="5799"/>
                  </a:cubicBezTo>
                  <a:cubicBezTo>
                    <a:pt x="1" y="5799"/>
                    <a:pt x="22" y="6201"/>
                    <a:pt x="262" y="6201"/>
                  </a:cubicBezTo>
                  <a:cubicBezTo>
                    <a:pt x="272" y="6201"/>
                    <a:pt x="281" y="6201"/>
                    <a:pt x="291" y="6199"/>
                  </a:cubicBezTo>
                  <a:lnTo>
                    <a:pt x="324" y="6199"/>
                  </a:lnTo>
                  <a:cubicBezTo>
                    <a:pt x="424" y="6199"/>
                    <a:pt x="2292" y="5866"/>
                    <a:pt x="3527" y="4865"/>
                  </a:cubicBezTo>
                  <a:cubicBezTo>
                    <a:pt x="6329" y="2463"/>
                    <a:pt x="5962" y="262"/>
                    <a:pt x="5962" y="195"/>
                  </a:cubicBezTo>
                  <a:cubicBezTo>
                    <a:pt x="5932" y="62"/>
                    <a:pt x="5836" y="1"/>
                    <a:pt x="57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34"/>
            <p:cNvSpPr/>
            <p:nvPr/>
          </p:nvSpPr>
          <p:spPr>
            <a:xfrm>
              <a:off x="3587702" y="1866911"/>
              <a:ext cx="189793" cy="139565"/>
            </a:xfrm>
            <a:custGeom>
              <a:rect b="b" l="l" r="r" t="t"/>
              <a:pathLst>
                <a:path extrusionOk="0" h="2209" w="3004">
                  <a:moveTo>
                    <a:pt x="1466" y="0"/>
                  </a:moveTo>
                  <a:cubicBezTo>
                    <a:pt x="1268" y="0"/>
                    <a:pt x="1049" y="69"/>
                    <a:pt x="817" y="233"/>
                  </a:cubicBezTo>
                  <a:cubicBezTo>
                    <a:pt x="0" y="959"/>
                    <a:pt x="557" y="2208"/>
                    <a:pt x="1539" y="2208"/>
                  </a:cubicBezTo>
                  <a:cubicBezTo>
                    <a:pt x="1639" y="2208"/>
                    <a:pt x="1744" y="2195"/>
                    <a:pt x="1852" y="2167"/>
                  </a:cubicBezTo>
                  <a:cubicBezTo>
                    <a:pt x="3003" y="1971"/>
                    <a:pt x="2523" y="0"/>
                    <a:pt x="1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4"/>
            <p:cNvSpPr/>
            <p:nvPr/>
          </p:nvSpPr>
          <p:spPr>
            <a:xfrm>
              <a:off x="1344850" y="1124355"/>
              <a:ext cx="2600110" cy="3110857"/>
            </a:xfrm>
            <a:custGeom>
              <a:rect b="b" l="l" r="r" t="t"/>
              <a:pathLst>
                <a:path extrusionOk="0" h="49238" w="41154">
                  <a:moveTo>
                    <a:pt x="24350" y="25559"/>
                  </a:moveTo>
                  <a:cubicBezTo>
                    <a:pt x="27393" y="25559"/>
                    <a:pt x="29914" y="27693"/>
                    <a:pt x="30012" y="30432"/>
                  </a:cubicBezTo>
                  <a:cubicBezTo>
                    <a:pt x="30112" y="33234"/>
                    <a:pt x="27577" y="35603"/>
                    <a:pt x="24475" y="35703"/>
                  </a:cubicBezTo>
                  <a:cubicBezTo>
                    <a:pt x="24405" y="35705"/>
                    <a:pt x="24336" y="35706"/>
                    <a:pt x="24266" y="35706"/>
                  </a:cubicBezTo>
                  <a:cubicBezTo>
                    <a:pt x="21225" y="35706"/>
                    <a:pt x="18735" y="33572"/>
                    <a:pt x="18637" y="30832"/>
                  </a:cubicBezTo>
                  <a:cubicBezTo>
                    <a:pt x="18537" y="28030"/>
                    <a:pt x="21006" y="25662"/>
                    <a:pt x="24141" y="25562"/>
                  </a:cubicBezTo>
                  <a:cubicBezTo>
                    <a:pt x="24211" y="25560"/>
                    <a:pt x="24280" y="25559"/>
                    <a:pt x="24350" y="25559"/>
                  </a:cubicBezTo>
                  <a:close/>
                  <a:moveTo>
                    <a:pt x="24790" y="0"/>
                  </a:moveTo>
                  <a:cubicBezTo>
                    <a:pt x="18240" y="0"/>
                    <a:pt x="6507" y="2976"/>
                    <a:pt x="3393" y="19324"/>
                  </a:cubicBezTo>
                  <a:cubicBezTo>
                    <a:pt x="1" y="36952"/>
                    <a:pt x="9334" y="49237"/>
                    <a:pt x="21012" y="49237"/>
                  </a:cubicBezTo>
                  <a:cubicBezTo>
                    <a:pt x="22770" y="49237"/>
                    <a:pt x="24581" y="48959"/>
                    <a:pt x="26409" y="48378"/>
                  </a:cubicBezTo>
                  <a:cubicBezTo>
                    <a:pt x="40386" y="43942"/>
                    <a:pt x="41153" y="30165"/>
                    <a:pt x="37317" y="23494"/>
                  </a:cubicBezTo>
                  <a:cubicBezTo>
                    <a:pt x="34856" y="19174"/>
                    <a:pt x="30625" y="17409"/>
                    <a:pt x="26478" y="17409"/>
                  </a:cubicBezTo>
                  <a:cubicBezTo>
                    <a:pt x="25566" y="17409"/>
                    <a:pt x="24658" y="17494"/>
                    <a:pt x="23774" y="17656"/>
                  </a:cubicBezTo>
                  <a:cubicBezTo>
                    <a:pt x="20046" y="18349"/>
                    <a:pt x="18061" y="19806"/>
                    <a:pt x="17022" y="19806"/>
                  </a:cubicBezTo>
                  <a:cubicBezTo>
                    <a:pt x="16759" y="19806"/>
                    <a:pt x="16557" y="19713"/>
                    <a:pt x="16402" y="19491"/>
                  </a:cubicBezTo>
                  <a:cubicBezTo>
                    <a:pt x="15635" y="18424"/>
                    <a:pt x="14434" y="14588"/>
                    <a:pt x="20605" y="11919"/>
                  </a:cubicBezTo>
                  <a:cubicBezTo>
                    <a:pt x="24975" y="10051"/>
                    <a:pt x="29778" y="11218"/>
                    <a:pt x="32080" y="9084"/>
                  </a:cubicBezTo>
                  <a:cubicBezTo>
                    <a:pt x="34382" y="6915"/>
                    <a:pt x="33615" y="1712"/>
                    <a:pt x="28444" y="377"/>
                  </a:cubicBezTo>
                  <a:cubicBezTo>
                    <a:pt x="27663" y="175"/>
                    <a:pt x="26379" y="0"/>
                    <a:pt x="24790" y="0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4"/>
            <p:cNvSpPr/>
            <p:nvPr/>
          </p:nvSpPr>
          <p:spPr>
            <a:xfrm>
              <a:off x="1877400" y="728025"/>
              <a:ext cx="1285650" cy="753169"/>
            </a:xfrm>
            <a:custGeom>
              <a:rect b="b" l="l" r="r" t="t"/>
              <a:pathLst>
                <a:path extrusionOk="0" h="11921" w="20349">
                  <a:moveTo>
                    <a:pt x="12425" y="1"/>
                  </a:moveTo>
                  <a:cubicBezTo>
                    <a:pt x="11649" y="1"/>
                    <a:pt x="10812" y="67"/>
                    <a:pt x="9908" y="212"/>
                  </a:cubicBezTo>
                  <a:cubicBezTo>
                    <a:pt x="1" y="1814"/>
                    <a:pt x="34" y="11587"/>
                    <a:pt x="34" y="11587"/>
                  </a:cubicBezTo>
                  <a:lnTo>
                    <a:pt x="34" y="11654"/>
                  </a:lnTo>
                  <a:cubicBezTo>
                    <a:pt x="234" y="11654"/>
                    <a:pt x="435" y="11654"/>
                    <a:pt x="635" y="11687"/>
                  </a:cubicBezTo>
                  <a:cubicBezTo>
                    <a:pt x="868" y="11687"/>
                    <a:pt x="1068" y="11754"/>
                    <a:pt x="1268" y="11821"/>
                  </a:cubicBezTo>
                  <a:cubicBezTo>
                    <a:pt x="1302" y="11854"/>
                    <a:pt x="1369" y="11887"/>
                    <a:pt x="1435" y="11921"/>
                  </a:cubicBezTo>
                  <a:cubicBezTo>
                    <a:pt x="1635" y="10820"/>
                    <a:pt x="3503" y="2714"/>
                    <a:pt x="10642" y="1313"/>
                  </a:cubicBezTo>
                  <a:cubicBezTo>
                    <a:pt x="11042" y="1213"/>
                    <a:pt x="11409" y="1180"/>
                    <a:pt x="11743" y="1113"/>
                  </a:cubicBezTo>
                  <a:cubicBezTo>
                    <a:pt x="12268" y="1054"/>
                    <a:pt x="12769" y="1026"/>
                    <a:pt x="13245" y="1026"/>
                  </a:cubicBezTo>
                  <a:cubicBezTo>
                    <a:pt x="17306" y="1026"/>
                    <a:pt x="19602" y="3002"/>
                    <a:pt x="20349" y="3748"/>
                  </a:cubicBezTo>
                  <a:cubicBezTo>
                    <a:pt x="19025" y="1946"/>
                    <a:pt x="16632" y="1"/>
                    <a:pt x="124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34"/>
            <p:cNvSpPr/>
            <p:nvPr/>
          </p:nvSpPr>
          <p:spPr>
            <a:xfrm>
              <a:off x="2155648" y="1419217"/>
              <a:ext cx="166542" cy="150495"/>
            </a:xfrm>
            <a:custGeom>
              <a:rect b="b" l="l" r="r" t="t"/>
              <a:pathLst>
                <a:path extrusionOk="0" h="2382" w="2636">
                  <a:moveTo>
                    <a:pt x="2368" y="0"/>
                  </a:moveTo>
                  <a:cubicBezTo>
                    <a:pt x="2355" y="0"/>
                    <a:pt x="2344" y="5"/>
                    <a:pt x="2335" y="13"/>
                  </a:cubicBezTo>
                  <a:cubicBezTo>
                    <a:pt x="2268" y="13"/>
                    <a:pt x="2235" y="80"/>
                    <a:pt x="2235" y="114"/>
                  </a:cubicBezTo>
                  <a:lnTo>
                    <a:pt x="2235" y="314"/>
                  </a:lnTo>
                  <a:cubicBezTo>
                    <a:pt x="2235" y="480"/>
                    <a:pt x="2235" y="647"/>
                    <a:pt x="2235" y="814"/>
                  </a:cubicBezTo>
                  <a:cubicBezTo>
                    <a:pt x="2235" y="1048"/>
                    <a:pt x="2202" y="1281"/>
                    <a:pt x="2102" y="1481"/>
                  </a:cubicBezTo>
                  <a:cubicBezTo>
                    <a:pt x="2068" y="1615"/>
                    <a:pt x="2001" y="1681"/>
                    <a:pt x="1935" y="1781"/>
                  </a:cubicBezTo>
                  <a:cubicBezTo>
                    <a:pt x="1901" y="1815"/>
                    <a:pt x="1835" y="1848"/>
                    <a:pt x="1801" y="1881"/>
                  </a:cubicBezTo>
                  <a:cubicBezTo>
                    <a:pt x="1768" y="1881"/>
                    <a:pt x="1701" y="1915"/>
                    <a:pt x="1635" y="1948"/>
                  </a:cubicBezTo>
                  <a:cubicBezTo>
                    <a:pt x="1568" y="1948"/>
                    <a:pt x="1501" y="1982"/>
                    <a:pt x="1468" y="1982"/>
                  </a:cubicBezTo>
                  <a:lnTo>
                    <a:pt x="1301" y="1982"/>
                  </a:lnTo>
                  <a:cubicBezTo>
                    <a:pt x="1168" y="1982"/>
                    <a:pt x="1067" y="1948"/>
                    <a:pt x="967" y="1881"/>
                  </a:cubicBezTo>
                  <a:cubicBezTo>
                    <a:pt x="867" y="1815"/>
                    <a:pt x="767" y="1748"/>
                    <a:pt x="701" y="1681"/>
                  </a:cubicBezTo>
                  <a:cubicBezTo>
                    <a:pt x="634" y="1615"/>
                    <a:pt x="567" y="1515"/>
                    <a:pt x="500" y="1414"/>
                  </a:cubicBezTo>
                  <a:cubicBezTo>
                    <a:pt x="400" y="1281"/>
                    <a:pt x="334" y="1148"/>
                    <a:pt x="267" y="1014"/>
                  </a:cubicBezTo>
                  <a:lnTo>
                    <a:pt x="167" y="847"/>
                  </a:lnTo>
                  <a:cubicBezTo>
                    <a:pt x="167" y="781"/>
                    <a:pt x="133" y="747"/>
                    <a:pt x="100" y="747"/>
                  </a:cubicBezTo>
                  <a:cubicBezTo>
                    <a:pt x="33" y="747"/>
                    <a:pt x="0" y="814"/>
                    <a:pt x="0" y="881"/>
                  </a:cubicBezTo>
                  <a:cubicBezTo>
                    <a:pt x="33" y="1114"/>
                    <a:pt x="133" y="1381"/>
                    <a:pt x="267" y="1581"/>
                  </a:cubicBezTo>
                  <a:cubicBezTo>
                    <a:pt x="300" y="1715"/>
                    <a:pt x="400" y="1815"/>
                    <a:pt x="467" y="1915"/>
                  </a:cubicBezTo>
                  <a:cubicBezTo>
                    <a:pt x="567" y="2048"/>
                    <a:pt x="667" y="2148"/>
                    <a:pt x="801" y="2215"/>
                  </a:cubicBezTo>
                  <a:cubicBezTo>
                    <a:pt x="934" y="2315"/>
                    <a:pt x="1101" y="2348"/>
                    <a:pt x="1268" y="2382"/>
                  </a:cubicBezTo>
                  <a:lnTo>
                    <a:pt x="1534" y="2382"/>
                  </a:lnTo>
                  <a:cubicBezTo>
                    <a:pt x="1635" y="2382"/>
                    <a:pt x="1701" y="2348"/>
                    <a:pt x="1801" y="2315"/>
                  </a:cubicBezTo>
                  <a:cubicBezTo>
                    <a:pt x="1868" y="2315"/>
                    <a:pt x="1935" y="2248"/>
                    <a:pt x="2035" y="2215"/>
                  </a:cubicBezTo>
                  <a:cubicBezTo>
                    <a:pt x="2102" y="2182"/>
                    <a:pt x="2168" y="2115"/>
                    <a:pt x="2235" y="2048"/>
                  </a:cubicBezTo>
                  <a:cubicBezTo>
                    <a:pt x="2368" y="1915"/>
                    <a:pt x="2435" y="1781"/>
                    <a:pt x="2502" y="1648"/>
                  </a:cubicBezTo>
                  <a:cubicBezTo>
                    <a:pt x="2602" y="1381"/>
                    <a:pt x="2635" y="1081"/>
                    <a:pt x="2602" y="814"/>
                  </a:cubicBezTo>
                  <a:cubicBezTo>
                    <a:pt x="2569" y="581"/>
                    <a:pt x="2535" y="314"/>
                    <a:pt x="2468" y="80"/>
                  </a:cubicBezTo>
                  <a:cubicBezTo>
                    <a:pt x="2444" y="31"/>
                    <a:pt x="2402" y="0"/>
                    <a:pt x="2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34"/>
            <p:cNvSpPr/>
            <p:nvPr/>
          </p:nvSpPr>
          <p:spPr>
            <a:xfrm>
              <a:off x="2815255" y="1251410"/>
              <a:ext cx="166606" cy="150684"/>
            </a:xfrm>
            <a:custGeom>
              <a:rect b="b" l="l" r="r" t="t"/>
              <a:pathLst>
                <a:path extrusionOk="0" h="2385" w="2637">
                  <a:moveTo>
                    <a:pt x="2336" y="1"/>
                  </a:moveTo>
                  <a:cubicBezTo>
                    <a:pt x="2269" y="1"/>
                    <a:pt x="2236" y="68"/>
                    <a:pt x="2236" y="134"/>
                  </a:cubicBezTo>
                  <a:lnTo>
                    <a:pt x="2236" y="301"/>
                  </a:lnTo>
                  <a:cubicBezTo>
                    <a:pt x="2269" y="468"/>
                    <a:pt x="2269" y="668"/>
                    <a:pt x="2236" y="835"/>
                  </a:cubicBezTo>
                  <a:cubicBezTo>
                    <a:pt x="2236" y="1035"/>
                    <a:pt x="2202" y="1268"/>
                    <a:pt x="2136" y="1502"/>
                  </a:cubicBezTo>
                  <a:cubicBezTo>
                    <a:pt x="2069" y="1602"/>
                    <a:pt x="2002" y="1702"/>
                    <a:pt x="1936" y="1769"/>
                  </a:cubicBezTo>
                  <a:cubicBezTo>
                    <a:pt x="1902" y="1836"/>
                    <a:pt x="1869" y="1836"/>
                    <a:pt x="1835" y="1869"/>
                  </a:cubicBezTo>
                  <a:cubicBezTo>
                    <a:pt x="1769" y="1902"/>
                    <a:pt x="1702" y="1902"/>
                    <a:pt x="1635" y="1936"/>
                  </a:cubicBezTo>
                  <a:lnTo>
                    <a:pt x="1469" y="1969"/>
                  </a:lnTo>
                  <a:lnTo>
                    <a:pt x="1302" y="1969"/>
                  </a:lnTo>
                  <a:cubicBezTo>
                    <a:pt x="1168" y="1969"/>
                    <a:pt x="1068" y="1936"/>
                    <a:pt x="968" y="1869"/>
                  </a:cubicBezTo>
                  <a:cubicBezTo>
                    <a:pt x="868" y="1802"/>
                    <a:pt x="801" y="1735"/>
                    <a:pt x="701" y="1669"/>
                  </a:cubicBezTo>
                  <a:cubicBezTo>
                    <a:pt x="635" y="1602"/>
                    <a:pt x="568" y="1502"/>
                    <a:pt x="501" y="1435"/>
                  </a:cubicBezTo>
                  <a:cubicBezTo>
                    <a:pt x="401" y="1302"/>
                    <a:pt x="334" y="1135"/>
                    <a:pt x="268" y="1002"/>
                  </a:cubicBezTo>
                  <a:cubicBezTo>
                    <a:pt x="201" y="902"/>
                    <a:pt x="168" y="835"/>
                    <a:pt x="168" y="835"/>
                  </a:cubicBezTo>
                  <a:cubicBezTo>
                    <a:pt x="168" y="801"/>
                    <a:pt x="134" y="768"/>
                    <a:pt x="101" y="735"/>
                  </a:cubicBezTo>
                  <a:cubicBezTo>
                    <a:pt x="34" y="735"/>
                    <a:pt x="1" y="801"/>
                    <a:pt x="1" y="868"/>
                  </a:cubicBezTo>
                  <a:cubicBezTo>
                    <a:pt x="34" y="1135"/>
                    <a:pt x="134" y="1369"/>
                    <a:pt x="268" y="1602"/>
                  </a:cubicBezTo>
                  <a:cubicBezTo>
                    <a:pt x="301" y="1702"/>
                    <a:pt x="401" y="1802"/>
                    <a:pt x="468" y="1902"/>
                  </a:cubicBezTo>
                  <a:cubicBezTo>
                    <a:pt x="568" y="2036"/>
                    <a:pt x="668" y="2136"/>
                    <a:pt x="801" y="2202"/>
                  </a:cubicBezTo>
                  <a:cubicBezTo>
                    <a:pt x="968" y="2303"/>
                    <a:pt x="1102" y="2369"/>
                    <a:pt x="1302" y="2369"/>
                  </a:cubicBezTo>
                  <a:cubicBezTo>
                    <a:pt x="1346" y="2369"/>
                    <a:pt x="1406" y="2384"/>
                    <a:pt x="1460" y="2384"/>
                  </a:cubicBezTo>
                  <a:cubicBezTo>
                    <a:pt x="1487" y="2384"/>
                    <a:pt x="1513" y="2380"/>
                    <a:pt x="1535" y="2369"/>
                  </a:cubicBezTo>
                  <a:cubicBezTo>
                    <a:pt x="1635" y="2369"/>
                    <a:pt x="1702" y="2336"/>
                    <a:pt x="1802" y="2336"/>
                  </a:cubicBezTo>
                  <a:cubicBezTo>
                    <a:pt x="1869" y="2303"/>
                    <a:pt x="1936" y="2269"/>
                    <a:pt x="2036" y="2236"/>
                  </a:cubicBezTo>
                  <a:cubicBezTo>
                    <a:pt x="2102" y="2169"/>
                    <a:pt x="2169" y="2102"/>
                    <a:pt x="2236" y="2036"/>
                  </a:cubicBezTo>
                  <a:cubicBezTo>
                    <a:pt x="2369" y="1936"/>
                    <a:pt x="2469" y="1802"/>
                    <a:pt x="2503" y="1635"/>
                  </a:cubicBezTo>
                  <a:cubicBezTo>
                    <a:pt x="2603" y="1369"/>
                    <a:pt x="2636" y="1102"/>
                    <a:pt x="2603" y="835"/>
                  </a:cubicBezTo>
                  <a:cubicBezTo>
                    <a:pt x="2603" y="568"/>
                    <a:pt x="2536" y="301"/>
                    <a:pt x="2469" y="68"/>
                  </a:cubicBezTo>
                  <a:cubicBezTo>
                    <a:pt x="2436" y="34"/>
                    <a:pt x="2403" y="1"/>
                    <a:pt x="23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34"/>
            <p:cNvSpPr/>
            <p:nvPr/>
          </p:nvSpPr>
          <p:spPr>
            <a:xfrm>
              <a:off x="2475974" y="1534141"/>
              <a:ext cx="305665" cy="116441"/>
            </a:xfrm>
            <a:custGeom>
              <a:rect b="b" l="l" r="r" t="t"/>
              <a:pathLst>
                <a:path extrusionOk="0" h="1843" w="4838">
                  <a:moveTo>
                    <a:pt x="3121" y="1"/>
                  </a:moveTo>
                  <a:cubicBezTo>
                    <a:pt x="1517" y="1"/>
                    <a:pt x="251" y="1255"/>
                    <a:pt x="0" y="1530"/>
                  </a:cubicBezTo>
                  <a:cubicBezTo>
                    <a:pt x="522" y="1739"/>
                    <a:pt x="1069" y="1843"/>
                    <a:pt x="1618" y="1843"/>
                  </a:cubicBezTo>
                  <a:cubicBezTo>
                    <a:pt x="1947" y="1843"/>
                    <a:pt x="2277" y="1805"/>
                    <a:pt x="2602" y="1730"/>
                  </a:cubicBezTo>
                  <a:cubicBezTo>
                    <a:pt x="3469" y="1564"/>
                    <a:pt x="4237" y="1130"/>
                    <a:pt x="4837" y="496"/>
                  </a:cubicBezTo>
                  <a:lnTo>
                    <a:pt x="4804" y="496"/>
                  </a:lnTo>
                  <a:cubicBezTo>
                    <a:pt x="4222" y="139"/>
                    <a:pt x="3653" y="1"/>
                    <a:pt x="3121" y="1"/>
                  </a:cubicBezTo>
                  <a:close/>
                </a:path>
              </a:pathLst>
            </a:custGeom>
            <a:solidFill>
              <a:srgbClr val="E885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34"/>
            <p:cNvSpPr/>
            <p:nvPr/>
          </p:nvSpPr>
          <p:spPr>
            <a:xfrm>
              <a:off x="2347402" y="1359953"/>
              <a:ext cx="499564" cy="273001"/>
            </a:xfrm>
            <a:custGeom>
              <a:rect b="b" l="l" r="r" t="t"/>
              <a:pathLst>
                <a:path extrusionOk="0" h="4321" w="7907">
                  <a:moveTo>
                    <a:pt x="6517" y="0"/>
                  </a:moveTo>
                  <a:cubicBezTo>
                    <a:pt x="5896" y="0"/>
                    <a:pt x="5168" y="652"/>
                    <a:pt x="3870" y="1085"/>
                  </a:cubicBezTo>
                  <a:cubicBezTo>
                    <a:pt x="2436" y="1519"/>
                    <a:pt x="968" y="985"/>
                    <a:pt x="468" y="1752"/>
                  </a:cubicBezTo>
                  <a:cubicBezTo>
                    <a:pt x="1" y="2486"/>
                    <a:pt x="668" y="3720"/>
                    <a:pt x="2035" y="4321"/>
                  </a:cubicBezTo>
                  <a:cubicBezTo>
                    <a:pt x="2287" y="4044"/>
                    <a:pt x="3561" y="2763"/>
                    <a:pt x="5160" y="2763"/>
                  </a:cubicBezTo>
                  <a:cubicBezTo>
                    <a:pt x="5682" y="2763"/>
                    <a:pt x="6239" y="2900"/>
                    <a:pt x="6805" y="3253"/>
                  </a:cubicBezTo>
                  <a:lnTo>
                    <a:pt x="6839" y="3286"/>
                  </a:lnTo>
                  <a:cubicBezTo>
                    <a:pt x="7873" y="2152"/>
                    <a:pt x="7906" y="618"/>
                    <a:pt x="6939" y="118"/>
                  </a:cubicBezTo>
                  <a:cubicBezTo>
                    <a:pt x="6800" y="35"/>
                    <a:pt x="6661" y="0"/>
                    <a:pt x="65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34"/>
            <p:cNvSpPr/>
            <p:nvPr/>
          </p:nvSpPr>
          <p:spPr>
            <a:xfrm>
              <a:off x="1679329" y="2378734"/>
              <a:ext cx="460203" cy="531344"/>
            </a:xfrm>
            <a:custGeom>
              <a:rect b="b" l="l" r="r" t="t"/>
              <a:pathLst>
                <a:path extrusionOk="0" h="8410" w="7284">
                  <a:moveTo>
                    <a:pt x="3634" y="1"/>
                  </a:moveTo>
                  <a:cubicBezTo>
                    <a:pt x="3597" y="1"/>
                    <a:pt x="3562" y="12"/>
                    <a:pt x="3536" y="37"/>
                  </a:cubicBezTo>
                  <a:cubicBezTo>
                    <a:pt x="3503" y="104"/>
                    <a:pt x="0" y="2973"/>
                    <a:pt x="1335" y="6342"/>
                  </a:cubicBezTo>
                  <a:cubicBezTo>
                    <a:pt x="2002" y="8010"/>
                    <a:pt x="3503" y="8410"/>
                    <a:pt x="4770" y="8410"/>
                  </a:cubicBezTo>
                  <a:cubicBezTo>
                    <a:pt x="5538" y="8410"/>
                    <a:pt x="6305" y="8277"/>
                    <a:pt x="7039" y="8043"/>
                  </a:cubicBezTo>
                  <a:cubicBezTo>
                    <a:pt x="7284" y="7951"/>
                    <a:pt x="7191" y="7635"/>
                    <a:pt x="6968" y="7635"/>
                  </a:cubicBezTo>
                  <a:cubicBezTo>
                    <a:pt x="6948" y="7635"/>
                    <a:pt x="6927" y="7637"/>
                    <a:pt x="6905" y="7643"/>
                  </a:cubicBezTo>
                  <a:cubicBezTo>
                    <a:pt x="6889" y="7659"/>
                    <a:pt x="5903" y="8002"/>
                    <a:pt x="4773" y="8002"/>
                  </a:cubicBezTo>
                  <a:cubicBezTo>
                    <a:pt x="3617" y="8002"/>
                    <a:pt x="2309" y="7643"/>
                    <a:pt x="1735" y="6208"/>
                  </a:cubicBezTo>
                  <a:cubicBezTo>
                    <a:pt x="501" y="3106"/>
                    <a:pt x="3770" y="404"/>
                    <a:pt x="3803" y="371"/>
                  </a:cubicBezTo>
                  <a:cubicBezTo>
                    <a:pt x="3870" y="304"/>
                    <a:pt x="3903" y="171"/>
                    <a:pt x="3803" y="71"/>
                  </a:cubicBezTo>
                  <a:cubicBezTo>
                    <a:pt x="3762" y="29"/>
                    <a:pt x="3695" y="1"/>
                    <a:pt x="36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4"/>
            <p:cNvSpPr/>
            <p:nvPr/>
          </p:nvSpPr>
          <p:spPr>
            <a:xfrm>
              <a:off x="2082548" y="2780623"/>
              <a:ext cx="186381" cy="132994"/>
            </a:xfrm>
            <a:custGeom>
              <a:rect b="b" l="l" r="r" t="t"/>
              <a:pathLst>
                <a:path extrusionOk="0" h="2105" w="2950">
                  <a:moveTo>
                    <a:pt x="1372" y="0"/>
                  </a:moveTo>
                  <a:cubicBezTo>
                    <a:pt x="657" y="0"/>
                    <a:pt x="0" y="721"/>
                    <a:pt x="323" y="1515"/>
                  </a:cubicBezTo>
                  <a:cubicBezTo>
                    <a:pt x="445" y="1932"/>
                    <a:pt x="772" y="2104"/>
                    <a:pt x="1132" y="2104"/>
                  </a:cubicBezTo>
                  <a:cubicBezTo>
                    <a:pt x="1953" y="2104"/>
                    <a:pt x="2949" y="1209"/>
                    <a:pt x="2091" y="281"/>
                  </a:cubicBezTo>
                  <a:cubicBezTo>
                    <a:pt x="1869" y="85"/>
                    <a:pt x="1617" y="0"/>
                    <a:pt x="13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34"/>
            <p:cNvSpPr/>
            <p:nvPr/>
          </p:nvSpPr>
          <p:spPr>
            <a:xfrm>
              <a:off x="1687605" y="4027421"/>
              <a:ext cx="398539" cy="199902"/>
            </a:xfrm>
            <a:custGeom>
              <a:rect b="b" l="l" r="r" t="t"/>
              <a:pathLst>
                <a:path extrusionOk="0" h="3164" w="6308">
                  <a:moveTo>
                    <a:pt x="6085" y="1"/>
                  </a:moveTo>
                  <a:cubicBezTo>
                    <a:pt x="6007" y="1"/>
                    <a:pt x="5931" y="56"/>
                    <a:pt x="5907" y="128"/>
                  </a:cubicBezTo>
                  <a:cubicBezTo>
                    <a:pt x="5874" y="128"/>
                    <a:pt x="4973" y="1996"/>
                    <a:pt x="3272" y="2563"/>
                  </a:cubicBezTo>
                  <a:cubicBezTo>
                    <a:pt x="2909" y="2675"/>
                    <a:pt x="2537" y="2732"/>
                    <a:pt x="2168" y="2732"/>
                  </a:cubicBezTo>
                  <a:cubicBezTo>
                    <a:pt x="1552" y="2732"/>
                    <a:pt x="945" y="2575"/>
                    <a:pt x="403" y="2263"/>
                  </a:cubicBezTo>
                  <a:cubicBezTo>
                    <a:pt x="377" y="2245"/>
                    <a:pt x="350" y="2237"/>
                    <a:pt x="323" y="2237"/>
                  </a:cubicBezTo>
                  <a:cubicBezTo>
                    <a:pt x="149" y="2237"/>
                    <a:pt x="0" y="2572"/>
                    <a:pt x="203" y="2630"/>
                  </a:cubicBezTo>
                  <a:cubicBezTo>
                    <a:pt x="837" y="2963"/>
                    <a:pt x="1537" y="3163"/>
                    <a:pt x="2238" y="3163"/>
                  </a:cubicBezTo>
                  <a:cubicBezTo>
                    <a:pt x="2638" y="3163"/>
                    <a:pt x="3038" y="3097"/>
                    <a:pt x="3405" y="2963"/>
                  </a:cubicBezTo>
                  <a:cubicBezTo>
                    <a:pt x="5273" y="2329"/>
                    <a:pt x="6241" y="395"/>
                    <a:pt x="6274" y="295"/>
                  </a:cubicBezTo>
                  <a:cubicBezTo>
                    <a:pt x="6307" y="194"/>
                    <a:pt x="6274" y="61"/>
                    <a:pt x="6174" y="28"/>
                  </a:cubicBezTo>
                  <a:cubicBezTo>
                    <a:pt x="6146" y="9"/>
                    <a:pt x="6115" y="1"/>
                    <a:pt x="60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34"/>
            <p:cNvSpPr/>
            <p:nvPr/>
          </p:nvSpPr>
          <p:spPr>
            <a:xfrm>
              <a:off x="3171910" y="4095087"/>
              <a:ext cx="83903" cy="297009"/>
            </a:xfrm>
            <a:custGeom>
              <a:rect b="b" l="l" r="r" t="t"/>
              <a:pathLst>
                <a:path extrusionOk="0" h="4701" w="1328">
                  <a:moveTo>
                    <a:pt x="256" y="1"/>
                  </a:moveTo>
                  <a:cubicBezTo>
                    <a:pt x="128" y="1"/>
                    <a:pt x="1" y="100"/>
                    <a:pt x="60" y="258"/>
                  </a:cubicBezTo>
                  <a:cubicBezTo>
                    <a:pt x="60" y="324"/>
                    <a:pt x="894" y="3427"/>
                    <a:pt x="894" y="4494"/>
                  </a:cubicBezTo>
                  <a:cubicBezTo>
                    <a:pt x="860" y="4594"/>
                    <a:pt x="961" y="4694"/>
                    <a:pt x="1094" y="4694"/>
                  </a:cubicBezTo>
                  <a:cubicBezTo>
                    <a:pt x="1112" y="4698"/>
                    <a:pt x="1128" y="4701"/>
                    <a:pt x="1145" y="4701"/>
                  </a:cubicBezTo>
                  <a:cubicBezTo>
                    <a:pt x="1252" y="4701"/>
                    <a:pt x="1327" y="4610"/>
                    <a:pt x="1327" y="4494"/>
                  </a:cubicBezTo>
                  <a:cubicBezTo>
                    <a:pt x="1327" y="3360"/>
                    <a:pt x="494" y="291"/>
                    <a:pt x="460" y="158"/>
                  </a:cubicBezTo>
                  <a:cubicBezTo>
                    <a:pt x="433" y="48"/>
                    <a:pt x="344" y="1"/>
                    <a:pt x="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34"/>
            <p:cNvSpPr/>
            <p:nvPr/>
          </p:nvSpPr>
          <p:spPr>
            <a:xfrm>
              <a:off x="1609767" y="4123961"/>
              <a:ext cx="134952" cy="86493"/>
            </a:xfrm>
            <a:custGeom>
              <a:rect b="b" l="l" r="r" t="t"/>
              <a:pathLst>
                <a:path extrusionOk="0" h="1369" w="2136">
                  <a:moveTo>
                    <a:pt x="834" y="1"/>
                  </a:moveTo>
                  <a:cubicBezTo>
                    <a:pt x="601" y="1"/>
                    <a:pt x="334" y="101"/>
                    <a:pt x="167" y="301"/>
                  </a:cubicBezTo>
                  <a:cubicBezTo>
                    <a:pt x="34" y="434"/>
                    <a:pt x="1" y="601"/>
                    <a:pt x="67" y="768"/>
                  </a:cubicBezTo>
                  <a:cubicBezTo>
                    <a:pt x="234" y="1102"/>
                    <a:pt x="935" y="1368"/>
                    <a:pt x="1435" y="1368"/>
                  </a:cubicBezTo>
                  <a:cubicBezTo>
                    <a:pt x="1635" y="1368"/>
                    <a:pt x="1802" y="1302"/>
                    <a:pt x="1969" y="1168"/>
                  </a:cubicBezTo>
                  <a:cubicBezTo>
                    <a:pt x="2102" y="1035"/>
                    <a:pt x="2135" y="835"/>
                    <a:pt x="2069" y="635"/>
                  </a:cubicBezTo>
                  <a:cubicBezTo>
                    <a:pt x="1802" y="234"/>
                    <a:pt x="1335" y="1"/>
                    <a:pt x="8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34"/>
            <p:cNvSpPr/>
            <p:nvPr/>
          </p:nvSpPr>
          <p:spPr>
            <a:xfrm>
              <a:off x="3219927" y="4334477"/>
              <a:ext cx="158140" cy="80997"/>
            </a:xfrm>
            <a:custGeom>
              <a:rect b="b" l="l" r="r" t="t"/>
              <a:pathLst>
                <a:path extrusionOk="0" h="1282" w="2503">
                  <a:moveTo>
                    <a:pt x="1292" y="1"/>
                  </a:moveTo>
                  <a:cubicBezTo>
                    <a:pt x="834" y="1"/>
                    <a:pt x="410" y="193"/>
                    <a:pt x="100" y="471"/>
                  </a:cubicBezTo>
                  <a:cubicBezTo>
                    <a:pt x="34" y="605"/>
                    <a:pt x="0" y="738"/>
                    <a:pt x="34" y="838"/>
                  </a:cubicBezTo>
                  <a:cubicBezTo>
                    <a:pt x="144" y="1197"/>
                    <a:pt x="664" y="1282"/>
                    <a:pt x="1029" y="1282"/>
                  </a:cubicBezTo>
                  <a:cubicBezTo>
                    <a:pt x="1106" y="1282"/>
                    <a:pt x="1177" y="1278"/>
                    <a:pt x="1235" y="1272"/>
                  </a:cubicBezTo>
                  <a:cubicBezTo>
                    <a:pt x="1668" y="1272"/>
                    <a:pt x="2235" y="1139"/>
                    <a:pt x="2435" y="872"/>
                  </a:cubicBezTo>
                  <a:cubicBezTo>
                    <a:pt x="2502" y="772"/>
                    <a:pt x="2502" y="672"/>
                    <a:pt x="2502" y="572"/>
                  </a:cubicBezTo>
                  <a:cubicBezTo>
                    <a:pt x="2409" y="200"/>
                    <a:pt x="2058" y="1"/>
                    <a:pt x="1528" y="1"/>
                  </a:cubicBezTo>
                  <a:cubicBezTo>
                    <a:pt x="1487" y="1"/>
                    <a:pt x="1445" y="2"/>
                    <a:pt x="1401" y="4"/>
                  </a:cubicBezTo>
                  <a:cubicBezTo>
                    <a:pt x="1365" y="2"/>
                    <a:pt x="1329" y="1"/>
                    <a:pt x="1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34"/>
            <p:cNvSpPr/>
            <p:nvPr/>
          </p:nvSpPr>
          <p:spPr>
            <a:xfrm>
              <a:off x="1932241" y="2064918"/>
              <a:ext cx="699719" cy="156055"/>
            </a:xfrm>
            <a:custGeom>
              <a:rect b="b" l="l" r="r" t="t"/>
              <a:pathLst>
                <a:path extrusionOk="0" h="2470" w="11075">
                  <a:moveTo>
                    <a:pt x="7872" y="1"/>
                  </a:moveTo>
                  <a:cubicBezTo>
                    <a:pt x="7439" y="1"/>
                    <a:pt x="7172" y="34"/>
                    <a:pt x="7172" y="34"/>
                  </a:cubicBezTo>
                  <a:cubicBezTo>
                    <a:pt x="7139" y="34"/>
                    <a:pt x="7105" y="67"/>
                    <a:pt x="7105" y="101"/>
                  </a:cubicBezTo>
                  <a:cubicBezTo>
                    <a:pt x="7105" y="168"/>
                    <a:pt x="7139" y="201"/>
                    <a:pt x="7172" y="201"/>
                  </a:cubicBezTo>
                  <a:lnTo>
                    <a:pt x="7839" y="301"/>
                  </a:lnTo>
                  <a:cubicBezTo>
                    <a:pt x="8273" y="368"/>
                    <a:pt x="8873" y="434"/>
                    <a:pt x="9540" y="568"/>
                  </a:cubicBezTo>
                  <a:cubicBezTo>
                    <a:pt x="9907" y="601"/>
                    <a:pt x="10274" y="701"/>
                    <a:pt x="10608" y="901"/>
                  </a:cubicBezTo>
                  <a:cubicBezTo>
                    <a:pt x="10741" y="1001"/>
                    <a:pt x="10808" y="1135"/>
                    <a:pt x="10741" y="1268"/>
                  </a:cubicBezTo>
                  <a:cubicBezTo>
                    <a:pt x="10674" y="1435"/>
                    <a:pt x="10541" y="1602"/>
                    <a:pt x="10374" y="1669"/>
                  </a:cubicBezTo>
                  <a:cubicBezTo>
                    <a:pt x="9974" y="1835"/>
                    <a:pt x="9540" y="1969"/>
                    <a:pt x="9107" y="2036"/>
                  </a:cubicBezTo>
                  <a:cubicBezTo>
                    <a:pt x="8795" y="2124"/>
                    <a:pt x="8484" y="2169"/>
                    <a:pt x="8173" y="2169"/>
                  </a:cubicBezTo>
                  <a:cubicBezTo>
                    <a:pt x="8017" y="2169"/>
                    <a:pt x="7861" y="2158"/>
                    <a:pt x="7706" y="2136"/>
                  </a:cubicBezTo>
                  <a:cubicBezTo>
                    <a:pt x="7205" y="2102"/>
                    <a:pt x="6738" y="2102"/>
                    <a:pt x="6271" y="2069"/>
                  </a:cubicBezTo>
                  <a:cubicBezTo>
                    <a:pt x="5804" y="2036"/>
                    <a:pt x="5337" y="1902"/>
                    <a:pt x="4870" y="1902"/>
                  </a:cubicBezTo>
                  <a:lnTo>
                    <a:pt x="4203" y="1902"/>
                  </a:lnTo>
                  <a:cubicBezTo>
                    <a:pt x="4003" y="1902"/>
                    <a:pt x="3770" y="1869"/>
                    <a:pt x="3569" y="1835"/>
                  </a:cubicBezTo>
                  <a:cubicBezTo>
                    <a:pt x="3169" y="1769"/>
                    <a:pt x="2769" y="1669"/>
                    <a:pt x="2435" y="1569"/>
                  </a:cubicBezTo>
                  <a:cubicBezTo>
                    <a:pt x="1735" y="1402"/>
                    <a:pt x="1134" y="1268"/>
                    <a:pt x="767" y="1135"/>
                  </a:cubicBezTo>
                  <a:cubicBezTo>
                    <a:pt x="601" y="1068"/>
                    <a:pt x="467" y="1001"/>
                    <a:pt x="334" y="935"/>
                  </a:cubicBezTo>
                  <a:lnTo>
                    <a:pt x="267" y="868"/>
                  </a:lnTo>
                  <a:lnTo>
                    <a:pt x="234" y="835"/>
                  </a:lnTo>
                  <a:cubicBezTo>
                    <a:pt x="234" y="798"/>
                    <a:pt x="194" y="772"/>
                    <a:pt x="152" y="772"/>
                  </a:cubicBezTo>
                  <a:cubicBezTo>
                    <a:pt x="117" y="772"/>
                    <a:pt x="82" y="790"/>
                    <a:pt x="67" y="835"/>
                  </a:cubicBezTo>
                  <a:cubicBezTo>
                    <a:pt x="34" y="835"/>
                    <a:pt x="0" y="901"/>
                    <a:pt x="34" y="935"/>
                  </a:cubicBezTo>
                  <a:lnTo>
                    <a:pt x="67" y="968"/>
                  </a:lnTo>
                  <a:cubicBezTo>
                    <a:pt x="100" y="1035"/>
                    <a:pt x="134" y="1068"/>
                    <a:pt x="167" y="1102"/>
                  </a:cubicBezTo>
                  <a:cubicBezTo>
                    <a:pt x="300" y="1202"/>
                    <a:pt x="467" y="1302"/>
                    <a:pt x="634" y="1368"/>
                  </a:cubicBezTo>
                  <a:cubicBezTo>
                    <a:pt x="1168" y="1602"/>
                    <a:pt x="1735" y="1769"/>
                    <a:pt x="2335" y="1869"/>
                  </a:cubicBezTo>
                  <a:lnTo>
                    <a:pt x="3503" y="2069"/>
                  </a:lnTo>
                  <a:cubicBezTo>
                    <a:pt x="3703" y="2102"/>
                    <a:pt x="3903" y="2136"/>
                    <a:pt x="4136" y="2169"/>
                  </a:cubicBezTo>
                  <a:cubicBezTo>
                    <a:pt x="4337" y="2236"/>
                    <a:pt x="4570" y="2302"/>
                    <a:pt x="4804" y="2336"/>
                  </a:cubicBezTo>
                  <a:cubicBezTo>
                    <a:pt x="5237" y="2436"/>
                    <a:pt x="5738" y="2469"/>
                    <a:pt x="6205" y="2469"/>
                  </a:cubicBezTo>
                  <a:lnTo>
                    <a:pt x="7672" y="2469"/>
                  </a:lnTo>
                  <a:cubicBezTo>
                    <a:pt x="8139" y="2402"/>
                    <a:pt x="8640" y="2369"/>
                    <a:pt x="9140" y="2369"/>
                  </a:cubicBezTo>
                  <a:cubicBezTo>
                    <a:pt x="9640" y="2369"/>
                    <a:pt x="10107" y="2236"/>
                    <a:pt x="10541" y="1969"/>
                  </a:cubicBezTo>
                  <a:cubicBezTo>
                    <a:pt x="10775" y="1835"/>
                    <a:pt x="10941" y="1602"/>
                    <a:pt x="11041" y="1368"/>
                  </a:cubicBezTo>
                  <a:cubicBezTo>
                    <a:pt x="11075" y="1235"/>
                    <a:pt x="11075" y="1068"/>
                    <a:pt x="11041" y="935"/>
                  </a:cubicBezTo>
                  <a:cubicBezTo>
                    <a:pt x="10975" y="835"/>
                    <a:pt x="10875" y="735"/>
                    <a:pt x="10775" y="635"/>
                  </a:cubicBezTo>
                  <a:cubicBezTo>
                    <a:pt x="10441" y="401"/>
                    <a:pt x="10041" y="234"/>
                    <a:pt x="9640" y="134"/>
                  </a:cubicBezTo>
                  <a:cubicBezTo>
                    <a:pt x="9040" y="34"/>
                    <a:pt x="8440" y="1"/>
                    <a:pt x="78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34"/>
            <p:cNvSpPr/>
            <p:nvPr/>
          </p:nvSpPr>
          <p:spPr>
            <a:xfrm>
              <a:off x="1415865" y="2118305"/>
              <a:ext cx="1677619" cy="492488"/>
            </a:xfrm>
            <a:custGeom>
              <a:rect b="b" l="l" r="r" t="t"/>
              <a:pathLst>
                <a:path extrusionOk="0" h="7795" w="26553">
                  <a:moveTo>
                    <a:pt x="24908" y="0"/>
                  </a:moveTo>
                  <a:cubicBezTo>
                    <a:pt x="24765" y="0"/>
                    <a:pt x="24622" y="19"/>
                    <a:pt x="24485" y="56"/>
                  </a:cubicBezTo>
                  <a:cubicBezTo>
                    <a:pt x="24185" y="156"/>
                    <a:pt x="23918" y="290"/>
                    <a:pt x="23651" y="490"/>
                  </a:cubicBezTo>
                  <a:cubicBezTo>
                    <a:pt x="23351" y="757"/>
                    <a:pt x="23050" y="1057"/>
                    <a:pt x="22817" y="1424"/>
                  </a:cubicBezTo>
                  <a:cubicBezTo>
                    <a:pt x="22684" y="1658"/>
                    <a:pt x="22583" y="1791"/>
                    <a:pt x="22583" y="1791"/>
                  </a:cubicBezTo>
                  <a:cubicBezTo>
                    <a:pt x="22583" y="1824"/>
                    <a:pt x="22583" y="1891"/>
                    <a:pt x="22617" y="1891"/>
                  </a:cubicBezTo>
                  <a:cubicBezTo>
                    <a:pt x="22650" y="1908"/>
                    <a:pt x="22675" y="1916"/>
                    <a:pt x="22696" y="1916"/>
                  </a:cubicBezTo>
                  <a:cubicBezTo>
                    <a:pt x="22717" y="1916"/>
                    <a:pt x="22734" y="1908"/>
                    <a:pt x="22750" y="1891"/>
                  </a:cubicBezTo>
                  <a:cubicBezTo>
                    <a:pt x="22750" y="1891"/>
                    <a:pt x="22817" y="1758"/>
                    <a:pt x="22984" y="1524"/>
                  </a:cubicBezTo>
                  <a:cubicBezTo>
                    <a:pt x="23217" y="1224"/>
                    <a:pt x="23517" y="924"/>
                    <a:pt x="23818" y="690"/>
                  </a:cubicBezTo>
                  <a:cubicBezTo>
                    <a:pt x="24051" y="557"/>
                    <a:pt x="24285" y="423"/>
                    <a:pt x="24552" y="357"/>
                  </a:cubicBezTo>
                  <a:cubicBezTo>
                    <a:pt x="24649" y="331"/>
                    <a:pt x="24747" y="319"/>
                    <a:pt x="24843" y="319"/>
                  </a:cubicBezTo>
                  <a:cubicBezTo>
                    <a:pt x="25377" y="319"/>
                    <a:pt x="25873" y="692"/>
                    <a:pt x="25986" y="1257"/>
                  </a:cubicBezTo>
                  <a:cubicBezTo>
                    <a:pt x="26086" y="1624"/>
                    <a:pt x="26086" y="2024"/>
                    <a:pt x="25953" y="2391"/>
                  </a:cubicBezTo>
                  <a:cubicBezTo>
                    <a:pt x="25686" y="3259"/>
                    <a:pt x="25119" y="4026"/>
                    <a:pt x="24385" y="4593"/>
                  </a:cubicBezTo>
                  <a:cubicBezTo>
                    <a:pt x="23517" y="5193"/>
                    <a:pt x="22550" y="5694"/>
                    <a:pt x="21549" y="6061"/>
                  </a:cubicBezTo>
                  <a:cubicBezTo>
                    <a:pt x="20482" y="6461"/>
                    <a:pt x="19415" y="6761"/>
                    <a:pt x="18280" y="6995"/>
                  </a:cubicBezTo>
                  <a:cubicBezTo>
                    <a:pt x="17242" y="7270"/>
                    <a:pt x="16176" y="7433"/>
                    <a:pt x="15082" y="7433"/>
                  </a:cubicBezTo>
                  <a:cubicBezTo>
                    <a:pt x="14981" y="7433"/>
                    <a:pt x="14879" y="7431"/>
                    <a:pt x="14778" y="7428"/>
                  </a:cubicBezTo>
                  <a:cubicBezTo>
                    <a:pt x="13610" y="7428"/>
                    <a:pt x="12443" y="7362"/>
                    <a:pt x="11275" y="7228"/>
                  </a:cubicBezTo>
                  <a:cubicBezTo>
                    <a:pt x="10141" y="7095"/>
                    <a:pt x="9007" y="6828"/>
                    <a:pt x="7940" y="6594"/>
                  </a:cubicBezTo>
                  <a:cubicBezTo>
                    <a:pt x="7406" y="6494"/>
                    <a:pt x="6839" y="6394"/>
                    <a:pt x="6339" y="6261"/>
                  </a:cubicBezTo>
                  <a:cubicBezTo>
                    <a:pt x="5838" y="6127"/>
                    <a:pt x="5338" y="5961"/>
                    <a:pt x="4837" y="5760"/>
                  </a:cubicBezTo>
                  <a:cubicBezTo>
                    <a:pt x="3937" y="5460"/>
                    <a:pt x="3070" y="5060"/>
                    <a:pt x="2236" y="4593"/>
                  </a:cubicBezTo>
                  <a:cubicBezTo>
                    <a:pt x="1535" y="4226"/>
                    <a:pt x="901" y="3759"/>
                    <a:pt x="368" y="3159"/>
                  </a:cubicBezTo>
                  <a:cubicBezTo>
                    <a:pt x="334" y="3092"/>
                    <a:pt x="301" y="3025"/>
                    <a:pt x="301" y="2958"/>
                  </a:cubicBezTo>
                  <a:cubicBezTo>
                    <a:pt x="301" y="2892"/>
                    <a:pt x="301" y="2825"/>
                    <a:pt x="334" y="2758"/>
                  </a:cubicBezTo>
                  <a:cubicBezTo>
                    <a:pt x="368" y="2625"/>
                    <a:pt x="434" y="2491"/>
                    <a:pt x="534" y="2391"/>
                  </a:cubicBezTo>
                  <a:cubicBezTo>
                    <a:pt x="701" y="2191"/>
                    <a:pt x="935" y="2024"/>
                    <a:pt x="1168" y="1891"/>
                  </a:cubicBezTo>
                  <a:cubicBezTo>
                    <a:pt x="1502" y="1724"/>
                    <a:pt x="1902" y="1591"/>
                    <a:pt x="2269" y="1524"/>
                  </a:cubicBezTo>
                  <a:cubicBezTo>
                    <a:pt x="2402" y="1491"/>
                    <a:pt x="2569" y="1457"/>
                    <a:pt x="2703" y="1457"/>
                  </a:cubicBezTo>
                  <a:cubicBezTo>
                    <a:pt x="2736" y="1424"/>
                    <a:pt x="2736" y="1424"/>
                    <a:pt x="2736" y="1391"/>
                  </a:cubicBezTo>
                  <a:cubicBezTo>
                    <a:pt x="2769" y="1324"/>
                    <a:pt x="2703" y="1291"/>
                    <a:pt x="2669" y="1291"/>
                  </a:cubicBezTo>
                  <a:cubicBezTo>
                    <a:pt x="2669" y="1291"/>
                    <a:pt x="2536" y="1291"/>
                    <a:pt x="2236" y="1357"/>
                  </a:cubicBezTo>
                  <a:cubicBezTo>
                    <a:pt x="1835" y="1391"/>
                    <a:pt x="1435" y="1524"/>
                    <a:pt x="1068" y="1691"/>
                  </a:cubicBezTo>
                  <a:cubicBezTo>
                    <a:pt x="768" y="1824"/>
                    <a:pt x="534" y="2024"/>
                    <a:pt x="334" y="2258"/>
                  </a:cubicBezTo>
                  <a:cubicBezTo>
                    <a:pt x="201" y="2391"/>
                    <a:pt x="134" y="2558"/>
                    <a:pt x="67" y="2725"/>
                  </a:cubicBezTo>
                  <a:cubicBezTo>
                    <a:pt x="34" y="2758"/>
                    <a:pt x="1" y="2792"/>
                    <a:pt x="1" y="2858"/>
                  </a:cubicBezTo>
                  <a:cubicBezTo>
                    <a:pt x="1" y="2892"/>
                    <a:pt x="1" y="2925"/>
                    <a:pt x="1" y="2958"/>
                  </a:cubicBezTo>
                  <a:cubicBezTo>
                    <a:pt x="1" y="2992"/>
                    <a:pt x="1" y="3025"/>
                    <a:pt x="1" y="3025"/>
                  </a:cubicBezTo>
                  <a:cubicBezTo>
                    <a:pt x="34" y="3159"/>
                    <a:pt x="67" y="3259"/>
                    <a:pt x="134" y="3325"/>
                  </a:cubicBezTo>
                  <a:cubicBezTo>
                    <a:pt x="368" y="3659"/>
                    <a:pt x="668" y="3959"/>
                    <a:pt x="1001" y="4159"/>
                  </a:cubicBezTo>
                  <a:cubicBezTo>
                    <a:pt x="1335" y="4426"/>
                    <a:pt x="1702" y="4660"/>
                    <a:pt x="2102" y="4860"/>
                  </a:cubicBezTo>
                  <a:cubicBezTo>
                    <a:pt x="2969" y="5293"/>
                    <a:pt x="3837" y="5694"/>
                    <a:pt x="4771" y="6027"/>
                  </a:cubicBezTo>
                  <a:cubicBezTo>
                    <a:pt x="5238" y="6194"/>
                    <a:pt x="5738" y="6361"/>
                    <a:pt x="6238" y="6561"/>
                  </a:cubicBezTo>
                  <a:cubicBezTo>
                    <a:pt x="6772" y="6728"/>
                    <a:pt x="7273" y="6928"/>
                    <a:pt x="7840" y="7061"/>
                  </a:cubicBezTo>
                  <a:cubicBezTo>
                    <a:pt x="8940" y="7362"/>
                    <a:pt x="10108" y="7528"/>
                    <a:pt x="11242" y="7628"/>
                  </a:cubicBezTo>
                  <a:cubicBezTo>
                    <a:pt x="12063" y="7742"/>
                    <a:pt x="12883" y="7794"/>
                    <a:pt x="13693" y="7794"/>
                  </a:cubicBezTo>
                  <a:cubicBezTo>
                    <a:pt x="14069" y="7794"/>
                    <a:pt x="14442" y="7783"/>
                    <a:pt x="14811" y="7762"/>
                  </a:cubicBezTo>
                  <a:cubicBezTo>
                    <a:pt x="16012" y="7695"/>
                    <a:pt x="17213" y="7562"/>
                    <a:pt x="18380" y="7395"/>
                  </a:cubicBezTo>
                  <a:cubicBezTo>
                    <a:pt x="19548" y="7228"/>
                    <a:pt x="20649" y="6895"/>
                    <a:pt x="21716" y="6428"/>
                  </a:cubicBezTo>
                  <a:cubicBezTo>
                    <a:pt x="22750" y="6027"/>
                    <a:pt x="23684" y="5494"/>
                    <a:pt x="24585" y="4860"/>
                  </a:cubicBezTo>
                  <a:cubicBezTo>
                    <a:pt x="25385" y="4226"/>
                    <a:pt x="26153" y="3492"/>
                    <a:pt x="26420" y="2525"/>
                  </a:cubicBezTo>
                  <a:cubicBezTo>
                    <a:pt x="26553" y="2091"/>
                    <a:pt x="26553" y="1591"/>
                    <a:pt x="26420" y="1157"/>
                  </a:cubicBezTo>
                  <a:cubicBezTo>
                    <a:pt x="26286" y="724"/>
                    <a:pt x="25986" y="357"/>
                    <a:pt x="25619" y="156"/>
                  </a:cubicBezTo>
                  <a:cubicBezTo>
                    <a:pt x="25390" y="52"/>
                    <a:pt x="25147" y="0"/>
                    <a:pt x="249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34"/>
            <p:cNvSpPr/>
            <p:nvPr/>
          </p:nvSpPr>
          <p:spPr>
            <a:xfrm>
              <a:off x="2884817" y="2432374"/>
              <a:ext cx="1289883" cy="913962"/>
            </a:xfrm>
            <a:custGeom>
              <a:rect b="b" l="l" r="r" t="t"/>
              <a:pathLst>
                <a:path extrusionOk="0" h="14466" w="20416">
                  <a:moveTo>
                    <a:pt x="16890" y="6485"/>
                  </a:moveTo>
                  <a:cubicBezTo>
                    <a:pt x="16941" y="6485"/>
                    <a:pt x="16993" y="6488"/>
                    <a:pt x="17046" y="6494"/>
                  </a:cubicBezTo>
                  <a:cubicBezTo>
                    <a:pt x="17280" y="6594"/>
                    <a:pt x="17480" y="6760"/>
                    <a:pt x="17580" y="6994"/>
                  </a:cubicBezTo>
                  <a:cubicBezTo>
                    <a:pt x="17602" y="7033"/>
                    <a:pt x="17624" y="7072"/>
                    <a:pt x="17644" y="7112"/>
                  </a:cubicBezTo>
                  <a:lnTo>
                    <a:pt x="17644" y="7112"/>
                  </a:lnTo>
                  <a:cubicBezTo>
                    <a:pt x="17421" y="7213"/>
                    <a:pt x="17193" y="7287"/>
                    <a:pt x="16946" y="7361"/>
                  </a:cubicBezTo>
                  <a:cubicBezTo>
                    <a:pt x="16646" y="7461"/>
                    <a:pt x="16312" y="7494"/>
                    <a:pt x="16012" y="7528"/>
                  </a:cubicBezTo>
                  <a:cubicBezTo>
                    <a:pt x="15879" y="7528"/>
                    <a:pt x="15745" y="7494"/>
                    <a:pt x="15612" y="7428"/>
                  </a:cubicBezTo>
                  <a:cubicBezTo>
                    <a:pt x="15512" y="7394"/>
                    <a:pt x="15512" y="7327"/>
                    <a:pt x="15578" y="7194"/>
                  </a:cubicBezTo>
                  <a:cubicBezTo>
                    <a:pt x="15712" y="6927"/>
                    <a:pt x="15945" y="6727"/>
                    <a:pt x="16212" y="6627"/>
                  </a:cubicBezTo>
                  <a:cubicBezTo>
                    <a:pt x="16432" y="6545"/>
                    <a:pt x="16651" y="6485"/>
                    <a:pt x="16890" y="6485"/>
                  </a:cubicBezTo>
                  <a:close/>
                  <a:moveTo>
                    <a:pt x="16111" y="0"/>
                  </a:moveTo>
                  <a:cubicBezTo>
                    <a:pt x="15886" y="0"/>
                    <a:pt x="15660" y="17"/>
                    <a:pt x="15445" y="56"/>
                  </a:cubicBezTo>
                  <a:cubicBezTo>
                    <a:pt x="14678" y="189"/>
                    <a:pt x="13977" y="423"/>
                    <a:pt x="13310" y="756"/>
                  </a:cubicBezTo>
                  <a:cubicBezTo>
                    <a:pt x="11976" y="1390"/>
                    <a:pt x="10775" y="2157"/>
                    <a:pt x="9641" y="3058"/>
                  </a:cubicBezTo>
                  <a:cubicBezTo>
                    <a:pt x="9074" y="3491"/>
                    <a:pt x="8573" y="3958"/>
                    <a:pt x="8073" y="4392"/>
                  </a:cubicBezTo>
                  <a:cubicBezTo>
                    <a:pt x="7539" y="4792"/>
                    <a:pt x="7039" y="5226"/>
                    <a:pt x="6572" y="5626"/>
                  </a:cubicBezTo>
                  <a:cubicBezTo>
                    <a:pt x="5571" y="6460"/>
                    <a:pt x="4637" y="7194"/>
                    <a:pt x="3737" y="7828"/>
                  </a:cubicBezTo>
                  <a:cubicBezTo>
                    <a:pt x="3303" y="8161"/>
                    <a:pt x="2869" y="8428"/>
                    <a:pt x="2402" y="8628"/>
                  </a:cubicBezTo>
                  <a:cubicBezTo>
                    <a:pt x="2126" y="8767"/>
                    <a:pt x="1818" y="8841"/>
                    <a:pt x="1511" y="8841"/>
                  </a:cubicBezTo>
                  <a:cubicBezTo>
                    <a:pt x="1373" y="8841"/>
                    <a:pt x="1236" y="8826"/>
                    <a:pt x="1101" y="8795"/>
                  </a:cubicBezTo>
                  <a:cubicBezTo>
                    <a:pt x="734" y="8662"/>
                    <a:pt x="501" y="8362"/>
                    <a:pt x="401" y="7961"/>
                  </a:cubicBezTo>
                  <a:cubicBezTo>
                    <a:pt x="301" y="7628"/>
                    <a:pt x="267" y="7294"/>
                    <a:pt x="267" y="6961"/>
                  </a:cubicBezTo>
                  <a:cubicBezTo>
                    <a:pt x="234" y="6460"/>
                    <a:pt x="267" y="5960"/>
                    <a:pt x="334" y="5459"/>
                  </a:cubicBezTo>
                  <a:cubicBezTo>
                    <a:pt x="368" y="5126"/>
                    <a:pt x="434" y="4959"/>
                    <a:pt x="434" y="4959"/>
                  </a:cubicBezTo>
                  <a:cubicBezTo>
                    <a:pt x="454" y="4901"/>
                    <a:pt x="394" y="4865"/>
                    <a:pt x="334" y="4865"/>
                  </a:cubicBezTo>
                  <a:cubicBezTo>
                    <a:pt x="291" y="4865"/>
                    <a:pt x="248" y="4884"/>
                    <a:pt x="234" y="4926"/>
                  </a:cubicBezTo>
                  <a:cubicBezTo>
                    <a:pt x="234" y="4926"/>
                    <a:pt x="201" y="5093"/>
                    <a:pt x="134" y="5459"/>
                  </a:cubicBezTo>
                  <a:cubicBezTo>
                    <a:pt x="67" y="5960"/>
                    <a:pt x="1" y="6460"/>
                    <a:pt x="1" y="6961"/>
                  </a:cubicBezTo>
                  <a:cubicBezTo>
                    <a:pt x="1" y="7327"/>
                    <a:pt x="67" y="7694"/>
                    <a:pt x="167" y="8061"/>
                  </a:cubicBezTo>
                  <a:cubicBezTo>
                    <a:pt x="201" y="8261"/>
                    <a:pt x="301" y="8462"/>
                    <a:pt x="434" y="8662"/>
                  </a:cubicBezTo>
                  <a:cubicBezTo>
                    <a:pt x="601" y="8862"/>
                    <a:pt x="801" y="8995"/>
                    <a:pt x="1035" y="9062"/>
                  </a:cubicBezTo>
                  <a:cubicBezTo>
                    <a:pt x="1206" y="9108"/>
                    <a:pt x="1382" y="9130"/>
                    <a:pt x="1558" y="9130"/>
                  </a:cubicBezTo>
                  <a:cubicBezTo>
                    <a:pt x="1893" y="9130"/>
                    <a:pt x="2229" y="9049"/>
                    <a:pt x="2536" y="8895"/>
                  </a:cubicBezTo>
                  <a:cubicBezTo>
                    <a:pt x="3003" y="8662"/>
                    <a:pt x="3470" y="8395"/>
                    <a:pt x="3903" y="8061"/>
                  </a:cubicBezTo>
                  <a:cubicBezTo>
                    <a:pt x="4804" y="7428"/>
                    <a:pt x="5738" y="6627"/>
                    <a:pt x="6705" y="5826"/>
                  </a:cubicBezTo>
                  <a:cubicBezTo>
                    <a:pt x="7206" y="5426"/>
                    <a:pt x="7706" y="4992"/>
                    <a:pt x="8240" y="4592"/>
                  </a:cubicBezTo>
                  <a:cubicBezTo>
                    <a:pt x="8807" y="4192"/>
                    <a:pt x="9341" y="3792"/>
                    <a:pt x="9908" y="3391"/>
                  </a:cubicBezTo>
                  <a:cubicBezTo>
                    <a:pt x="11042" y="2557"/>
                    <a:pt x="12243" y="1790"/>
                    <a:pt x="13477" y="1123"/>
                  </a:cubicBezTo>
                  <a:cubicBezTo>
                    <a:pt x="14111" y="789"/>
                    <a:pt x="14811" y="556"/>
                    <a:pt x="15512" y="423"/>
                  </a:cubicBezTo>
                  <a:cubicBezTo>
                    <a:pt x="15739" y="379"/>
                    <a:pt x="15970" y="357"/>
                    <a:pt x="16200" y="357"/>
                  </a:cubicBezTo>
                  <a:cubicBezTo>
                    <a:pt x="16678" y="357"/>
                    <a:pt x="17152" y="453"/>
                    <a:pt x="17580" y="656"/>
                  </a:cubicBezTo>
                  <a:cubicBezTo>
                    <a:pt x="18280" y="923"/>
                    <a:pt x="18881" y="1323"/>
                    <a:pt x="19348" y="1857"/>
                  </a:cubicBezTo>
                  <a:cubicBezTo>
                    <a:pt x="19848" y="2391"/>
                    <a:pt x="20082" y="3091"/>
                    <a:pt x="20048" y="3792"/>
                  </a:cubicBezTo>
                  <a:cubicBezTo>
                    <a:pt x="19951" y="5123"/>
                    <a:pt x="19157" y="6329"/>
                    <a:pt x="17976" y="6945"/>
                  </a:cubicBezTo>
                  <a:lnTo>
                    <a:pt x="17976" y="6945"/>
                  </a:lnTo>
                  <a:cubicBezTo>
                    <a:pt x="17945" y="6894"/>
                    <a:pt x="17913" y="6843"/>
                    <a:pt x="17880" y="6794"/>
                  </a:cubicBezTo>
                  <a:cubicBezTo>
                    <a:pt x="17713" y="6460"/>
                    <a:pt x="17413" y="6260"/>
                    <a:pt x="17046" y="6160"/>
                  </a:cubicBezTo>
                  <a:cubicBezTo>
                    <a:pt x="17002" y="6156"/>
                    <a:pt x="16958" y="6154"/>
                    <a:pt x="16915" y="6154"/>
                  </a:cubicBezTo>
                  <a:cubicBezTo>
                    <a:pt x="16625" y="6154"/>
                    <a:pt x="16340" y="6244"/>
                    <a:pt x="16079" y="6360"/>
                  </a:cubicBezTo>
                  <a:cubicBezTo>
                    <a:pt x="15745" y="6494"/>
                    <a:pt x="15445" y="6727"/>
                    <a:pt x="15278" y="7061"/>
                  </a:cubicBezTo>
                  <a:cubicBezTo>
                    <a:pt x="15211" y="7161"/>
                    <a:pt x="15211" y="7261"/>
                    <a:pt x="15211" y="7394"/>
                  </a:cubicBezTo>
                  <a:cubicBezTo>
                    <a:pt x="15245" y="7494"/>
                    <a:pt x="15312" y="7628"/>
                    <a:pt x="15412" y="7694"/>
                  </a:cubicBezTo>
                  <a:cubicBezTo>
                    <a:pt x="15578" y="7794"/>
                    <a:pt x="15779" y="7828"/>
                    <a:pt x="15979" y="7828"/>
                  </a:cubicBezTo>
                  <a:cubicBezTo>
                    <a:pt x="16346" y="7828"/>
                    <a:pt x="16679" y="7761"/>
                    <a:pt x="17013" y="7661"/>
                  </a:cubicBezTo>
                  <a:cubicBezTo>
                    <a:pt x="17291" y="7610"/>
                    <a:pt x="17550" y="7522"/>
                    <a:pt x="17790" y="7423"/>
                  </a:cubicBezTo>
                  <a:lnTo>
                    <a:pt x="17790" y="7423"/>
                  </a:lnTo>
                  <a:cubicBezTo>
                    <a:pt x="17936" y="7778"/>
                    <a:pt x="18033" y="8162"/>
                    <a:pt x="18080" y="8562"/>
                  </a:cubicBezTo>
                  <a:cubicBezTo>
                    <a:pt x="18180" y="9529"/>
                    <a:pt x="18013" y="10496"/>
                    <a:pt x="17613" y="11397"/>
                  </a:cubicBezTo>
                  <a:cubicBezTo>
                    <a:pt x="17246" y="12064"/>
                    <a:pt x="16779" y="12665"/>
                    <a:pt x="16212" y="13165"/>
                  </a:cubicBezTo>
                  <a:cubicBezTo>
                    <a:pt x="15845" y="13499"/>
                    <a:pt x="15445" y="13799"/>
                    <a:pt x="15011" y="14032"/>
                  </a:cubicBezTo>
                  <a:cubicBezTo>
                    <a:pt x="14711" y="14232"/>
                    <a:pt x="14578" y="14299"/>
                    <a:pt x="14578" y="14299"/>
                  </a:cubicBezTo>
                  <a:cubicBezTo>
                    <a:pt x="14511" y="14333"/>
                    <a:pt x="14511" y="14366"/>
                    <a:pt x="14511" y="14433"/>
                  </a:cubicBezTo>
                  <a:cubicBezTo>
                    <a:pt x="14544" y="14466"/>
                    <a:pt x="14578" y="14466"/>
                    <a:pt x="14644" y="14466"/>
                  </a:cubicBezTo>
                  <a:cubicBezTo>
                    <a:pt x="14644" y="14466"/>
                    <a:pt x="14811" y="14399"/>
                    <a:pt x="15111" y="14232"/>
                  </a:cubicBezTo>
                  <a:cubicBezTo>
                    <a:pt x="15578" y="13999"/>
                    <a:pt x="16012" y="13699"/>
                    <a:pt x="16412" y="13399"/>
                  </a:cubicBezTo>
                  <a:cubicBezTo>
                    <a:pt x="17046" y="12898"/>
                    <a:pt x="17546" y="12264"/>
                    <a:pt x="17947" y="11564"/>
                  </a:cubicBezTo>
                  <a:cubicBezTo>
                    <a:pt x="18414" y="10596"/>
                    <a:pt x="18614" y="9562"/>
                    <a:pt x="18480" y="8495"/>
                  </a:cubicBezTo>
                  <a:cubicBezTo>
                    <a:pt x="18457" y="8071"/>
                    <a:pt x="18334" y="7647"/>
                    <a:pt x="18146" y="7259"/>
                  </a:cubicBezTo>
                  <a:lnTo>
                    <a:pt x="18146" y="7259"/>
                  </a:lnTo>
                  <a:cubicBezTo>
                    <a:pt x="18756" y="6931"/>
                    <a:pt x="19277" y="6487"/>
                    <a:pt x="19681" y="5926"/>
                  </a:cubicBezTo>
                  <a:cubicBezTo>
                    <a:pt x="20148" y="5293"/>
                    <a:pt x="20415" y="4559"/>
                    <a:pt x="20382" y="3792"/>
                  </a:cubicBezTo>
                  <a:cubicBezTo>
                    <a:pt x="20348" y="3024"/>
                    <a:pt x="20015" y="2291"/>
                    <a:pt x="19515" y="1690"/>
                  </a:cubicBezTo>
                  <a:cubicBezTo>
                    <a:pt x="19014" y="1123"/>
                    <a:pt x="18380" y="689"/>
                    <a:pt x="17680" y="356"/>
                  </a:cubicBezTo>
                  <a:cubicBezTo>
                    <a:pt x="17346" y="189"/>
                    <a:pt x="16979" y="89"/>
                    <a:pt x="16579" y="22"/>
                  </a:cubicBezTo>
                  <a:cubicBezTo>
                    <a:pt x="16427" y="8"/>
                    <a:pt x="16269" y="0"/>
                    <a:pt x="16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34"/>
            <p:cNvSpPr/>
            <p:nvPr/>
          </p:nvSpPr>
          <p:spPr>
            <a:xfrm>
              <a:off x="1875315" y="2003823"/>
              <a:ext cx="90663" cy="118273"/>
            </a:xfrm>
            <a:custGeom>
              <a:rect b="b" l="l" r="r" t="t"/>
              <a:pathLst>
                <a:path extrusionOk="0" h="1872" w="1435">
                  <a:moveTo>
                    <a:pt x="1201" y="0"/>
                  </a:moveTo>
                  <a:cubicBezTo>
                    <a:pt x="801" y="100"/>
                    <a:pt x="401" y="201"/>
                    <a:pt x="1" y="267"/>
                  </a:cubicBezTo>
                  <a:cubicBezTo>
                    <a:pt x="1" y="267"/>
                    <a:pt x="401" y="1702"/>
                    <a:pt x="601" y="1835"/>
                  </a:cubicBezTo>
                  <a:cubicBezTo>
                    <a:pt x="646" y="1861"/>
                    <a:pt x="701" y="1871"/>
                    <a:pt x="762" y="1871"/>
                  </a:cubicBezTo>
                  <a:cubicBezTo>
                    <a:pt x="1020" y="1871"/>
                    <a:pt x="1375" y="1676"/>
                    <a:pt x="1402" y="1568"/>
                  </a:cubicBezTo>
                  <a:cubicBezTo>
                    <a:pt x="1435" y="1435"/>
                    <a:pt x="1201" y="0"/>
                    <a:pt x="12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34"/>
            <p:cNvSpPr/>
            <p:nvPr/>
          </p:nvSpPr>
          <p:spPr>
            <a:xfrm>
              <a:off x="1904821" y="1417953"/>
              <a:ext cx="166542" cy="611203"/>
            </a:xfrm>
            <a:custGeom>
              <a:rect b="b" l="l" r="r" t="t"/>
              <a:pathLst>
                <a:path extrusionOk="0" h="9674" w="2636">
                  <a:moveTo>
                    <a:pt x="1001" y="0"/>
                  </a:moveTo>
                  <a:cubicBezTo>
                    <a:pt x="634" y="567"/>
                    <a:pt x="1" y="3703"/>
                    <a:pt x="1135" y="9574"/>
                  </a:cubicBezTo>
                  <a:lnTo>
                    <a:pt x="1168" y="9674"/>
                  </a:lnTo>
                  <a:cubicBezTo>
                    <a:pt x="1969" y="9373"/>
                    <a:pt x="2636" y="8840"/>
                    <a:pt x="2536" y="8373"/>
                  </a:cubicBezTo>
                  <a:cubicBezTo>
                    <a:pt x="1568" y="4303"/>
                    <a:pt x="2069" y="1134"/>
                    <a:pt x="1768" y="334"/>
                  </a:cubicBezTo>
                  <a:cubicBezTo>
                    <a:pt x="1702" y="300"/>
                    <a:pt x="1635" y="234"/>
                    <a:pt x="1602" y="200"/>
                  </a:cubicBezTo>
                  <a:cubicBezTo>
                    <a:pt x="1402" y="100"/>
                    <a:pt x="1201" y="33"/>
                    <a:pt x="10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34"/>
            <p:cNvSpPr/>
            <p:nvPr/>
          </p:nvSpPr>
          <p:spPr>
            <a:xfrm>
              <a:off x="1683562" y="1413530"/>
              <a:ext cx="295114" cy="626998"/>
            </a:xfrm>
            <a:custGeom>
              <a:rect b="b" l="l" r="r" t="t"/>
              <a:pathLst>
                <a:path extrusionOk="0" h="9924" w="4671">
                  <a:moveTo>
                    <a:pt x="3759" y="0"/>
                  </a:moveTo>
                  <a:cubicBezTo>
                    <a:pt x="2382" y="0"/>
                    <a:pt x="1155" y="918"/>
                    <a:pt x="801" y="2272"/>
                  </a:cubicBezTo>
                  <a:cubicBezTo>
                    <a:pt x="0" y="4840"/>
                    <a:pt x="600" y="9410"/>
                    <a:pt x="2669" y="9844"/>
                  </a:cubicBezTo>
                  <a:cubicBezTo>
                    <a:pt x="2935" y="9897"/>
                    <a:pt x="3208" y="9924"/>
                    <a:pt x="3479" y="9924"/>
                  </a:cubicBezTo>
                  <a:cubicBezTo>
                    <a:pt x="3885" y="9924"/>
                    <a:pt x="4290" y="9864"/>
                    <a:pt x="4670" y="9744"/>
                  </a:cubicBezTo>
                  <a:lnTo>
                    <a:pt x="4637" y="9644"/>
                  </a:lnTo>
                  <a:cubicBezTo>
                    <a:pt x="3536" y="3773"/>
                    <a:pt x="4437" y="470"/>
                    <a:pt x="4503" y="70"/>
                  </a:cubicBezTo>
                  <a:cubicBezTo>
                    <a:pt x="4303" y="37"/>
                    <a:pt x="4103" y="3"/>
                    <a:pt x="3903" y="3"/>
                  </a:cubicBezTo>
                  <a:cubicBezTo>
                    <a:pt x="3855" y="1"/>
                    <a:pt x="3806" y="0"/>
                    <a:pt x="375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5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Your task </a:t>
            </a:r>
            <a:endParaRPr sz="2400"/>
          </a:p>
        </p:txBody>
      </p:sp>
      <p:sp>
        <p:nvSpPr>
          <p:cNvPr id="326" name="Google Shape;326;p35"/>
          <p:cNvSpPr txBox="1"/>
          <p:nvPr/>
        </p:nvSpPr>
        <p:spPr>
          <a:xfrm>
            <a:off x="1543650" y="1477425"/>
            <a:ext cx="65271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Please complete the 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following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problems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 using the </a:t>
            </a:r>
            <a:r>
              <a:rPr b="1" lang="en">
                <a:latin typeface="Varela Round"/>
                <a:ea typeface="Varela Round"/>
                <a:cs typeface="Varela Round"/>
                <a:sym typeface="Varela Round"/>
              </a:rPr>
              <a:t>split strategy. 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Please show all your working. You may type directly onto the page or you can work on paper and insert a photo of 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your</a:t>
            </a: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 work onto this slide.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13 + 25 =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34 + 12 =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11 + 41 =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61 + 22 =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17 + 51 =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grpSp>
        <p:nvGrpSpPr>
          <p:cNvPr id="327" name="Google Shape;327;p35"/>
          <p:cNvGrpSpPr/>
          <p:nvPr/>
        </p:nvGrpSpPr>
        <p:grpSpPr>
          <a:xfrm rot="386255">
            <a:off x="4365268" y="3256395"/>
            <a:ext cx="3474191" cy="888823"/>
            <a:chOff x="3809875" y="1963175"/>
            <a:chExt cx="1923600" cy="492150"/>
          </a:xfrm>
        </p:grpSpPr>
        <p:sp>
          <p:nvSpPr>
            <p:cNvPr id="328" name="Google Shape;328;p35"/>
            <p:cNvSpPr/>
            <p:nvPr/>
          </p:nvSpPr>
          <p:spPr>
            <a:xfrm>
              <a:off x="3902950" y="2044375"/>
              <a:ext cx="620050" cy="185725"/>
            </a:xfrm>
            <a:custGeom>
              <a:rect b="b" l="l" r="r" t="t"/>
              <a:pathLst>
                <a:path extrusionOk="0" h="7429" w="24802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35"/>
            <p:cNvSpPr/>
            <p:nvPr/>
          </p:nvSpPr>
          <p:spPr>
            <a:xfrm>
              <a:off x="3866425" y="2007800"/>
              <a:ext cx="1864125" cy="387400"/>
            </a:xfrm>
            <a:custGeom>
              <a:rect b="b" l="l" r="r" t="t"/>
              <a:pathLst>
                <a:path extrusionOk="0" h="15496" w="74565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35"/>
            <p:cNvSpPr/>
            <p:nvPr/>
          </p:nvSpPr>
          <p:spPr>
            <a:xfrm>
              <a:off x="3813475" y="2066175"/>
              <a:ext cx="56825" cy="83625"/>
            </a:xfrm>
            <a:custGeom>
              <a:rect b="b" l="l" r="r" t="t"/>
              <a:pathLst>
                <a:path extrusionOk="0" h="3345" w="2273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35"/>
            <p:cNvSpPr/>
            <p:nvPr/>
          </p:nvSpPr>
          <p:spPr>
            <a:xfrm>
              <a:off x="3818000" y="2001350"/>
              <a:ext cx="177350" cy="82875"/>
            </a:xfrm>
            <a:custGeom>
              <a:rect b="b" l="l" r="r" t="t"/>
              <a:pathLst>
                <a:path extrusionOk="0" h="3315" w="7094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35"/>
            <p:cNvSpPr/>
            <p:nvPr/>
          </p:nvSpPr>
          <p:spPr>
            <a:xfrm>
              <a:off x="3928625" y="1968150"/>
              <a:ext cx="484300" cy="104000"/>
            </a:xfrm>
            <a:custGeom>
              <a:rect b="b" l="l" r="r" t="t"/>
              <a:pathLst>
                <a:path extrusionOk="0" h="4160" w="19372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5"/>
            <p:cNvSpPr/>
            <p:nvPr/>
          </p:nvSpPr>
          <p:spPr>
            <a:xfrm>
              <a:off x="3973500" y="1980525"/>
              <a:ext cx="423650" cy="75575"/>
            </a:xfrm>
            <a:custGeom>
              <a:rect b="b" l="l" r="r" t="t"/>
              <a:pathLst>
                <a:path extrusionOk="0" h="3023" w="16946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5"/>
            <p:cNvSpPr/>
            <p:nvPr/>
          </p:nvSpPr>
          <p:spPr>
            <a:xfrm>
              <a:off x="3855400" y="2081950"/>
              <a:ext cx="1864100" cy="370500"/>
            </a:xfrm>
            <a:custGeom>
              <a:rect b="b" l="l" r="r" t="t"/>
              <a:pathLst>
                <a:path extrusionOk="0" h="14820" w="74564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5"/>
            <p:cNvSpPr/>
            <p:nvPr/>
          </p:nvSpPr>
          <p:spPr>
            <a:xfrm>
              <a:off x="3809875" y="1963175"/>
              <a:ext cx="1923600" cy="492150"/>
            </a:xfrm>
            <a:custGeom>
              <a:rect b="b" l="l" r="r" t="t"/>
              <a:pathLst>
                <a:path extrusionOk="0" h="19686" w="76944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35"/>
            <p:cNvSpPr/>
            <p:nvPr/>
          </p:nvSpPr>
          <p:spPr>
            <a:xfrm>
              <a:off x="3852475" y="2004425"/>
              <a:ext cx="33600" cy="150775"/>
            </a:xfrm>
            <a:custGeom>
              <a:rect b="b" l="l" r="r" t="t"/>
              <a:pathLst>
                <a:path extrusionOk="0" h="6031" w="1344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5"/>
            <p:cNvSpPr/>
            <p:nvPr/>
          </p:nvSpPr>
          <p:spPr>
            <a:xfrm>
              <a:off x="3928625" y="2002400"/>
              <a:ext cx="26175" cy="4300"/>
            </a:xfrm>
            <a:custGeom>
              <a:rect b="b" l="l" r="r" t="t"/>
              <a:pathLst>
                <a:path extrusionOk="0" fill="none" h="172" w="1047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cap="rnd" cmpd="sng" w="9700">
              <a:solidFill>
                <a:srgbClr val="42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35"/>
            <p:cNvSpPr/>
            <p:nvPr/>
          </p:nvSpPr>
          <p:spPr>
            <a:xfrm>
              <a:off x="3897300" y="2012750"/>
              <a:ext cx="98050" cy="16475"/>
            </a:xfrm>
            <a:custGeom>
              <a:rect b="b" l="l" r="r" t="t"/>
              <a:pathLst>
                <a:path extrusionOk="0" fill="none" h="659" w="3922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cap="rnd" cmpd="sng" w="9700">
              <a:solidFill>
                <a:srgbClr val="42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9" name="Google Shape;339;p35"/>
          <p:cNvSpPr/>
          <p:nvPr/>
        </p:nvSpPr>
        <p:spPr>
          <a:xfrm>
            <a:off x="7205300" y="216149"/>
            <a:ext cx="934317" cy="866891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35"/>
          <p:cNvSpPr/>
          <p:nvPr/>
        </p:nvSpPr>
        <p:spPr>
          <a:xfrm rot="1880799">
            <a:off x="452049" y="3932948"/>
            <a:ext cx="934314" cy="866888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6"/>
          <p:cNvSpPr txBox="1"/>
          <p:nvPr>
            <p:ph type="ctrTitle"/>
          </p:nvPr>
        </p:nvSpPr>
        <p:spPr>
          <a:xfrm>
            <a:off x="522947" y="1090900"/>
            <a:ext cx="44865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</a:t>
            </a:r>
            <a:endParaRPr/>
          </a:p>
        </p:txBody>
      </p:sp>
      <p:sp>
        <p:nvSpPr>
          <p:cNvPr id="346" name="Google Shape;346;p36"/>
          <p:cNvSpPr txBox="1"/>
          <p:nvPr>
            <p:ph idx="1" type="subTitle"/>
          </p:nvPr>
        </p:nvSpPr>
        <p:spPr>
          <a:xfrm>
            <a:off x="598400" y="1996775"/>
            <a:ext cx="5410800" cy="93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redoka One"/>
                <a:ea typeface="Fredoka One"/>
                <a:cs typeface="Fredoka One"/>
                <a:sym typeface="Fredoka One"/>
              </a:rPr>
              <a:t>Year 1 S</a:t>
            </a:r>
            <a:r>
              <a:rPr lang="en">
                <a:latin typeface="Fredoka One"/>
                <a:ea typeface="Fredoka One"/>
                <a:cs typeface="Fredoka One"/>
                <a:sym typeface="Fredoka One"/>
              </a:rPr>
              <a:t>ubtraction</a:t>
            </a:r>
            <a:endParaRPr>
              <a:latin typeface="Fredoka One"/>
              <a:ea typeface="Fredoka One"/>
              <a:cs typeface="Fredoka One"/>
              <a:sym typeface="Fredoka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redoka One"/>
                <a:ea typeface="Fredoka One"/>
                <a:cs typeface="Fredoka One"/>
                <a:sym typeface="Fredoka One"/>
              </a:rPr>
              <a:t>The Split Strategy</a:t>
            </a:r>
            <a:endParaRPr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47" name="Google Shape;347;p36"/>
          <p:cNvSpPr/>
          <p:nvPr/>
        </p:nvSpPr>
        <p:spPr>
          <a:xfrm rot="-2700000">
            <a:off x="2836629" y="280635"/>
            <a:ext cx="934343" cy="866916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48" name="Google Shape;348;p36"/>
          <p:cNvGrpSpPr/>
          <p:nvPr/>
        </p:nvGrpSpPr>
        <p:grpSpPr>
          <a:xfrm rot="-2700000">
            <a:off x="3555858" y="2895691"/>
            <a:ext cx="587398" cy="562839"/>
            <a:chOff x="5789825" y="1572500"/>
            <a:chExt cx="675700" cy="647450"/>
          </a:xfrm>
        </p:grpSpPr>
        <p:sp>
          <p:nvSpPr>
            <p:cNvPr id="349" name="Google Shape;349;p36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36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36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2" name="Google Shape;352;p36"/>
          <p:cNvSpPr/>
          <p:nvPr/>
        </p:nvSpPr>
        <p:spPr>
          <a:xfrm>
            <a:off x="910250" y="3723500"/>
            <a:ext cx="1145264" cy="1062615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3" name="Google Shape;353;p36"/>
          <p:cNvGrpSpPr/>
          <p:nvPr/>
        </p:nvGrpSpPr>
        <p:grpSpPr>
          <a:xfrm flipH="1">
            <a:off x="4571823" y="447835"/>
            <a:ext cx="4072310" cy="4247846"/>
            <a:chOff x="1277425" y="939100"/>
            <a:chExt cx="3457850" cy="3606900"/>
          </a:xfrm>
        </p:grpSpPr>
        <p:sp>
          <p:nvSpPr>
            <p:cNvPr id="354" name="Google Shape;354;p36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36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36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36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36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6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36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36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36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36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36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36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36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36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36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36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36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36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36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36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36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36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36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36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36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7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</a:t>
            </a:r>
            <a:r>
              <a:rPr lang="en" sz="2400"/>
              <a:t>ear 1 Subtraction - The Split Strategy</a:t>
            </a:r>
            <a:endParaRPr sz="2400"/>
          </a:p>
        </p:txBody>
      </p:sp>
      <p:sp>
        <p:nvSpPr>
          <p:cNvPr id="384" name="Google Shape;384;p37"/>
          <p:cNvSpPr/>
          <p:nvPr/>
        </p:nvSpPr>
        <p:spPr>
          <a:xfrm rot="-2042856">
            <a:off x="778530" y="434876"/>
            <a:ext cx="675722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37"/>
          <p:cNvSpPr/>
          <p:nvPr/>
        </p:nvSpPr>
        <p:spPr>
          <a:xfrm rot="-2042856">
            <a:off x="7897380" y="434876"/>
            <a:ext cx="675722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6" name="Google Shape;386;p37" title="Year 1 W10 Split Sub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36875" y="1016675"/>
            <a:ext cx="5178875" cy="388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8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Your task </a:t>
            </a:r>
            <a:endParaRPr sz="2400"/>
          </a:p>
        </p:txBody>
      </p:sp>
      <p:sp>
        <p:nvSpPr>
          <p:cNvPr id="392" name="Google Shape;392;p38"/>
          <p:cNvSpPr txBox="1"/>
          <p:nvPr/>
        </p:nvSpPr>
        <p:spPr>
          <a:xfrm>
            <a:off x="1247800" y="1372450"/>
            <a:ext cx="65271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complete the following problems using the </a:t>
            </a:r>
            <a:r>
              <a:rPr b="1"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split strategy. </a:t>
            </a: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show all your working. You may type directly onto the page or you can work on paper and insert a photo of your work onto this slide.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47 - 12 =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29 - 11 =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67 - 16 =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34 - 13 =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97 - 52 =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93" name="Google Shape;393;p38"/>
          <p:cNvSpPr/>
          <p:nvPr/>
        </p:nvSpPr>
        <p:spPr>
          <a:xfrm rot="-2042878">
            <a:off x="610643" y="726333"/>
            <a:ext cx="1026065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38"/>
          <p:cNvSpPr/>
          <p:nvPr/>
        </p:nvSpPr>
        <p:spPr>
          <a:xfrm rot="353336">
            <a:off x="4399541" y="2788666"/>
            <a:ext cx="1026060" cy="429458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5" name="Google Shape;395;p38"/>
          <p:cNvGrpSpPr/>
          <p:nvPr/>
        </p:nvGrpSpPr>
        <p:grpSpPr>
          <a:xfrm rot="8100000">
            <a:off x="6095622" y="2824394"/>
            <a:ext cx="2928460" cy="357986"/>
            <a:chOff x="2142525" y="3876725"/>
            <a:chExt cx="2414850" cy="295200"/>
          </a:xfrm>
        </p:grpSpPr>
        <p:sp>
          <p:nvSpPr>
            <p:cNvPr id="396" name="Google Shape;396;p38"/>
            <p:cNvSpPr/>
            <p:nvPr/>
          </p:nvSpPr>
          <p:spPr>
            <a:xfrm>
              <a:off x="2147925" y="3884850"/>
              <a:ext cx="91075" cy="132625"/>
            </a:xfrm>
            <a:custGeom>
              <a:rect b="b" l="l" r="r" t="t"/>
              <a:pathLst>
                <a:path extrusionOk="0" h="5305" w="3643">
                  <a:moveTo>
                    <a:pt x="2786" y="1"/>
                  </a:moveTo>
                  <a:cubicBezTo>
                    <a:pt x="2678" y="1"/>
                    <a:pt x="2570" y="2"/>
                    <a:pt x="2462" y="4"/>
                  </a:cubicBezTo>
                  <a:cubicBezTo>
                    <a:pt x="992" y="94"/>
                    <a:pt x="208" y="897"/>
                    <a:pt x="118" y="2420"/>
                  </a:cubicBezTo>
                  <a:cubicBezTo>
                    <a:pt x="1" y="3961"/>
                    <a:pt x="659" y="4872"/>
                    <a:pt x="2101" y="5169"/>
                  </a:cubicBezTo>
                  <a:cubicBezTo>
                    <a:pt x="2498" y="5223"/>
                    <a:pt x="2894" y="5268"/>
                    <a:pt x="3282" y="5305"/>
                  </a:cubicBezTo>
                  <a:cubicBezTo>
                    <a:pt x="3174" y="3601"/>
                    <a:pt x="3291" y="1843"/>
                    <a:pt x="3643" y="22"/>
                  </a:cubicBezTo>
                  <a:cubicBezTo>
                    <a:pt x="3365" y="9"/>
                    <a:pt x="3079" y="1"/>
                    <a:pt x="2786" y="1"/>
                  </a:cubicBezTo>
                  <a:close/>
                </a:path>
              </a:pathLst>
            </a:custGeom>
            <a:solidFill>
              <a:srgbClr val="F7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2227250" y="3885400"/>
              <a:ext cx="45775" cy="135000"/>
            </a:xfrm>
            <a:custGeom>
              <a:rect b="b" l="l" r="r" t="t"/>
              <a:pathLst>
                <a:path extrusionOk="0" h="5400" w="1831">
                  <a:moveTo>
                    <a:pt x="470" y="0"/>
                  </a:moveTo>
                  <a:cubicBezTo>
                    <a:pt x="118" y="1821"/>
                    <a:pt x="1" y="3579"/>
                    <a:pt x="109" y="5283"/>
                  </a:cubicBezTo>
                  <a:cubicBezTo>
                    <a:pt x="560" y="5337"/>
                    <a:pt x="1010" y="5373"/>
                    <a:pt x="1461" y="5400"/>
                  </a:cubicBezTo>
                  <a:cubicBezTo>
                    <a:pt x="1416" y="3669"/>
                    <a:pt x="1533" y="1902"/>
                    <a:pt x="1831" y="100"/>
                  </a:cubicBezTo>
                  <a:cubicBezTo>
                    <a:pt x="1389" y="54"/>
                    <a:pt x="938" y="18"/>
                    <a:pt x="470" y="0"/>
                  </a:cubicBezTo>
                  <a:close/>
                </a:path>
              </a:pathLst>
            </a:custGeom>
            <a:solidFill>
              <a:srgbClr val="D73B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38"/>
            <p:cNvSpPr/>
            <p:nvPr/>
          </p:nvSpPr>
          <p:spPr>
            <a:xfrm>
              <a:off x="2262625" y="3878875"/>
              <a:ext cx="121050" cy="159625"/>
            </a:xfrm>
            <a:custGeom>
              <a:rect b="b" l="l" r="r" t="t"/>
              <a:pathLst>
                <a:path extrusionOk="0" h="6385" w="4842">
                  <a:moveTo>
                    <a:pt x="3846" y="1837"/>
                  </a:moveTo>
                  <a:cubicBezTo>
                    <a:pt x="3853" y="1837"/>
                    <a:pt x="3860" y="1838"/>
                    <a:pt x="3868" y="1839"/>
                  </a:cubicBezTo>
                  <a:cubicBezTo>
                    <a:pt x="4075" y="1857"/>
                    <a:pt x="4156" y="2208"/>
                    <a:pt x="4111" y="2911"/>
                  </a:cubicBezTo>
                  <a:cubicBezTo>
                    <a:pt x="4129" y="3552"/>
                    <a:pt x="4010" y="3877"/>
                    <a:pt x="3754" y="3877"/>
                  </a:cubicBezTo>
                  <a:cubicBezTo>
                    <a:pt x="3747" y="3877"/>
                    <a:pt x="3740" y="3876"/>
                    <a:pt x="3733" y="3876"/>
                  </a:cubicBezTo>
                  <a:cubicBezTo>
                    <a:pt x="3561" y="3858"/>
                    <a:pt x="3471" y="3696"/>
                    <a:pt x="3453" y="3371"/>
                  </a:cubicBezTo>
                  <a:cubicBezTo>
                    <a:pt x="3471" y="3047"/>
                    <a:pt x="3489" y="2875"/>
                    <a:pt x="3489" y="2866"/>
                  </a:cubicBezTo>
                  <a:cubicBezTo>
                    <a:pt x="3533" y="2180"/>
                    <a:pt x="3652" y="1837"/>
                    <a:pt x="3846" y="1837"/>
                  </a:cubicBezTo>
                  <a:close/>
                  <a:moveTo>
                    <a:pt x="2439" y="1490"/>
                  </a:moveTo>
                  <a:cubicBezTo>
                    <a:pt x="2468" y="1490"/>
                    <a:pt x="2500" y="1504"/>
                    <a:pt x="2534" y="1532"/>
                  </a:cubicBezTo>
                  <a:cubicBezTo>
                    <a:pt x="2551" y="1524"/>
                    <a:pt x="2567" y="1520"/>
                    <a:pt x="2582" y="1520"/>
                  </a:cubicBezTo>
                  <a:cubicBezTo>
                    <a:pt x="2752" y="1520"/>
                    <a:pt x="2807" y="2039"/>
                    <a:pt x="2732" y="3083"/>
                  </a:cubicBezTo>
                  <a:cubicBezTo>
                    <a:pt x="2723" y="4084"/>
                    <a:pt x="2586" y="4589"/>
                    <a:pt x="2321" y="4589"/>
                  </a:cubicBezTo>
                  <a:cubicBezTo>
                    <a:pt x="2314" y="4589"/>
                    <a:pt x="2307" y="4589"/>
                    <a:pt x="2300" y="4588"/>
                  </a:cubicBezTo>
                  <a:cubicBezTo>
                    <a:pt x="2119" y="4579"/>
                    <a:pt x="2029" y="4318"/>
                    <a:pt x="2038" y="3813"/>
                  </a:cubicBezTo>
                  <a:cubicBezTo>
                    <a:pt x="2074" y="3308"/>
                    <a:pt x="2092" y="3056"/>
                    <a:pt x="2092" y="3038"/>
                  </a:cubicBezTo>
                  <a:cubicBezTo>
                    <a:pt x="2110" y="2695"/>
                    <a:pt x="2137" y="2380"/>
                    <a:pt x="2182" y="2109"/>
                  </a:cubicBezTo>
                  <a:cubicBezTo>
                    <a:pt x="2239" y="1695"/>
                    <a:pt x="2325" y="1490"/>
                    <a:pt x="2439" y="1490"/>
                  </a:cubicBezTo>
                  <a:close/>
                  <a:moveTo>
                    <a:pt x="961" y="1020"/>
                  </a:moveTo>
                  <a:cubicBezTo>
                    <a:pt x="977" y="1020"/>
                    <a:pt x="994" y="1026"/>
                    <a:pt x="1011" y="1037"/>
                  </a:cubicBezTo>
                  <a:cubicBezTo>
                    <a:pt x="1013" y="1036"/>
                    <a:pt x="1016" y="1036"/>
                    <a:pt x="1019" y="1036"/>
                  </a:cubicBezTo>
                  <a:cubicBezTo>
                    <a:pt x="1220" y="1036"/>
                    <a:pt x="1280" y="1659"/>
                    <a:pt x="1191" y="2920"/>
                  </a:cubicBezTo>
                  <a:cubicBezTo>
                    <a:pt x="1164" y="4156"/>
                    <a:pt x="1024" y="4778"/>
                    <a:pt x="760" y="4778"/>
                  </a:cubicBezTo>
                  <a:cubicBezTo>
                    <a:pt x="757" y="4778"/>
                    <a:pt x="753" y="4778"/>
                    <a:pt x="749" y="4777"/>
                  </a:cubicBezTo>
                  <a:cubicBezTo>
                    <a:pt x="578" y="4768"/>
                    <a:pt x="497" y="4444"/>
                    <a:pt x="506" y="3822"/>
                  </a:cubicBezTo>
                  <a:cubicBezTo>
                    <a:pt x="551" y="3209"/>
                    <a:pt x="569" y="2893"/>
                    <a:pt x="569" y="2875"/>
                  </a:cubicBezTo>
                  <a:cubicBezTo>
                    <a:pt x="651" y="1639"/>
                    <a:pt x="787" y="1020"/>
                    <a:pt x="961" y="1020"/>
                  </a:cubicBezTo>
                  <a:close/>
                  <a:moveTo>
                    <a:pt x="3609" y="4159"/>
                  </a:moveTo>
                  <a:cubicBezTo>
                    <a:pt x="3633" y="4159"/>
                    <a:pt x="3660" y="4161"/>
                    <a:pt x="3688" y="4164"/>
                  </a:cubicBezTo>
                  <a:cubicBezTo>
                    <a:pt x="3904" y="4191"/>
                    <a:pt x="4012" y="4309"/>
                    <a:pt x="3994" y="4516"/>
                  </a:cubicBezTo>
                  <a:cubicBezTo>
                    <a:pt x="3986" y="4714"/>
                    <a:pt x="3878" y="4805"/>
                    <a:pt x="3688" y="4805"/>
                  </a:cubicBezTo>
                  <a:cubicBezTo>
                    <a:pt x="3679" y="4805"/>
                    <a:pt x="3670" y="4805"/>
                    <a:pt x="3661" y="4804"/>
                  </a:cubicBezTo>
                  <a:cubicBezTo>
                    <a:pt x="3534" y="4795"/>
                    <a:pt x="3444" y="4732"/>
                    <a:pt x="3381" y="4624"/>
                  </a:cubicBezTo>
                  <a:cubicBezTo>
                    <a:pt x="3336" y="4543"/>
                    <a:pt x="3318" y="4480"/>
                    <a:pt x="3318" y="4426"/>
                  </a:cubicBezTo>
                  <a:cubicBezTo>
                    <a:pt x="3334" y="4244"/>
                    <a:pt x="3433" y="4159"/>
                    <a:pt x="3609" y="4159"/>
                  </a:cubicBezTo>
                  <a:close/>
                  <a:moveTo>
                    <a:pt x="1193" y="0"/>
                  </a:moveTo>
                  <a:cubicBezTo>
                    <a:pt x="966" y="0"/>
                    <a:pt x="719" y="42"/>
                    <a:pt x="452" y="126"/>
                  </a:cubicBezTo>
                  <a:cubicBezTo>
                    <a:pt x="434" y="207"/>
                    <a:pt x="416" y="279"/>
                    <a:pt x="416" y="361"/>
                  </a:cubicBezTo>
                  <a:cubicBezTo>
                    <a:pt x="118" y="2163"/>
                    <a:pt x="1" y="3930"/>
                    <a:pt x="46" y="5661"/>
                  </a:cubicBezTo>
                  <a:cubicBezTo>
                    <a:pt x="37" y="5751"/>
                    <a:pt x="37" y="5841"/>
                    <a:pt x="46" y="5931"/>
                  </a:cubicBezTo>
                  <a:cubicBezTo>
                    <a:pt x="376" y="6070"/>
                    <a:pt x="691" y="6139"/>
                    <a:pt x="991" y="6139"/>
                  </a:cubicBezTo>
                  <a:cubicBezTo>
                    <a:pt x="1200" y="6139"/>
                    <a:pt x="1401" y="6106"/>
                    <a:pt x="1596" y="6039"/>
                  </a:cubicBezTo>
                  <a:cubicBezTo>
                    <a:pt x="1886" y="6173"/>
                    <a:pt x="2179" y="6240"/>
                    <a:pt x="2475" y="6240"/>
                  </a:cubicBezTo>
                  <a:cubicBezTo>
                    <a:pt x="2677" y="6240"/>
                    <a:pt x="2879" y="6209"/>
                    <a:pt x="3084" y="6147"/>
                  </a:cubicBezTo>
                  <a:cubicBezTo>
                    <a:pt x="3292" y="6305"/>
                    <a:pt x="3525" y="6385"/>
                    <a:pt x="3784" y="6385"/>
                  </a:cubicBezTo>
                  <a:cubicBezTo>
                    <a:pt x="3986" y="6385"/>
                    <a:pt x="4203" y="6336"/>
                    <a:pt x="4436" y="6238"/>
                  </a:cubicBezTo>
                  <a:cubicBezTo>
                    <a:pt x="4418" y="5769"/>
                    <a:pt x="4418" y="5309"/>
                    <a:pt x="4418" y="4858"/>
                  </a:cubicBezTo>
                  <a:cubicBezTo>
                    <a:pt x="4427" y="3975"/>
                    <a:pt x="4481" y="3101"/>
                    <a:pt x="4580" y="2244"/>
                  </a:cubicBezTo>
                  <a:cubicBezTo>
                    <a:pt x="4652" y="1640"/>
                    <a:pt x="4733" y="1037"/>
                    <a:pt x="4841" y="433"/>
                  </a:cubicBezTo>
                  <a:cubicBezTo>
                    <a:pt x="4604" y="322"/>
                    <a:pt x="4342" y="266"/>
                    <a:pt x="4057" y="266"/>
                  </a:cubicBezTo>
                  <a:cubicBezTo>
                    <a:pt x="3877" y="266"/>
                    <a:pt x="3688" y="288"/>
                    <a:pt x="3489" y="333"/>
                  </a:cubicBezTo>
                  <a:cubicBezTo>
                    <a:pt x="3200" y="184"/>
                    <a:pt x="2913" y="108"/>
                    <a:pt x="2630" y="108"/>
                  </a:cubicBezTo>
                  <a:cubicBezTo>
                    <a:pt x="2419" y="108"/>
                    <a:pt x="2210" y="150"/>
                    <a:pt x="2002" y="234"/>
                  </a:cubicBezTo>
                  <a:cubicBezTo>
                    <a:pt x="1773" y="78"/>
                    <a:pt x="1502" y="0"/>
                    <a:pt x="1193" y="0"/>
                  </a:cubicBezTo>
                  <a:close/>
                </a:path>
              </a:pathLst>
            </a:custGeom>
            <a:solidFill>
              <a:srgbClr val="FCAD1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38"/>
            <p:cNvSpPr/>
            <p:nvPr/>
          </p:nvSpPr>
          <p:spPr>
            <a:xfrm>
              <a:off x="2275025" y="3904375"/>
              <a:ext cx="91525" cy="94625"/>
            </a:xfrm>
            <a:custGeom>
              <a:rect b="b" l="l" r="r" t="t"/>
              <a:pathLst>
                <a:path extrusionOk="0" h="3785" w="3661">
                  <a:moveTo>
                    <a:pt x="3350" y="817"/>
                  </a:moveTo>
                  <a:cubicBezTo>
                    <a:pt x="3156" y="817"/>
                    <a:pt x="3037" y="1160"/>
                    <a:pt x="2993" y="1846"/>
                  </a:cubicBezTo>
                  <a:cubicBezTo>
                    <a:pt x="2993" y="1855"/>
                    <a:pt x="2975" y="2027"/>
                    <a:pt x="2957" y="2351"/>
                  </a:cubicBezTo>
                  <a:cubicBezTo>
                    <a:pt x="2975" y="2676"/>
                    <a:pt x="3065" y="2847"/>
                    <a:pt x="3237" y="2856"/>
                  </a:cubicBezTo>
                  <a:cubicBezTo>
                    <a:pt x="3244" y="2856"/>
                    <a:pt x="3251" y="2857"/>
                    <a:pt x="3258" y="2857"/>
                  </a:cubicBezTo>
                  <a:cubicBezTo>
                    <a:pt x="3514" y="2857"/>
                    <a:pt x="3633" y="2532"/>
                    <a:pt x="3615" y="1891"/>
                  </a:cubicBezTo>
                  <a:cubicBezTo>
                    <a:pt x="3660" y="1188"/>
                    <a:pt x="3579" y="837"/>
                    <a:pt x="3372" y="819"/>
                  </a:cubicBezTo>
                  <a:cubicBezTo>
                    <a:pt x="3364" y="818"/>
                    <a:pt x="3357" y="817"/>
                    <a:pt x="3350" y="817"/>
                  </a:cubicBezTo>
                  <a:close/>
                  <a:moveTo>
                    <a:pt x="1943" y="470"/>
                  </a:moveTo>
                  <a:cubicBezTo>
                    <a:pt x="1829" y="470"/>
                    <a:pt x="1743" y="675"/>
                    <a:pt x="1686" y="1089"/>
                  </a:cubicBezTo>
                  <a:cubicBezTo>
                    <a:pt x="1641" y="1360"/>
                    <a:pt x="1614" y="1675"/>
                    <a:pt x="1596" y="2018"/>
                  </a:cubicBezTo>
                  <a:cubicBezTo>
                    <a:pt x="1596" y="2036"/>
                    <a:pt x="1578" y="2288"/>
                    <a:pt x="1542" y="2793"/>
                  </a:cubicBezTo>
                  <a:cubicBezTo>
                    <a:pt x="1533" y="3298"/>
                    <a:pt x="1623" y="3559"/>
                    <a:pt x="1804" y="3568"/>
                  </a:cubicBezTo>
                  <a:cubicBezTo>
                    <a:pt x="1811" y="3569"/>
                    <a:pt x="1818" y="3569"/>
                    <a:pt x="1825" y="3569"/>
                  </a:cubicBezTo>
                  <a:cubicBezTo>
                    <a:pt x="2090" y="3569"/>
                    <a:pt x="2227" y="3064"/>
                    <a:pt x="2236" y="2063"/>
                  </a:cubicBezTo>
                  <a:cubicBezTo>
                    <a:pt x="2311" y="1019"/>
                    <a:pt x="2256" y="500"/>
                    <a:pt x="2086" y="500"/>
                  </a:cubicBezTo>
                  <a:cubicBezTo>
                    <a:pt x="2071" y="500"/>
                    <a:pt x="2055" y="504"/>
                    <a:pt x="2038" y="512"/>
                  </a:cubicBezTo>
                  <a:cubicBezTo>
                    <a:pt x="2004" y="484"/>
                    <a:pt x="1972" y="470"/>
                    <a:pt x="1943" y="470"/>
                  </a:cubicBezTo>
                  <a:close/>
                  <a:moveTo>
                    <a:pt x="465" y="0"/>
                  </a:moveTo>
                  <a:cubicBezTo>
                    <a:pt x="291" y="0"/>
                    <a:pt x="155" y="619"/>
                    <a:pt x="73" y="1855"/>
                  </a:cubicBezTo>
                  <a:cubicBezTo>
                    <a:pt x="73" y="1873"/>
                    <a:pt x="55" y="2189"/>
                    <a:pt x="10" y="2802"/>
                  </a:cubicBezTo>
                  <a:cubicBezTo>
                    <a:pt x="1" y="3424"/>
                    <a:pt x="82" y="3748"/>
                    <a:pt x="253" y="3757"/>
                  </a:cubicBezTo>
                  <a:cubicBezTo>
                    <a:pt x="257" y="3758"/>
                    <a:pt x="261" y="3758"/>
                    <a:pt x="264" y="3758"/>
                  </a:cubicBezTo>
                  <a:cubicBezTo>
                    <a:pt x="528" y="3758"/>
                    <a:pt x="668" y="3136"/>
                    <a:pt x="695" y="1900"/>
                  </a:cubicBezTo>
                  <a:cubicBezTo>
                    <a:pt x="784" y="639"/>
                    <a:pt x="724" y="16"/>
                    <a:pt x="523" y="16"/>
                  </a:cubicBezTo>
                  <a:cubicBezTo>
                    <a:pt x="520" y="16"/>
                    <a:pt x="517" y="16"/>
                    <a:pt x="515" y="17"/>
                  </a:cubicBezTo>
                  <a:cubicBezTo>
                    <a:pt x="498" y="6"/>
                    <a:pt x="481" y="0"/>
                    <a:pt x="465" y="0"/>
                  </a:cubicBezTo>
                  <a:close/>
                  <a:moveTo>
                    <a:pt x="3113" y="3139"/>
                  </a:moveTo>
                  <a:cubicBezTo>
                    <a:pt x="2937" y="3139"/>
                    <a:pt x="2838" y="3224"/>
                    <a:pt x="2822" y="3406"/>
                  </a:cubicBezTo>
                  <a:cubicBezTo>
                    <a:pt x="2822" y="3460"/>
                    <a:pt x="2840" y="3523"/>
                    <a:pt x="2885" y="3604"/>
                  </a:cubicBezTo>
                  <a:cubicBezTo>
                    <a:pt x="2948" y="3712"/>
                    <a:pt x="3038" y="3775"/>
                    <a:pt x="3165" y="3784"/>
                  </a:cubicBezTo>
                  <a:cubicBezTo>
                    <a:pt x="3174" y="3785"/>
                    <a:pt x="3183" y="3785"/>
                    <a:pt x="3192" y="3785"/>
                  </a:cubicBezTo>
                  <a:cubicBezTo>
                    <a:pt x="3382" y="3785"/>
                    <a:pt x="3490" y="3694"/>
                    <a:pt x="3498" y="3496"/>
                  </a:cubicBezTo>
                  <a:cubicBezTo>
                    <a:pt x="3516" y="3289"/>
                    <a:pt x="3408" y="3171"/>
                    <a:pt x="3192" y="3144"/>
                  </a:cubicBezTo>
                  <a:cubicBezTo>
                    <a:pt x="3164" y="3141"/>
                    <a:pt x="3137" y="3139"/>
                    <a:pt x="3113" y="3139"/>
                  </a:cubicBezTo>
                  <a:close/>
                </a:path>
              </a:pathLst>
            </a:custGeom>
            <a:solidFill>
              <a:srgbClr val="FFD7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4200850" y="4019700"/>
              <a:ext cx="243175" cy="145150"/>
            </a:xfrm>
            <a:custGeom>
              <a:rect b="b" l="l" r="r" t="t"/>
              <a:pathLst>
                <a:path extrusionOk="0" h="5806" w="9727">
                  <a:moveTo>
                    <a:pt x="2290" y="1"/>
                  </a:moveTo>
                  <a:cubicBezTo>
                    <a:pt x="1821" y="289"/>
                    <a:pt x="1299" y="632"/>
                    <a:pt x="731" y="1019"/>
                  </a:cubicBezTo>
                  <a:cubicBezTo>
                    <a:pt x="334" y="1290"/>
                    <a:pt x="91" y="1506"/>
                    <a:pt x="1" y="1668"/>
                  </a:cubicBezTo>
                  <a:cubicBezTo>
                    <a:pt x="73" y="1767"/>
                    <a:pt x="325" y="1885"/>
                    <a:pt x="758" y="2029"/>
                  </a:cubicBezTo>
                  <a:cubicBezTo>
                    <a:pt x="1181" y="2164"/>
                    <a:pt x="1803" y="2371"/>
                    <a:pt x="2597" y="2669"/>
                  </a:cubicBezTo>
                  <a:cubicBezTo>
                    <a:pt x="3390" y="2939"/>
                    <a:pt x="4075" y="3128"/>
                    <a:pt x="4634" y="3237"/>
                  </a:cubicBezTo>
                  <a:cubicBezTo>
                    <a:pt x="3516" y="3489"/>
                    <a:pt x="2579" y="3696"/>
                    <a:pt x="1812" y="3832"/>
                  </a:cubicBezTo>
                  <a:cubicBezTo>
                    <a:pt x="1037" y="3967"/>
                    <a:pt x="559" y="4129"/>
                    <a:pt x="379" y="4318"/>
                  </a:cubicBezTo>
                  <a:cubicBezTo>
                    <a:pt x="343" y="4354"/>
                    <a:pt x="541" y="4598"/>
                    <a:pt x="992" y="5039"/>
                  </a:cubicBezTo>
                  <a:cubicBezTo>
                    <a:pt x="1443" y="5499"/>
                    <a:pt x="1740" y="5752"/>
                    <a:pt x="1894" y="5806"/>
                  </a:cubicBezTo>
                  <a:lnTo>
                    <a:pt x="9591" y="4399"/>
                  </a:lnTo>
                  <a:cubicBezTo>
                    <a:pt x="9195" y="3777"/>
                    <a:pt x="9240" y="3011"/>
                    <a:pt x="9727" y="2110"/>
                  </a:cubicBezTo>
                  <a:lnTo>
                    <a:pt x="2290" y="1"/>
                  </a:lnTo>
                  <a:close/>
                </a:path>
              </a:pathLst>
            </a:custGeom>
            <a:solidFill>
              <a:srgbClr val="DEA0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38"/>
            <p:cNvSpPr/>
            <p:nvPr/>
          </p:nvSpPr>
          <p:spPr>
            <a:xfrm>
              <a:off x="4430700" y="4072425"/>
              <a:ext cx="121050" cy="57275"/>
            </a:xfrm>
            <a:custGeom>
              <a:rect b="b" l="l" r="r" t="t"/>
              <a:pathLst>
                <a:path extrusionOk="0" h="2291" w="4842">
                  <a:moveTo>
                    <a:pt x="533" y="1"/>
                  </a:moveTo>
                  <a:cubicBezTo>
                    <a:pt x="46" y="902"/>
                    <a:pt x="1" y="1668"/>
                    <a:pt x="397" y="2290"/>
                  </a:cubicBezTo>
                  <a:lnTo>
                    <a:pt x="4841" y="1164"/>
                  </a:lnTo>
                  <a:lnTo>
                    <a:pt x="533" y="1"/>
                  </a:lnTo>
                  <a:close/>
                </a:path>
              </a:pathLst>
            </a:custGeom>
            <a:solidFill>
              <a:srgbClr val="C9428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38"/>
            <p:cNvSpPr/>
            <p:nvPr/>
          </p:nvSpPr>
          <p:spPr>
            <a:xfrm>
              <a:off x="2373050" y="3934975"/>
              <a:ext cx="1943650" cy="192700"/>
            </a:xfrm>
            <a:custGeom>
              <a:rect b="b" l="l" r="r" t="t"/>
              <a:pathLst>
                <a:path extrusionOk="0" h="7708" w="77746">
                  <a:moveTo>
                    <a:pt x="1228" y="844"/>
                  </a:moveTo>
                  <a:cubicBezTo>
                    <a:pt x="1302" y="844"/>
                    <a:pt x="1386" y="857"/>
                    <a:pt x="1479" y="884"/>
                  </a:cubicBezTo>
                  <a:lnTo>
                    <a:pt x="17298" y="2020"/>
                  </a:lnTo>
                  <a:cubicBezTo>
                    <a:pt x="17605" y="2065"/>
                    <a:pt x="17749" y="2227"/>
                    <a:pt x="17731" y="2497"/>
                  </a:cubicBezTo>
                  <a:cubicBezTo>
                    <a:pt x="17722" y="2605"/>
                    <a:pt x="17686" y="2705"/>
                    <a:pt x="17632" y="2804"/>
                  </a:cubicBezTo>
                  <a:cubicBezTo>
                    <a:pt x="17551" y="2907"/>
                    <a:pt x="17447" y="2956"/>
                    <a:pt x="17318" y="2956"/>
                  </a:cubicBezTo>
                  <a:cubicBezTo>
                    <a:pt x="17289" y="2956"/>
                    <a:pt x="17258" y="2953"/>
                    <a:pt x="17226" y="2948"/>
                  </a:cubicBezTo>
                  <a:lnTo>
                    <a:pt x="1245" y="1839"/>
                  </a:lnTo>
                  <a:cubicBezTo>
                    <a:pt x="938" y="1785"/>
                    <a:pt x="794" y="1605"/>
                    <a:pt x="812" y="1307"/>
                  </a:cubicBezTo>
                  <a:cubicBezTo>
                    <a:pt x="833" y="1000"/>
                    <a:pt x="973" y="844"/>
                    <a:pt x="1228" y="844"/>
                  </a:cubicBezTo>
                  <a:close/>
                  <a:moveTo>
                    <a:pt x="18849" y="2164"/>
                  </a:moveTo>
                  <a:cubicBezTo>
                    <a:pt x="18912" y="2164"/>
                    <a:pt x="18981" y="2170"/>
                    <a:pt x="19056" y="2182"/>
                  </a:cubicBezTo>
                  <a:cubicBezTo>
                    <a:pt x="19489" y="2254"/>
                    <a:pt x="19696" y="2443"/>
                    <a:pt x="19669" y="2768"/>
                  </a:cubicBezTo>
                  <a:cubicBezTo>
                    <a:pt x="19653" y="3057"/>
                    <a:pt x="19469" y="3195"/>
                    <a:pt x="19119" y="3195"/>
                  </a:cubicBezTo>
                  <a:cubicBezTo>
                    <a:pt x="19088" y="3195"/>
                    <a:pt x="19055" y="3194"/>
                    <a:pt x="19020" y="3191"/>
                  </a:cubicBezTo>
                  <a:cubicBezTo>
                    <a:pt x="18741" y="3173"/>
                    <a:pt x="18533" y="3083"/>
                    <a:pt x="18416" y="2912"/>
                  </a:cubicBezTo>
                  <a:cubicBezTo>
                    <a:pt x="18362" y="2822"/>
                    <a:pt x="18335" y="2723"/>
                    <a:pt x="18344" y="2623"/>
                  </a:cubicBezTo>
                  <a:cubicBezTo>
                    <a:pt x="18359" y="2315"/>
                    <a:pt x="18531" y="2164"/>
                    <a:pt x="18849" y="2164"/>
                  </a:cubicBezTo>
                  <a:close/>
                  <a:moveTo>
                    <a:pt x="163" y="0"/>
                  </a:moveTo>
                  <a:cubicBezTo>
                    <a:pt x="64" y="857"/>
                    <a:pt x="10" y="1731"/>
                    <a:pt x="1" y="2614"/>
                  </a:cubicBezTo>
                  <a:lnTo>
                    <a:pt x="73491" y="7707"/>
                  </a:lnTo>
                  <a:cubicBezTo>
                    <a:pt x="73671" y="7509"/>
                    <a:pt x="74149" y="7356"/>
                    <a:pt x="74924" y="7221"/>
                  </a:cubicBezTo>
                  <a:cubicBezTo>
                    <a:pt x="75691" y="7085"/>
                    <a:pt x="76628" y="6878"/>
                    <a:pt x="77746" y="6626"/>
                  </a:cubicBezTo>
                  <a:cubicBezTo>
                    <a:pt x="77187" y="6517"/>
                    <a:pt x="76502" y="6328"/>
                    <a:pt x="75709" y="6058"/>
                  </a:cubicBezTo>
                  <a:cubicBezTo>
                    <a:pt x="74915" y="5760"/>
                    <a:pt x="74293" y="5553"/>
                    <a:pt x="73870" y="5418"/>
                  </a:cubicBezTo>
                  <a:cubicBezTo>
                    <a:pt x="73437" y="5274"/>
                    <a:pt x="73185" y="5156"/>
                    <a:pt x="73113" y="5057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EC812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2392900" y="3956075"/>
              <a:ext cx="472575" cy="58775"/>
            </a:xfrm>
            <a:custGeom>
              <a:rect b="b" l="l" r="r" t="t"/>
              <a:pathLst>
                <a:path extrusionOk="0" h="2351" w="18903">
                  <a:moveTo>
                    <a:pt x="434" y="0"/>
                  </a:moveTo>
                  <a:cubicBezTo>
                    <a:pt x="179" y="0"/>
                    <a:pt x="39" y="156"/>
                    <a:pt x="18" y="463"/>
                  </a:cubicBezTo>
                  <a:cubicBezTo>
                    <a:pt x="0" y="761"/>
                    <a:pt x="144" y="941"/>
                    <a:pt x="451" y="995"/>
                  </a:cubicBezTo>
                  <a:lnTo>
                    <a:pt x="16432" y="2104"/>
                  </a:lnTo>
                  <a:cubicBezTo>
                    <a:pt x="16464" y="2109"/>
                    <a:pt x="16495" y="2112"/>
                    <a:pt x="16524" y="2112"/>
                  </a:cubicBezTo>
                  <a:cubicBezTo>
                    <a:pt x="16653" y="2112"/>
                    <a:pt x="16757" y="2063"/>
                    <a:pt x="16838" y="1960"/>
                  </a:cubicBezTo>
                  <a:cubicBezTo>
                    <a:pt x="16892" y="1861"/>
                    <a:pt x="16928" y="1761"/>
                    <a:pt x="16937" y="1653"/>
                  </a:cubicBezTo>
                  <a:cubicBezTo>
                    <a:pt x="16955" y="1383"/>
                    <a:pt x="16811" y="1221"/>
                    <a:pt x="16495" y="1176"/>
                  </a:cubicBezTo>
                  <a:lnTo>
                    <a:pt x="685" y="40"/>
                  </a:lnTo>
                  <a:cubicBezTo>
                    <a:pt x="592" y="13"/>
                    <a:pt x="508" y="0"/>
                    <a:pt x="434" y="0"/>
                  </a:cubicBezTo>
                  <a:close/>
                  <a:moveTo>
                    <a:pt x="18055" y="1320"/>
                  </a:moveTo>
                  <a:cubicBezTo>
                    <a:pt x="17737" y="1320"/>
                    <a:pt x="17565" y="1471"/>
                    <a:pt x="17550" y="1779"/>
                  </a:cubicBezTo>
                  <a:cubicBezTo>
                    <a:pt x="17541" y="1879"/>
                    <a:pt x="17568" y="1978"/>
                    <a:pt x="17622" y="2068"/>
                  </a:cubicBezTo>
                  <a:cubicBezTo>
                    <a:pt x="17739" y="2239"/>
                    <a:pt x="17947" y="2329"/>
                    <a:pt x="18226" y="2347"/>
                  </a:cubicBezTo>
                  <a:cubicBezTo>
                    <a:pt x="18261" y="2350"/>
                    <a:pt x="18294" y="2351"/>
                    <a:pt x="18325" y="2351"/>
                  </a:cubicBezTo>
                  <a:cubicBezTo>
                    <a:pt x="18675" y="2351"/>
                    <a:pt x="18859" y="2213"/>
                    <a:pt x="18875" y="1924"/>
                  </a:cubicBezTo>
                  <a:cubicBezTo>
                    <a:pt x="18902" y="1599"/>
                    <a:pt x="18695" y="1410"/>
                    <a:pt x="18262" y="1338"/>
                  </a:cubicBezTo>
                  <a:cubicBezTo>
                    <a:pt x="18187" y="1326"/>
                    <a:pt x="18118" y="1320"/>
                    <a:pt x="18055" y="1320"/>
                  </a:cubicBezTo>
                  <a:close/>
                </a:path>
              </a:pathLst>
            </a:custGeom>
            <a:solidFill>
              <a:srgbClr val="FFB2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2373050" y="3889675"/>
              <a:ext cx="1885075" cy="275175"/>
            </a:xfrm>
            <a:custGeom>
              <a:rect b="b" l="l" r="r" t="t"/>
              <a:pathLst>
                <a:path extrusionOk="0" h="11007" w="75403">
                  <a:moveTo>
                    <a:pt x="424" y="1"/>
                  </a:moveTo>
                  <a:cubicBezTo>
                    <a:pt x="316" y="605"/>
                    <a:pt x="235" y="1208"/>
                    <a:pt x="163" y="1812"/>
                  </a:cubicBezTo>
                  <a:lnTo>
                    <a:pt x="73113" y="6869"/>
                  </a:lnTo>
                  <a:cubicBezTo>
                    <a:pt x="73203" y="6707"/>
                    <a:pt x="73446" y="6491"/>
                    <a:pt x="73843" y="6220"/>
                  </a:cubicBezTo>
                  <a:cubicBezTo>
                    <a:pt x="74411" y="5833"/>
                    <a:pt x="74933" y="5490"/>
                    <a:pt x="75402" y="5202"/>
                  </a:cubicBezTo>
                  <a:lnTo>
                    <a:pt x="424" y="1"/>
                  </a:lnTo>
                  <a:close/>
                  <a:moveTo>
                    <a:pt x="1" y="4426"/>
                  </a:moveTo>
                  <a:cubicBezTo>
                    <a:pt x="1" y="4877"/>
                    <a:pt x="1" y="5337"/>
                    <a:pt x="19" y="5806"/>
                  </a:cubicBezTo>
                  <a:lnTo>
                    <a:pt x="75006" y="11007"/>
                  </a:lnTo>
                  <a:cubicBezTo>
                    <a:pt x="74852" y="10953"/>
                    <a:pt x="74555" y="10700"/>
                    <a:pt x="74104" y="10240"/>
                  </a:cubicBezTo>
                  <a:cubicBezTo>
                    <a:pt x="73653" y="9799"/>
                    <a:pt x="73455" y="9555"/>
                    <a:pt x="73491" y="9519"/>
                  </a:cubicBezTo>
                  <a:lnTo>
                    <a:pt x="1" y="4426"/>
                  </a:lnTo>
                  <a:close/>
                </a:path>
              </a:pathLst>
            </a:custGeom>
            <a:solidFill>
              <a:srgbClr val="C45A0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2142525" y="3876725"/>
              <a:ext cx="2414850" cy="291950"/>
            </a:xfrm>
            <a:custGeom>
              <a:rect b="b" l="l" r="r" t="t"/>
              <a:pathLst>
                <a:path extrusionOk="0" h="11678" w="96594">
                  <a:moveTo>
                    <a:pt x="3079" y="479"/>
                  </a:moveTo>
                  <a:cubicBezTo>
                    <a:pt x="3263" y="479"/>
                    <a:pt x="3448" y="485"/>
                    <a:pt x="3633" y="492"/>
                  </a:cubicBezTo>
                  <a:cubicBezTo>
                    <a:pt x="4094" y="507"/>
                    <a:pt x="4554" y="537"/>
                    <a:pt x="5014" y="606"/>
                  </a:cubicBezTo>
                  <a:lnTo>
                    <a:pt x="5014" y="606"/>
                  </a:lnTo>
                  <a:cubicBezTo>
                    <a:pt x="4945" y="1432"/>
                    <a:pt x="4863" y="2251"/>
                    <a:pt x="4805" y="3079"/>
                  </a:cubicBezTo>
                  <a:cubicBezTo>
                    <a:pt x="4738" y="3903"/>
                    <a:pt x="4703" y="4719"/>
                    <a:pt x="4669" y="5549"/>
                  </a:cubicBezTo>
                  <a:lnTo>
                    <a:pt x="4669" y="5549"/>
                  </a:lnTo>
                  <a:lnTo>
                    <a:pt x="4075" y="5521"/>
                  </a:lnTo>
                  <a:cubicBezTo>
                    <a:pt x="3813" y="5512"/>
                    <a:pt x="3552" y="5503"/>
                    <a:pt x="3291" y="5467"/>
                  </a:cubicBezTo>
                  <a:cubicBezTo>
                    <a:pt x="3029" y="5440"/>
                    <a:pt x="2777" y="5413"/>
                    <a:pt x="2515" y="5368"/>
                  </a:cubicBezTo>
                  <a:cubicBezTo>
                    <a:pt x="2452" y="5359"/>
                    <a:pt x="2380" y="5350"/>
                    <a:pt x="2326" y="5341"/>
                  </a:cubicBezTo>
                  <a:cubicBezTo>
                    <a:pt x="2263" y="5323"/>
                    <a:pt x="2200" y="5314"/>
                    <a:pt x="2146" y="5296"/>
                  </a:cubicBezTo>
                  <a:cubicBezTo>
                    <a:pt x="2020" y="5260"/>
                    <a:pt x="1903" y="5215"/>
                    <a:pt x="1794" y="5161"/>
                  </a:cubicBezTo>
                  <a:cubicBezTo>
                    <a:pt x="1335" y="4962"/>
                    <a:pt x="965" y="4620"/>
                    <a:pt x="794" y="4196"/>
                  </a:cubicBezTo>
                  <a:cubicBezTo>
                    <a:pt x="604" y="3764"/>
                    <a:pt x="577" y="3277"/>
                    <a:pt x="623" y="2781"/>
                  </a:cubicBezTo>
                  <a:cubicBezTo>
                    <a:pt x="650" y="2276"/>
                    <a:pt x="749" y="1799"/>
                    <a:pt x="992" y="1402"/>
                  </a:cubicBezTo>
                  <a:cubicBezTo>
                    <a:pt x="1226" y="1005"/>
                    <a:pt x="1632" y="726"/>
                    <a:pt x="2110" y="591"/>
                  </a:cubicBezTo>
                  <a:cubicBezTo>
                    <a:pt x="2227" y="555"/>
                    <a:pt x="2353" y="537"/>
                    <a:pt x="2479" y="510"/>
                  </a:cubicBezTo>
                  <a:cubicBezTo>
                    <a:pt x="2606" y="492"/>
                    <a:pt x="2714" y="483"/>
                    <a:pt x="2849" y="483"/>
                  </a:cubicBezTo>
                  <a:cubicBezTo>
                    <a:pt x="2926" y="480"/>
                    <a:pt x="3002" y="479"/>
                    <a:pt x="3079" y="479"/>
                  </a:cubicBezTo>
                  <a:close/>
                  <a:moveTo>
                    <a:pt x="6040" y="167"/>
                  </a:moveTo>
                  <a:cubicBezTo>
                    <a:pt x="6292" y="167"/>
                    <a:pt x="6554" y="266"/>
                    <a:pt x="6689" y="483"/>
                  </a:cubicBezTo>
                  <a:lnTo>
                    <a:pt x="6797" y="510"/>
                  </a:lnTo>
                  <a:cubicBezTo>
                    <a:pt x="6808" y="513"/>
                    <a:pt x="6819" y="516"/>
                    <a:pt x="6831" y="516"/>
                  </a:cubicBezTo>
                  <a:cubicBezTo>
                    <a:pt x="6847" y="516"/>
                    <a:pt x="6862" y="511"/>
                    <a:pt x="6878" y="501"/>
                  </a:cubicBezTo>
                  <a:cubicBezTo>
                    <a:pt x="7042" y="368"/>
                    <a:pt x="7246" y="317"/>
                    <a:pt x="7449" y="317"/>
                  </a:cubicBezTo>
                  <a:cubicBezTo>
                    <a:pt x="7481" y="317"/>
                    <a:pt x="7513" y="318"/>
                    <a:pt x="7545" y="320"/>
                  </a:cubicBezTo>
                  <a:cubicBezTo>
                    <a:pt x="7789" y="347"/>
                    <a:pt x="8014" y="438"/>
                    <a:pt x="8203" y="591"/>
                  </a:cubicBezTo>
                  <a:lnTo>
                    <a:pt x="8293" y="618"/>
                  </a:lnTo>
                  <a:cubicBezTo>
                    <a:pt x="8302" y="618"/>
                    <a:pt x="8320" y="618"/>
                    <a:pt x="8338" y="609"/>
                  </a:cubicBezTo>
                  <a:cubicBezTo>
                    <a:pt x="8520" y="518"/>
                    <a:pt x="8717" y="472"/>
                    <a:pt x="8915" y="472"/>
                  </a:cubicBezTo>
                  <a:cubicBezTo>
                    <a:pt x="8933" y="472"/>
                    <a:pt x="8951" y="473"/>
                    <a:pt x="8969" y="474"/>
                  </a:cubicBezTo>
                  <a:cubicBezTo>
                    <a:pt x="9186" y="483"/>
                    <a:pt x="9402" y="546"/>
                    <a:pt x="9564" y="690"/>
                  </a:cubicBezTo>
                  <a:lnTo>
                    <a:pt x="9582" y="699"/>
                  </a:lnTo>
                  <a:cubicBezTo>
                    <a:pt x="9600" y="708"/>
                    <a:pt x="9618" y="708"/>
                    <a:pt x="9636" y="708"/>
                  </a:cubicBezTo>
                  <a:cubicBezTo>
                    <a:pt x="12764" y="789"/>
                    <a:pt x="15883" y="1068"/>
                    <a:pt x="19011" y="1276"/>
                  </a:cubicBezTo>
                  <a:lnTo>
                    <a:pt x="28385" y="1934"/>
                  </a:lnTo>
                  <a:lnTo>
                    <a:pt x="47125" y="3241"/>
                  </a:lnTo>
                  <a:lnTo>
                    <a:pt x="84614" y="5873"/>
                  </a:lnTo>
                  <a:lnTo>
                    <a:pt x="84587" y="5873"/>
                  </a:lnTo>
                  <a:lnTo>
                    <a:pt x="87517" y="6702"/>
                  </a:lnTo>
                  <a:cubicBezTo>
                    <a:pt x="88003" y="6846"/>
                    <a:pt x="88490" y="6982"/>
                    <a:pt x="88986" y="7117"/>
                  </a:cubicBezTo>
                  <a:cubicBezTo>
                    <a:pt x="89473" y="7252"/>
                    <a:pt x="89959" y="7387"/>
                    <a:pt x="90455" y="7522"/>
                  </a:cubicBezTo>
                  <a:lnTo>
                    <a:pt x="91924" y="7919"/>
                  </a:lnTo>
                  <a:lnTo>
                    <a:pt x="93403" y="8307"/>
                  </a:lnTo>
                  <a:cubicBezTo>
                    <a:pt x="94178" y="8513"/>
                    <a:pt x="94948" y="8725"/>
                    <a:pt x="95712" y="8973"/>
                  </a:cubicBezTo>
                  <a:lnTo>
                    <a:pt x="95712" y="8973"/>
                  </a:lnTo>
                  <a:cubicBezTo>
                    <a:pt x="94921" y="9193"/>
                    <a:pt x="94126" y="9408"/>
                    <a:pt x="93331" y="9623"/>
                  </a:cubicBezTo>
                  <a:cubicBezTo>
                    <a:pt x="92835" y="9758"/>
                    <a:pt x="92330" y="9893"/>
                    <a:pt x="91834" y="10010"/>
                  </a:cubicBezTo>
                  <a:cubicBezTo>
                    <a:pt x="91321" y="10109"/>
                    <a:pt x="90816" y="10209"/>
                    <a:pt x="90311" y="10299"/>
                  </a:cubicBezTo>
                  <a:cubicBezTo>
                    <a:pt x="89292" y="10488"/>
                    <a:pt x="88265" y="10641"/>
                    <a:pt x="87246" y="10822"/>
                  </a:cubicBezTo>
                  <a:cubicBezTo>
                    <a:pt x="86231" y="10992"/>
                    <a:pt x="85224" y="11181"/>
                    <a:pt x="84209" y="11370"/>
                  </a:cubicBezTo>
                  <a:lnTo>
                    <a:pt x="84209" y="11370"/>
                  </a:lnTo>
                  <a:lnTo>
                    <a:pt x="46747" y="8811"/>
                  </a:lnTo>
                  <a:lnTo>
                    <a:pt x="27998" y="7522"/>
                  </a:lnTo>
                  <a:cubicBezTo>
                    <a:pt x="21751" y="7090"/>
                    <a:pt x="15495" y="6684"/>
                    <a:pt x="9258" y="6134"/>
                  </a:cubicBezTo>
                  <a:cubicBezTo>
                    <a:pt x="9250" y="6132"/>
                    <a:pt x="9242" y="6131"/>
                    <a:pt x="9234" y="6131"/>
                  </a:cubicBezTo>
                  <a:cubicBezTo>
                    <a:pt x="9216" y="6131"/>
                    <a:pt x="9198" y="6137"/>
                    <a:pt x="9186" y="6143"/>
                  </a:cubicBezTo>
                  <a:lnTo>
                    <a:pt x="9168" y="6143"/>
                  </a:lnTo>
                  <a:cubicBezTo>
                    <a:pt x="8978" y="6260"/>
                    <a:pt x="8762" y="6324"/>
                    <a:pt x="8555" y="6324"/>
                  </a:cubicBezTo>
                  <a:cubicBezTo>
                    <a:pt x="8347" y="6315"/>
                    <a:pt x="8140" y="6233"/>
                    <a:pt x="8005" y="6080"/>
                  </a:cubicBezTo>
                  <a:cubicBezTo>
                    <a:pt x="7987" y="6053"/>
                    <a:pt x="7951" y="6035"/>
                    <a:pt x="7906" y="6035"/>
                  </a:cubicBezTo>
                  <a:lnTo>
                    <a:pt x="7834" y="6044"/>
                  </a:lnTo>
                  <a:cubicBezTo>
                    <a:pt x="7655" y="6153"/>
                    <a:pt x="7450" y="6201"/>
                    <a:pt x="7242" y="6201"/>
                  </a:cubicBezTo>
                  <a:cubicBezTo>
                    <a:pt x="7208" y="6201"/>
                    <a:pt x="7174" y="6200"/>
                    <a:pt x="7140" y="6197"/>
                  </a:cubicBezTo>
                  <a:cubicBezTo>
                    <a:pt x="7022" y="6188"/>
                    <a:pt x="6905" y="6161"/>
                    <a:pt x="6797" y="6116"/>
                  </a:cubicBezTo>
                  <a:cubicBezTo>
                    <a:pt x="6680" y="6080"/>
                    <a:pt x="6581" y="6026"/>
                    <a:pt x="6482" y="5954"/>
                  </a:cubicBezTo>
                  <a:lnTo>
                    <a:pt x="6464" y="5945"/>
                  </a:lnTo>
                  <a:cubicBezTo>
                    <a:pt x="6446" y="5927"/>
                    <a:pt x="6423" y="5918"/>
                    <a:pt x="6400" y="5918"/>
                  </a:cubicBezTo>
                  <a:cubicBezTo>
                    <a:pt x="6378" y="5918"/>
                    <a:pt x="6355" y="5927"/>
                    <a:pt x="6337" y="5945"/>
                  </a:cubicBezTo>
                  <a:cubicBezTo>
                    <a:pt x="6172" y="6073"/>
                    <a:pt x="5962" y="6132"/>
                    <a:pt x="5750" y="6132"/>
                  </a:cubicBezTo>
                  <a:cubicBezTo>
                    <a:pt x="5708" y="6132"/>
                    <a:pt x="5667" y="6130"/>
                    <a:pt x="5625" y="6125"/>
                  </a:cubicBezTo>
                  <a:cubicBezTo>
                    <a:pt x="5499" y="6116"/>
                    <a:pt x="5373" y="6080"/>
                    <a:pt x="5256" y="6035"/>
                  </a:cubicBezTo>
                  <a:cubicBezTo>
                    <a:pt x="5183" y="6007"/>
                    <a:pt x="5110" y="5972"/>
                    <a:pt x="5042" y="5928"/>
                  </a:cubicBezTo>
                  <a:lnTo>
                    <a:pt x="5042" y="5928"/>
                  </a:lnTo>
                  <a:cubicBezTo>
                    <a:pt x="5040" y="5891"/>
                    <a:pt x="5040" y="5853"/>
                    <a:pt x="5039" y="5815"/>
                  </a:cubicBezTo>
                  <a:lnTo>
                    <a:pt x="5039" y="5815"/>
                  </a:lnTo>
                  <a:cubicBezTo>
                    <a:pt x="5047" y="5791"/>
                    <a:pt x="5051" y="5764"/>
                    <a:pt x="5048" y="5738"/>
                  </a:cubicBezTo>
                  <a:cubicBezTo>
                    <a:pt x="5048" y="5736"/>
                    <a:pt x="5048" y="5735"/>
                    <a:pt x="5048" y="5733"/>
                  </a:cubicBezTo>
                  <a:lnTo>
                    <a:pt x="5048" y="5733"/>
                  </a:lnTo>
                  <a:cubicBezTo>
                    <a:pt x="5048" y="5729"/>
                    <a:pt x="5047" y="5724"/>
                    <a:pt x="5046" y="5719"/>
                  </a:cubicBezTo>
                  <a:lnTo>
                    <a:pt x="5046" y="5719"/>
                  </a:lnTo>
                  <a:cubicBezTo>
                    <a:pt x="4949" y="4851"/>
                    <a:pt x="4959" y="3974"/>
                    <a:pt x="5012" y="3097"/>
                  </a:cubicBezTo>
                  <a:cubicBezTo>
                    <a:pt x="5075" y="2213"/>
                    <a:pt x="5193" y="1330"/>
                    <a:pt x="5409" y="474"/>
                  </a:cubicBezTo>
                  <a:cubicBezTo>
                    <a:pt x="5409" y="465"/>
                    <a:pt x="5418" y="447"/>
                    <a:pt x="5418" y="438"/>
                  </a:cubicBezTo>
                  <a:cubicBezTo>
                    <a:pt x="5418" y="428"/>
                    <a:pt x="5417" y="418"/>
                    <a:pt x="5416" y="408"/>
                  </a:cubicBezTo>
                  <a:lnTo>
                    <a:pt x="5416" y="408"/>
                  </a:lnTo>
                  <a:cubicBezTo>
                    <a:pt x="5420" y="381"/>
                    <a:pt x="5424" y="352"/>
                    <a:pt x="5429" y="324"/>
                  </a:cubicBezTo>
                  <a:lnTo>
                    <a:pt x="5429" y="324"/>
                  </a:lnTo>
                  <a:cubicBezTo>
                    <a:pt x="5503" y="283"/>
                    <a:pt x="5580" y="250"/>
                    <a:pt x="5661" y="221"/>
                  </a:cubicBezTo>
                  <a:cubicBezTo>
                    <a:pt x="5787" y="185"/>
                    <a:pt x="5914" y="167"/>
                    <a:pt x="6040" y="167"/>
                  </a:cubicBezTo>
                  <a:close/>
                  <a:moveTo>
                    <a:pt x="5907" y="1"/>
                  </a:moveTo>
                  <a:cubicBezTo>
                    <a:pt x="5814" y="1"/>
                    <a:pt x="5721" y="5"/>
                    <a:pt x="5625" y="5"/>
                  </a:cubicBezTo>
                  <a:cubicBezTo>
                    <a:pt x="5509" y="12"/>
                    <a:pt x="5398" y="25"/>
                    <a:pt x="5279" y="25"/>
                  </a:cubicBezTo>
                  <a:cubicBezTo>
                    <a:pt x="5250" y="25"/>
                    <a:pt x="5222" y="25"/>
                    <a:pt x="5193" y="23"/>
                  </a:cubicBezTo>
                  <a:cubicBezTo>
                    <a:pt x="5166" y="23"/>
                    <a:pt x="5129" y="41"/>
                    <a:pt x="5111" y="77"/>
                  </a:cubicBezTo>
                  <a:lnTo>
                    <a:pt x="5066" y="167"/>
                  </a:lnTo>
                  <a:cubicBezTo>
                    <a:pt x="5061" y="193"/>
                    <a:pt x="5056" y="217"/>
                    <a:pt x="5051" y="242"/>
                  </a:cubicBezTo>
                  <a:lnTo>
                    <a:pt x="5051" y="242"/>
                  </a:lnTo>
                  <a:lnTo>
                    <a:pt x="3642" y="194"/>
                  </a:lnTo>
                  <a:lnTo>
                    <a:pt x="2849" y="167"/>
                  </a:lnTo>
                  <a:cubicBezTo>
                    <a:pt x="2812" y="164"/>
                    <a:pt x="2773" y="163"/>
                    <a:pt x="2732" y="163"/>
                  </a:cubicBezTo>
                  <a:cubicBezTo>
                    <a:pt x="2635" y="163"/>
                    <a:pt x="2530" y="170"/>
                    <a:pt x="2434" y="176"/>
                  </a:cubicBezTo>
                  <a:cubicBezTo>
                    <a:pt x="2299" y="194"/>
                    <a:pt x="2164" y="212"/>
                    <a:pt x="2020" y="239"/>
                  </a:cubicBezTo>
                  <a:cubicBezTo>
                    <a:pt x="1749" y="293"/>
                    <a:pt x="1479" y="383"/>
                    <a:pt x="1217" y="528"/>
                  </a:cubicBezTo>
                  <a:cubicBezTo>
                    <a:pt x="965" y="681"/>
                    <a:pt x="740" y="879"/>
                    <a:pt x="568" y="1114"/>
                  </a:cubicBezTo>
                  <a:cubicBezTo>
                    <a:pt x="208" y="1600"/>
                    <a:pt x="82" y="2195"/>
                    <a:pt x="46" y="2736"/>
                  </a:cubicBezTo>
                  <a:cubicBezTo>
                    <a:pt x="1" y="3286"/>
                    <a:pt x="64" y="3890"/>
                    <a:pt x="343" y="4413"/>
                  </a:cubicBezTo>
                  <a:cubicBezTo>
                    <a:pt x="487" y="4674"/>
                    <a:pt x="686" y="4899"/>
                    <a:pt x="920" y="5080"/>
                  </a:cubicBezTo>
                  <a:cubicBezTo>
                    <a:pt x="1145" y="5260"/>
                    <a:pt x="1407" y="5386"/>
                    <a:pt x="1668" y="5476"/>
                  </a:cubicBezTo>
                  <a:cubicBezTo>
                    <a:pt x="1794" y="5521"/>
                    <a:pt x="1930" y="5557"/>
                    <a:pt x="2065" y="5593"/>
                  </a:cubicBezTo>
                  <a:cubicBezTo>
                    <a:pt x="2128" y="5611"/>
                    <a:pt x="2200" y="5620"/>
                    <a:pt x="2272" y="5639"/>
                  </a:cubicBezTo>
                  <a:cubicBezTo>
                    <a:pt x="2335" y="5648"/>
                    <a:pt x="2398" y="5648"/>
                    <a:pt x="2470" y="5657"/>
                  </a:cubicBezTo>
                  <a:cubicBezTo>
                    <a:pt x="2732" y="5684"/>
                    <a:pt x="2993" y="5720"/>
                    <a:pt x="3255" y="5756"/>
                  </a:cubicBezTo>
                  <a:cubicBezTo>
                    <a:pt x="3723" y="5827"/>
                    <a:pt x="4184" y="5885"/>
                    <a:pt x="4651" y="5928"/>
                  </a:cubicBezTo>
                  <a:lnTo>
                    <a:pt x="4651" y="5928"/>
                  </a:lnTo>
                  <a:cubicBezTo>
                    <a:pt x="4651" y="5964"/>
                    <a:pt x="4654" y="6000"/>
                    <a:pt x="4661" y="6035"/>
                  </a:cubicBezTo>
                  <a:lnTo>
                    <a:pt x="4661" y="6080"/>
                  </a:lnTo>
                  <a:cubicBezTo>
                    <a:pt x="4670" y="6143"/>
                    <a:pt x="4715" y="6188"/>
                    <a:pt x="4778" y="6197"/>
                  </a:cubicBezTo>
                  <a:cubicBezTo>
                    <a:pt x="4922" y="6215"/>
                    <a:pt x="5057" y="6242"/>
                    <a:pt x="5193" y="6260"/>
                  </a:cubicBezTo>
                  <a:cubicBezTo>
                    <a:pt x="5337" y="6279"/>
                    <a:pt x="5472" y="6297"/>
                    <a:pt x="5607" y="6306"/>
                  </a:cubicBezTo>
                  <a:cubicBezTo>
                    <a:pt x="5742" y="6315"/>
                    <a:pt x="5887" y="6324"/>
                    <a:pt x="6022" y="6324"/>
                  </a:cubicBezTo>
                  <a:cubicBezTo>
                    <a:pt x="6133" y="6324"/>
                    <a:pt x="6243" y="6318"/>
                    <a:pt x="6358" y="6316"/>
                  </a:cubicBezTo>
                  <a:lnTo>
                    <a:pt x="6358" y="6316"/>
                  </a:lnTo>
                  <a:cubicBezTo>
                    <a:pt x="6479" y="6347"/>
                    <a:pt x="6594" y="6371"/>
                    <a:pt x="6716" y="6396"/>
                  </a:cubicBezTo>
                  <a:cubicBezTo>
                    <a:pt x="6851" y="6423"/>
                    <a:pt x="6986" y="6441"/>
                    <a:pt x="7122" y="6450"/>
                  </a:cubicBezTo>
                  <a:cubicBezTo>
                    <a:pt x="7185" y="6454"/>
                    <a:pt x="7247" y="6456"/>
                    <a:pt x="7308" y="6456"/>
                  </a:cubicBezTo>
                  <a:cubicBezTo>
                    <a:pt x="7485" y="6456"/>
                    <a:pt x="7658" y="6441"/>
                    <a:pt x="7841" y="6424"/>
                  </a:cubicBezTo>
                  <a:lnTo>
                    <a:pt x="7841" y="6424"/>
                  </a:lnTo>
                  <a:cubicBezTo>
                    <a:pt x="8064" y="6538"/>
                    <a:pt x="8301" y="6612"/>
                    <a:pt x="8546" y="6612"/>
                  </a:cubicBezTo>
                  <a:cubicBezTo>
                    <a:pt x="8578" y="6614"/>
                    <a:pt x="8609" y="6615"/>
                    <a:pt x="8641" y="6615"/>
                  </a:cubicBezTo>
                  <a:cubicBezTo>
                    <a:pt x="8860" y="6615"/>
                    <a:pt x="9068" y="6567"/>
                    <a:pt x="9276" y="6515"/>
                  </a:cubicBezTo>
                  <a:lnTo>
                    <a:pt x="9276" y="6515"/>
                  </a:lnTo>
                  <a:cubicBezTo>
                    <a:pt x="15516" y="6831"/>
                    <a:pt x="21748" y="7298"/>
                    <a:pt x="27980" y="7730"/>
                  </a:cubicBezTo>
                  <a:lnTo>
                    <a:pt x="46729" y="9037"/>
                  </a:lnTo>
                  <a:lnTo>
                    <a:pt x="84218" y="11678"/>
                  </a:lnTo>
                  <a:lnTo>
                    <a:pt x="84254" y="11678"/>
                  </a:lnTo>
                  <a:cubicBezTo>
                    <a:pt x="85272" y="11489"/>
                    <a:pt x="86291" y="11308"/>
                    <a:pt x="87309" y="11110"/>
                  </a:cubicBezTo>
                  <a:cubicBezTo>
                    <a:pt x="88328" y="10921"/>
                    <a:pt x="89337" y="10704"/>
                    <a:pt x="90356" y="10515"/>
                  </a:cubicBezTo>
                  <a:cubicBezTo>
                    <a:pt x="90861" y="10416"/>
                    <a:pt x="91375" y="10335"/>
                    <a:pt x="91879" y="10245"/>
                  </a:cubicBezTo>
                  <a:cubicBezTo>
                    <a:pt x="92384" y="10127"/>
                    <a:pt x="92889" y="10001"/>
                    <a:pt x="93394" y="9875"/>
                  </a:cubicBezTo>
                  <a:cubicBezTo>
                    <a:pt x="94403" y="9641"/>
                    <a:pt x="95404" y="9397"/>
                    <a:pt x="96422" y="9181"/>
                  </a:cubicBezTo>
                  <a:lnTo>
                    <a:pt x="96431" y="9172"/>
                  </a:lnTo>
                  <a:cubicBezTo>
                    <a:pt x="96504" y="9163"/>
                    <a:pt x="96558" y="9100"/>
                    <a:pt x="96576" y="9028"/>
                  </a:cubicBezTo>
                  <a:cubicBezTo>
                    <a:pt x="96594" y="8920"/>
                    <a:pt x="96522" y="8820"/>
                    <a:pt x="96422" y="8802"/>
                  </a:cubicBezTo>
                  <a:cubicBezTo>
                    <a:pt x="95422" y="8613"/>
                    <a:pt x="94439" y="8361"/>
                    <a:pt x="93457" y="8090"/>
                  </a:cubicBezTo>
                  <a:cubicBezTo>
                    <a:pt x="92970" y="7955"/>
                    <a:pt x="92474" y="7829"/>
                    <a:pt x="91988" y="7685"/>
                  </a:cubicBezTo>
                  <a:lnTo>
                    <a:pt x="90527" y="7252"/>
                  </a:lnTo>
                  <a:cubicBezTo>
                    <a:pt x="90041" y="7099"/>
                    <a:pt x="89554" y="6955"/>
                    <a:pt x="89067" y="6819"/>
                  </a:cubicBezTo>
                  <a:cubicBezTo>
                    <a:pt x="88580" y="6675"/>
                    <a:pt x="88094" y="6531"/>
                    <a:pt x="87607" y="6396"/>
                  </a:cubicBezTo>
                  <a:lnTo>
                    <a:pt x="84668" y="5566"/>
                  </a:lnTo>
                  <a:cubicBezTo>
                    <a:pt x="84659" y="5557"/>
                    <a:pt x="84650" y="5557"/>
                    <a:pt x="84641" y="5557"/>
                  </a:cubicBezTo>
                  <a:lnTo>
                    <a:pt x="47143" y="2988"/>
                  </a:lnTo>
                  <a:lnTo>
                    <a:pt x="28403" y="1708"/>
                  </a:lnTo>
                  <a:lnTo>
                    <a:pt x="19029" y="1059"/>
                  </a:lnTo>
                  <a:cubicBezTo>
                    <a:pt x="15901" y="834"/>
                    <a:pt x="12773" y="672"/>
                    <a:pt x="9663" y="320"/>
                  </a:cubicBezTo>
                  <a:lnTo>
                    <a:pt x="9663" y="320"/>
                  </a:lnTo>
                  <a:lnTo>
                    <a:pt x="9727" y="338"/>
                  </a:lnTo>
                  <a:cubicBezTo>
                    <a:pt x="9474" y="293"/>
                    <a:pt x="9231" y="248"/>
                    <a:pt x="8987" y="239"/>
                  </a:cubicBezTo>
                  <a:cubicBezTo>
                    <a:pt x="8898" y="233"/>
                    <a:pt x="8808" y="231"/>
                    <a:pt x="8717" y="231"/>
                  </a:cubicBezTo>
                  <a:cubicBezTo>
                    <a:pt x="8618" y="231"/>
                    <a:pt x="8519" y="233"/>
                    <a:pt x="8419" y="233"/>
                  </a:cubicBezTo>
                  <a:cubicBezTo>
                    <a:pt x="8391" y="233"/>
                    <a:pt x="8363" y="233"/>
                    <a:pt x="8335" y="232"/>
                  </a:cubicBezTo>
                  <a:lnTo>
                    <a:pt x="8335" y="232"/>
                  </a:lnTo>
                  <a:cubicBezTo>
                    <a:pt x="8081" y="150"/>
                    <a:pt x="7827" y="85"/>
                    <a:pt x="7572" y="68"/>
                  </a:cubicBezTo>
                  <a:cubicBezTo>
                    <a:pt x="7534" y="66"/>
                    <a:pt x="7496" y="64"/>
                    <a:pt x="7458" y="64"/>
                  </a:cubicBezTo>
                  <a:cubicBezTo>
                    <a:pt x="7355" y="64"/>
                    <a:pt x="7254" y="73"/>
                    <a:pt x="7149" y="86"/>
                  </a:cubicBezTo>
                  <a:cubicBezTo>
                    <a:pt x="7039" y="93"/>
                    <a:pt x="6930" y="112"/>
                    <a:pt x="6811" y="129"/>
                  </a:cubicBezTo>
                  <a:lnTo>
                    <a:pt x="6811" y="129"/>
                  </a:lnTo>
                  <a:cubicBezTo>
                    <a:pt x="6696" y="97"/>
                    <a:pt x="6584" y="71"/>
                    <a:pt x="6473" y="50"/>
                  </a:cubicBezTo>
                  <a:cubicBezTo>
                    <a:pt x="6328" y="23"/>
                    <a:pt x="6184" y="5"/>
                    <a:pt x="6049" y="5"/>
                  </a:cubicBezTo>
                  <a:cubicBezTo>
                    <a:pt x="6001" y="2"/>
                    <a:pt x="5954" y="1"/>
                    <a:pt x="59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2297125" y="3977050"/>
              <a:ext cx="10375" cy="58250"/>
            </a:xfrm>
            <a:custGeom>
              <a:rect b="b" l="l" r="r" t="t"/>
              <a:pathLst>
                <a:path extrusionOk="0" h="2330" w="415">
                  <a:moveTo>
                    <a:pt x="214" y="0"/>
                  </a:moveTo>
                  <a:cubicBezTo>
                    <a:pt x="203" y="0"/>
                    <a:pt x="192" y="1"/>
                    <a:pt x="180" y="3"/>
                  </a:cubicBezTo>
                  <a:cubicBezTo>
                    <a:pt x="72" y="12"/>
                    <a:pt x="0" y="111"/>
                    <a:pt x="18" y="219"/>
                  </a:cubicBezTo>
                  <a:cubicBezTo>
                    <a:pt x="63" y="535"/>
                    <a:pt x="63" y="850"/>
                    <a:pt x="63" y="1175"/>
                  </a:cubicBezTo>
                  <a:cubicBezTo>
                    <a:pt x="54" y="1490"/>
                    <a:pt x="45" y="1806"/>
                    <a:pt x="18" y="2121"/>
                  </a:cubicBezTo>
                  <a:cubicBezTo>
                    <a:pt x="18" y="2130"/>
                    <a:pt x="18" y="2139"/>
                    <a:pt x="18" y="2157"/>
                  </a:cubicBezTo>
                  <a:cubicBezTo>
                    <a:pt x="27" y="2251"/>
                    <a:pt x="116" y="2329"/>
                    <a:pt x="218" y="2329"/>
                  </a:cubicBezTo>
                  <a:cubicBezTo>
                    <a:pt x="223" y="2329"/>
                    <a:pt x="229" y="2329"/>
                    <a:pt x="234" y="2329"/>
                  </a:cubicBezTo>
                  <a:cubicBezTo>
                    <a:pt x="343" y="2320"/>
                    <a:pt x="415" y="2229"/>
                    <a:pt x="406" y="2121"/>
                  </a:cubicBezTo>
                  <a:lnTo>
                    <a:pt x="406" y="2103"/>
                  </a:lnTo>
                  <a:cubicBezTo>
                    <a:pt x="379" y="1797"/>
                    <a:pt x="370" y="1481"/>
                    <a:pt x="361" y="1166"/>
                  </a:cubicBezTo>
                  <a:cubicBezTo>
                    <a:pt x="361" y="859"/>
                    <a:pt x="361" y="544"/>
                    <a:pt x="406" y="228"/>
                  </a:cubicBezTo>
                  <a:lnTo>
                    <a:pt x="406" y="219"/>
                  </a:lnTo>
                  <a:cubicBezTo>
                    <a:pt x="406" y="201"/>
                    <a:pt x="406" y="183"/>
                    <a:pt x="406" y="165"/>
                  </a:cubicBezTo>
                  <a:cubicBezTo>
                    <a:pt x="390" y="68"/>
                    <a:pt x="308" y="0"/>
                    <a:pt x="2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38"/>
            <p:cNvSpPr/>
            <p:nvPr/>
          </p:nvSpPr>
          <p:spPr>
            <a:xfrm>
              <a:off x="2334525" y="3993050"/>
              <a:ext cx="10850" cy="45625"/>
            </a:xfrm>
            <a:custGeom>
              <a:rect b="b" l="l" r="r" t="t"/>
              <a:pathLst>
                <a:path extrusionOk="0" h="1825" w="434">
                  <a:moveTo>
                    <a:pt x="211" y="0"/>
                  </a:moveTo>
                  <a:cubicBezTo>
                    <a:pt x="201" y="0"/>
                    <a:pt x="191" y="1"/>
                    <a:pt x="181" y="3"/>
                  </a:cubicBezTo>
                  <a:cubicBezTo>
                    <a:pt x="73" y="21"/>
                    <a:pt x="0" y="120"/>
                    <a:pt x="9" y="228"/>
                  </a:cubicBezTo>
                  <a:cubicBezTo>
                    <a:pt x="45" y="454"/>
                    <a:pt x="55" y="679"/>
                    <a:pt x="55" y="904"/>
                  </a:cubicBezTo>
                  <a:cubicBezTo>
                    <a:pt x="64" y="1130"/>
                    <a:pt x="64" y="1355"/>
                    <a:pt x="18" y="1589"/>
                  </a:cubicBezTo>
                  <a:cubicBezTo>
                    <a:pt x="9" y="1616"/>
                    <a:pt x="9" y="1653"/>
                    <a:pt x="18" y="1680"/>
                  </a:cubicBezTo>
                  <a:cubicBezTo>
                    <a:pt x="48" y="1767"/>
                    <a:pt x="124" y="1825"/>
                    <a:pt x="209" y="1825"/>
                  </a:cubicBezTo>
                  <a:cubicBezTo>
                    <a:pt x="229" y="1825"/>
                    <a:pt x="250" y="1822"/>
                    <a:pt x="271" y="1815"/>
                  </a:cubicBezTo>
                  <a:cubicBezTo>
                    <a:pt x="370" y="1788"/>
                    <a:pt x="433" y="1671"/>
                    <a:pt x="406" y="1571"/>
                  </a:cubicBezTo>
                  <a:cubicBezTo>
                    <a:pt x="343" y="1346"/>
                    <a:pt x="325" y="1130"/>
                    <a:pt x="325" y="904"/>
                  </a:cubicBezTo>
                  <a:cubicBezTo>
                    <a:pt x="334" y="679"/>
                    <a:pt x="352" y="463"/>
                    <a:pt x="397" y="246"/>
                  </a:cubicBezTo>
                  <a:cubicBezTo>
                    <a:pt x="406" y="219"/>
                    <a:pt x="406" y="192"/>
                    <a:pt x="406" y="174"/>
                  </a:cubicBezTo>
                  <a:cubicBezTo>
                    <a:pt x="390" y="76"/>
                    <a:pt x="307" y="0"/>
                    <a:pt x="211" y="0"/>
                  </a:cubicBezTo>
                  <a:close/>
                </a:path>
              </a:pathLst>
            </a:custGeom>
            <a:solidFill>
              <a:srgbClr val="42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38"/>
            <p:cNvSpPr/>
            <p:nvPr/>
          </p:nvSpPr>
          <p:spPr>
            <a:xfrm>
              <a:off x="2368775" y="3930000"/>
              <a:ext cx="1895650" cy="136475"/>
            </a:xfrm>
            <a:custGeom>
              <a:rect b="b" l="l" r="r" t="t"/>
              <a:pathLst>
                <a:path extrusionOk="0" h="5459" w="75826">
                  <a:moveTo>
                    <a:pt x="334" y="0"/>
                  </a:moveTo>
                  <a:cubicBezTo>
                    <a:pt x="234" y="0"/>
                    <a:pt x="153" y="70"/>
                    <a:pt x="145" y="163"/>
                  </a:cubicBezTo>
                  <a:lnTo>
                    <a:pt x="145" y="172"/>
                  </a:lnTo>
                  <a:cubicBezTo>
                    <a:pt x="154" y="848"/>
                    <a:pt x="91" y="1515"/>
                    <a:pt x="64" y="2191"/>
                  </a:cubicBezTo>
                  <a:cubicBezTo>
                    <a:pt x="46" y="2525"/>
                    <a:pt x="37" y="2859"/>
                    <a:pt x="28" y="3192"/>
                  </a:cubicBezTo>
                  <a:lnTo>
                    <a:pt x="1" y="4202"/>
                  </a:lnTo>
                  <a:cubicBezTo>
                    <a:pt x="1" y="4211"/>
                    <a:pt x="1" y="4220"/>
                    <a:pt x="1" y="4229"/>
                  </a:cubicBezTo>
                  <a:cubicBezTo>
                    <a:pt x="9" y="4331"/>
                    <a:pt x="98" y="4401"/>
                    <a:pt x="199" y="4401"/>
                  </a:cubicBezTo>
                  <a:cubicBezTo>
                    <a:pt x="205" y="4401"/>
                    <a:pt x="211" y="4400"/>
                    <a:pt x="217" y="4400"/>
                  </a:cubicBezTo>
                  <a:cubicBezTo>
                    <a:pt x="325" y="4391"/>
                    <a:pt x="397" y="4292"/>
                    <a:pt x="388" y="4184"/>
                  </a:cubicBezTo>
                  <a:cubicBezTo>
                    <a:pt x="352" y="3850"/>
                    <a:pt x="325" y="3526"/>
                    <a:pt x="316" y="3192"/>
                  </a:cubicBezTo>
                  <a:cubicBezTo>
                    <a:pt x="307" y="2859"/>
                    <a:pt x="307" y="2525"/>
                    <a:pt x="316" y="2191"/>
                  </a:cubicBezTo>
                  <a:cubicBezTo>
                    <a:pt x="332" y="1593"/>
                    <a:pt x="356" y="988"/>
                    <a:pt x="482" y="395"/>
                  </a:cubicBezTo>
                  <a:lnTo>
                    <a:pt x="482" y="395"/>
                  </a:lnTo>
                  <a:cubicBezTo>
                    <a:pt x="3476" y="513"/>
                    <a:pt x="6462" y="726"/>
                    <a:pt x="9447" y="930"/>
                  </a:cubicBezTo>
                  <a:lnTo>
                    <a:pt x="18569" y="1552"/>
                  </a:lnTo>
                  <a:lnTo>
                    <a:pt x="36804" y="2804"/>
                  </a:lnTo>
                  <a:lnTo>
                    <a:pt x="55039" y="4075"/>
                  </a:lnTo>
                  <a:lnTo>
                    <a:pt x="64162" y="4715"/>
                  </a:lnTo>
                  <a:lnTo>
                    <a:pt x="68714" y="5031"/>
                  </a:lnTo>
                  <a:lnTo>
                    <a:pt x="70994" y="5193"/>
                  </a:lnTo>
                  <a:cubicBezTo>
                    <a:pt x="71760" y="5256"/>
                    <a:pt x="72517" y="5265"/>
                    <a:pt x="73275" y="5446"/>
                  </a:cubicBezTo>
                  <a:lnTo>
                    <a:pt x="73284" y="5455"/>
                  </a:lnTo>
                  <a:cubicBezTo>
                    <a:pt x="73296" y="5457"/>
                    <a:pt x="73307" y="5458"/>
                    <a:pt x="73319" y="5458"/>
                  </a:cubicBezTo>
                  <a:cubicBezTo>
                    <a:pt x="73385" y="5458"/>
                    <a:pt x="73440" y="5416"/>
                    <a:pt x="73455" y="5346"/>
                  </a:cubicBezTo>
                  <a:cubicBezTo>
                    <a:pt x="73473" y="5274"/>
                    <a:pt x="73545" y="5175"/>
                    <a:pt x="73617" y="5094"/>
                  </a:cubicBezTo>
                  <a:cubicBezTo>
                    <a:pt x="73689" y="5013"/>
                    <a:pt x="73770" y="4932"/>
                    <a:pt x="73861" y="4851"/>
                  </a:cubicBezTo>
                  <a:cubicBezTo>
                    <a:pt x="74041" y="4706"/>
                    <a:pt x="74239" y="4571"/>
                    <a:pt x="74428" y="4436"/>
                  </a:cubicBezTo>
                  <a:cubicBezTo>
                    <a:pt x="74627" y="4301"/>
                    <a:pt x="74825" y="4175"/>
                    <a:pt x="75032" y="4057"/>
                  </a:cubicBezTo>
                  <a:cubicBezTo>
                    <a:pt x="75240" y="3949"/>
                    <a:pt x="75456" y="3841"/>
                    <a:pt x="75681" y="3751"/>
                  </a:cubicBezTo>
                  <a:cubicBezTo>
                    <a:pt x="75699" y="3742"/>
                    <a:pt x="75717" y="3733"/>
                    <a:pt x="75735" y="3715"/>
                  </a:cubicBezTo>
                  <a:cubicBezTo>
                    <a:pt x="75817" y="3643"/>
                    <a:pt x="75826" y="3517"/>
                    <a:pt x="75753" y="3435"/>
                  </a:cubicBezTo>
                  <a:cubicBezTo>
                    <a:pt x="75714" y="3391"/>
                    <a:pt x="75659" y="3368"/>
                    <a:pt x="75604" y="3368"/>
                  </a:cubicBezTo>
                  <a:cubicBezTo>
                    <a:pt x="75557" y="3368"/>
                    <a:pt x="75511" y="3384"/>
                    <a:pt x="75474" y="3417"/>
                  </a:cubicBezTo>
                  <a:cubicBezTo>
                    <a:pt x="75294" y="3580"/>
                    <a:pt x="75104" y="3733"/>
                    <a:pt x="74915" y="3868"/>
                  </a:cubicBezTo>
                  <a:cubicBezTo>
                    <a:pt x="74726" y="4012"/>
                    <a:pt x="74528" y="4148"/>
                    <a:pt x="74329" y="4283"/>
                  </a:cubicBezTo>
                  <a:lnTo>
                    <a:pt x="73725" y="4670"/>
                  </a:lnTo>
                  <a:cubicBezTo>
                    <a:pt x="73617" y="4733"/>
                    <a:pt x="73518" y="4806"/>
                    <a:pt x="73419" y="4878"/>
                  </a:cubicBezTo>
                  <a:cubicBezTo>
                    <a:pt x="73347" y="4937"/>
                    <a:pt x="73270" y="4991"/>
                    <a:pt x="73195" y="5068"/>
                  </a:cubicBezTo>
                  <a:lnTo>
                    <a:pt x="73195" y="5068"/>
                  </a:lnTo>
                  <a:cubicBezTo>
                    <a:pt x="73017" y="5083"/>
                    <a:pt x="72839" y="5089"/>
                    <a:pt x="72662" y="5089"/>
                  </a:cubicBezTo>
                  <a:cubicBezTo>
                    <a:pt x="72107" y="5089"/>
                    <a:pt x="71560" y="5030"/>
                    <a:pt x="71012" y="5004"/>
                  </a:cubicBezTo>
                  <a:lnTo>
                    <a:pt x="68732" y="4842"/>
                  </a:lnTo>
                  <a:lnTo>
                    <a:pt x="64171" y="4535"/>
                  </a:lnTo>
                  <a:lnTo>
                    <a:pt x="55048" y="3904"/>
                  </a:lnTo>
                  <a:lnTo>
                    <a:pt x="36813" y="2651"/>
                  </a:lnTo>
                  <a:lnTo>
                    <a:pt x="18578" y="1371"/>
                  </a:lnTo>
                  <a:lnTo>
                    <a:pt x="9456" y="731"/>
                  </a:lnTo>
                  <a:cubicBezTo>
                    <a:pt x="6418" y="515"/>
                    <a:pt x="3381" y="308"/>
                    <a:pt x="352" y="1"/>
                  </a:cubicBezTo>
                  <a:cubicBezTo>
                    <a:pt x="346" y="1"/>
                    <a:pt x="340" y="0"/>
                    <a:pt x="3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4430700" y="4072425"/>
              <a:ext cx="13325" cy="57275"/>
            </a:xfrm>
            <a:custGeom>
              <a:rect b="b" l="l" r="r" t="t"/>
              <a:pathLst>
                <a:path extrusionOk="0" fill="none" h="2291" w="533">
                  <a:moveTo>
                    <a:pt x="533" y="1"/>
                  </a:moveTo>
                  <a:cubicBezTo>
                    <a:pt x="46" y="902"/>
                    <a:pt x="1" y="1668"/>
                    <a:pt x="397" y="2290"/>
                  </a:cubicBezTo>
                </a:path>
              </a:pathLst>
            </a:custGeom>
            <a:noFill/>
            <a:ln cap="rnd" cmpd="sng" w="9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4195450" y="4056625"/>
              <a:ext cx="126900" cy="115300"/>
            </a:xfrm>
            <a:custGeom>
              <a:rect b="b" l="l" r="r" t="t"/>
              <a:pathLst>
                <a:path extrusionOk="0" h="4612" w="5076">
                  <a:moveTo>
                    <a:pt x="660" y="2885"/>
                  </a:moveTo>
                  <a:cubicBezTo>
                    <a:pt x="657" y="2892"/>
                    <a:pt x="655" y="2895"/>
                    <a:pt x="649" y="2895"/>
                  </a:cubicBezTo>
                  <a:cubicBezTo>
                    <a:pt x="653" y="2892"/>
                    <a:pt x="656" y="2888"/>
                    <a:pt x="660" y="2885"/>
                  </a:cubicBezTo>
                  <a:close/>
                  <a:moveTo>
                    <a:pt x="218" y="0"/>
                  </a:moveTo>
                  <a:cubicBezTo>
                    <a:pt x="177" y="0"/>
                    <a:pt x="136" y="12"/>
                    <a:pt x="99" y="38"/>
                  </a:cubicBezTo>
                  <a:cubicBezTo>
                    <a:pt x="18" y="101"/>
                    <a:pt x="0" y="218"/>
                    <a:pt x="63" y="308"/>
                  </a:cubicBezTo>
                  <a:cubicBezTo>
                    <a:pt x="126" y="381"/>
                    <a:pt x="190" y="408"/>
                    <a:pt x="244" y="444"/>
                  </a:cubicBezTo>
                  <a:cubicBezTo>
                    <a:pt x="298" y="471"/>
                    <a:pt x="343" y="489"/>
                    <a:pt x="397" y="516"/>
                  </a:cubicBezTo>
                  <a:cubicBezTo>
                    <a:pt x="496" y="552"/>
                    <a:pt x="604" y="588"/>
                    <a:pt x="703" y="624"/>
                  </a:cubicBezTo>
                  <a:lnTo>
                    <a:pt x="1289" y="804"/>
                  </a:lnTo>
                  <a:cubicBezTo>
                    <a:pt x="1686" y="921"/>
                    <a:pt x="2074" y="1048"/>
                    <a:pt x="2461" y="1183"/>
                  </a:cubicBezTo>
                  <a:cubicBezTo>
                    <a:pt x="2840" y="1318"/>
                    <a:pt x="3236" y="1453"/>
                    <a:pt x="3624" y="1588"/>
                  </a:cubicBezTo>
                  <a:cubicBezTo>
                    <a:pt x="3795" y="1643"/>
                    <a:pt x="3964" y="1697"/>
                    <a:pt x="4135" y="1750"/>
                  </a:cubicBezTo>
                  <a:lnTo>
                    <a:pt x="4135" y="1750"/>
                  </a:lnTo>
                  <a:cubicBezTo>
                    <a:pt x="4004" y="1784"/>
                    <a:pt x="3873" y="1817"/>
                    <a:pt x="3741" y="1850"/>
                  </a:cubicBezTo>
                  <a:lnTo>
                    <a:pt x="2668" y="2111"/>
                  </a:lnTo>
                  <a:lnTo>
                    <a:pt x="2137" y="2237"/>
                  </a:lnTo>
                  <a:cubicBezTo>
                    <a:pt x="1956" y="2282"/>
                    <a:pt x="1776" y="2309"/>
                    <a:pt x="1596" y="2355"/>
                  </a:cubicBezTo>
                  <a:cubicBezTo>
                    <a:pt x="1406" y="2391"/>
                    <a:pt x="1226" y="2445"/>
                    <a:pt x="1055" y="2508"/>
                  </a:cubicBezTo>
                  <a:cubicBezTo>
                    <a:pt x="875" y="2571"/>
                    <a:pt x="694" y="2643"/>
                    <a:pt x="541" y="2787"/>
                  </a:cubicBezTo>
                  <a:lnTo>
                    <a:pt x="550" y="2787"/>
                  </a:lnTo>
                  <a:cubicBezTo>
                    <a:pt x="541" y="2796"/>
                    <a:pt x="523" y="2814"/>
                    <a:pt x="523" y="2823"/>
                  </a:cubicBezTo>
                  <a:cubicBezTo>
                    <a:pt x="514" y="2850"/>
                    <a:pt x="523" y="2850"/>
                    <a:pt x="514" y="2859"/>
                  </a:cubicBezTo>
                  <a:cubicBezTo>
                    <a:pt x="514" y="2877"/>
                    <a:pt x="523" y="2886"/>
                    <a:pt x="523" y="2895"/>
                  </a:cubicBezTo>
                  <a:cubicBezTo>
                    <a:pt x="532" y="2913"/>
                    <a:pt x="541" y="2931"/>
                    <a:pt x="541" y="2940"/>
                  </a:cubicBezTo>
                  <a:cubicBezTo>
                    <a:pt x="559" y="2967"/>
                    <a:pt x="577" y="2986"/>
                    <a:pt x="586" y="3004"/>
                  </a:cubicBezTo>
                  <a:cubicBezTo>
                    <a:pt x="613" y="3040"/>
                    <a:pt x="649" y="3076"/>
                    <a:pt x="676" y="3112"/>
                  </a:cubicBezTo>
                  <a:cubicBezTo>
                    <a:pt x="739" y="3184"/>
                    <a:pt x="794" y="3247"/>
                    <a:pt x="857" y="3319"/>
                  </a:cubicBezTo>
                  <a:cubicBezTo>
                    <a:pt x="983" y="3445"/>
                    <a:pt x="1109" y="3571"/>
                    <a:pt x="1226" y="3707"/>
                  </a:cubicBezTo>
                  <a:cubicBezTo>
                    <a:pt x="1352" y="3833"/>
                    <a:pt x="1488" y="3959"/>
                    <a:pt x="1605" y="4094"/>
                  </a:cubicBezTo>
                  <a:lnTo>
                    <a:pt x="1794" y="4293"/>
                  </a:lnTo>
                  <a:cubicBezTo>
                    <a:pt x="1830" y="4329"/>
                    <a:pt x="1866" y="4365"/>
                    <a:pt x="1902" y="4401"/>
                  </a:cubicBezTo>
                  <a:cubicBezTo>
                    <a:pt x="1947" y="4437"/>
                    <a:pt x="1983" y="4473"/>
                    <a:pt x="2046" y="4509"/>
                  </a:cubicBezTo>
                  <a:lnTo>
                    <a:pt x="2173" y="4581"/>
                  </a:lnTo>
                  <a:cubicBezTo>
                    <a:pt x="2211" y="4600"/>
                    <a:pt x="2254" y="4611"/>
                    <a:pt x="2298" y="4611"/>
                  </a:cubicBezTo>
                  <a:cubicBezTo>
                    <a:pt x="2337" y="4611"/>
                    <a:pt x="2378" y="4602"/>
                    <a:pt x="2416" y="4581"/>
                  </a:cubicBezTo>
                  <a:cubicBezTo>
                    <a:pt x="2533" y="4509"/>
                    <a:pt x="2578" y="4356"/>
                    <a:pt x="2506" y="4238"/>
                  </a:cubicBezTo>
                  <a:cubicBezTo>
                    <a:pt x="2462" y="4157"/>
                    <a:pt x="2376" y="4111"/>
                    <a:pt x="2284" y="4111"/>
                  </a:cubicBezTo>
                  <a:cubicBezTo>
                    <a:pt x="2244" y="4111"/>
                    <a:pt x="2202" y="4120"/>
                    <a:pt x="2164" y="4139"/>
                  </a:cubicBezTo>
                  <a:cubicBezTo>
                    <a:pt x="2160" y="4146"/>
                    <a:pt x="2151" y="4149"/>
                    <a:pt x="2140" y="4149"/>
                  </a:cubicBezTo>
                  <a:cubicBezTo>
                    <a:pt x="2122" y="4149"/>
                    <a:pt x="2096" y="4141"/>
                    <a:pt x="2074" y="4130"/>
                  </a:cubicBezTo>
                  <a:cubicBezTo>
                    <a:pt x="2037" y="4121"/>
                    <a:pt x="2001" y="4103"/>
                    <a:pt x="1956" y="4085"/>
                  </a:cubicBezTo>
                  <a:cubicBezTo>
                    <a:pt x="1884" y="4049"/>
                    <a:pt x="1812" y="3995"/>
                    <a:pt x="1740" y="3941"/>
                  </a:cubicBezTo>
                  <a:cubicBezTo>
                    <a:pt x="1596" y="3842"/>
                    <a:pt x="1470" y="3716"/>
                    <a:pt x="1343" y="3589"/>
                  </a:cubicBezTo>
                  <a:cubicBezTo>
                    <a:pt x="1217" y="3463"/>
                    <a:pt x="1091" y="3337"/>
                    <a:pt x="965" y="3211"/>
                  </a:cubicBezTo>
                  <a:cubicBezTo>
                    <a:pt x="902" y="3148"/>
                    <a:pt x="848" y="3085"/>
                    <a:pt x="785" y="3013"/>
                  </a:cubicBezTo>
                  <a:cubicBezTo>
                    <a:pt x="757" y="2986"/>
                    <a:pt x="730" y="2949"/>
                    <a:pt x="703" y="2913"/>
                  </a:cubicBezTo>
                  <a:cubicBezTo>
                    <a:pt x="695" y="2896"/>
                    <a:pt x="686" y="2887"/>
                    <a:pt x="677" y="2870"/>
                  </a:cubicBezTo>
                  <a:lnTo>
                    <a:pt x="677" y="2870"/>
                  </a:lnTo>
                  <a:cubicBezTo>
                    <a:pt x="792" y="2769"/>
                    <a:pt x="950" y="2710"/>
                    <a:pt x="1100" y="2652"/>
                  </a:cubicBezTo>
                  <a:cubicBezTo>
                    <a:pt x="1271" y="2598"/>
                    <a:pt x="1452" y="2562"/>
                    <a:pt x="1632" y="2526"/>
                  </a:cubicBezTo>
                  <a:cubicBezTo>
                    <a:pt x="1803" y="2490"/>
                    <a:pt x="1992" y="2472"/>
                    <a:pt x="2173" y="2427"/>
                  </a:cubicBezTo>
                  <a:lnTo>
                    <a:pt x="2713" y="2328"/>
                  </a:lnTo>
                  <a:lnTo>
                    <a:pt x="3804" y="2120"/>
                  </a:lnTo>
                  <a:cubicBezTo>
                    <a:pt x="4165" y="2057"/>
                    <a:pt x="4534" y="1994"/>
                    <a:pt x="4895" y="1949"/>
                  </a:cubicBezTo>
                  <a:cubicBezTo>
                    <a:pt x="4985" y="1931"/>
                    <a:pt x="5048" y="1868"/>
                    <a:pt x="5057" y="1778"/>
                  </a:cubicBezTo>
                  <a:cubicBezTo>
                    <a:pt x="5075" y="1669"/>
                    <a:pt x="4994" y="1579"/>
                    <a:pt x="4895" y="1570"/>
                  </a:cubicBezTo>
                  <a:lnTo>
                    <a:pt x="4886" y="1570"/>
                  </a:lnTo>
                  <a:lnTo>
                    <a:pt x="4886" y="1561"/>
                  </a:lnTo>
                  <a:cubicBezTo>
                    <a:pt x="4489" y="1525"/>
                    <a:pt x="4093" y="1444"/>
                    <a:pt x="3696" y="1336"/>
                  </a:cubicBezTo>
                  <a:cubicBezTo>
                    <a:pt x="3299" y="1237"/>
                    <a:pt x="2921" y="1111"/>
                    <a:pt x="2533" y="975"/>
                  </a:cubicBezTo>
                  <a:cubicBezTo>
                    <a:pt x="2146" y="840"/>
                    <a:pt x="1758" y="705"/>
                    <a:pt x="1370" y="561"/>
                  </a:cubicBezTo>
                  <a:cubicBezTo>
                    <a:pt x="1181" y="489"/>
                    <a:pt x="992" y="417"/>
                    <a:pt x="812" y="335"/>
                  </a:cubicBezTo>
                  <a:cubicBezTo>
                    <a:pt x="712" y="290"/>
                    <a:pt x="631" y="254"/>
                    <a:pt x="541" y="200"/>
                  </a:cubicBezTo>
                  <a:cubicBezTo>
                    <a:pt x="505" y="182"/>
                    <a:pt x="460" y="155"/>
                    <a:pt x="433" y="128"/>
                  </a:cubicBezTo>
                  <a:cubicBezTo>
                    <a:pt x="397" y="110"/>
                    <a:pt x="370" y="74"/>
                    <a:pt x="370" y="74"/>
                  </a:cubicBezTo>
                  <a:cubicBezTo>
                    <a:pt x="332" y="26"/>
                    <a:pt x="276" y="0"/>
                    <a:pt x="2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2368100" y="3995375"/>
              <a:ext cx="1847425" cy="137250"/>
            </a:xfrm>
            <a:custGeom>
              <a:rect b="b" l="l" r="r" t="t"/>
              <a:pathLst>
                <a:path extrusionOk="0" h="5490" w="73897">
                  <a:moveTo>
                    <a:pt x="208" y="0"/>
                  </a:moveTo>
                  <a:cubicBezTo>
                    <a:pt x="100" y="0"/>
                    <a:pt x="10" y="81"/>
                    <a:pt x="0" y="189"/>
                  </a:cubicBezTo>
                  <a:cubicBezTo>
                    <a:pt x="0" y="289"/>
                    <a:pt x="82" y="388"/>
                    <a:pt x="190" y="388"/>
                  </a:cubicBezTo>
                  <a:cubicBezTo>
                    <a:pt x="6319" y="694"/>
                    <a:pt x="12440" y="1136"/>
                    <a:pt x="18569" y="1560"/>
                  </a:cubicBezTo>
                  <a:lnTo>
                    <a:pt x="36940" y="2840"/>
                  </a:lnTo>
                  <a:lnTo>
                    <a:pt x="55310" y="4138"/>
                  </a:lnTo>
                  <a:lnTo>
                    <a:pt x="64495" y="4787"/>
                  </a:lnTo>
                  <a:lnTo>
                    <a:pt x="69092" y="5111"/>
                  </a:lnTo>
                  <a:lnTo>
                    <a:pt x="71382" y="5273"/>
                  </a:lnTo>
                  <a:cubicBezTo>
                    <a:pt x="72148" y="5327"/>
                    <a:pt x="72914" y="5381"/>
                    <a:pt x="73680" y="5490"/>
                  </a:cubicBezTo>
                  <a:lnTo>
                    <a:pt x="73698" y="5490"/>
                  </a:lnTo>
                  <a:cubicBezTo>
                    <a:pt x="73806" y="5490"/>
                    <a:pt x="73897" y="5399"/>
                    <a:pt x="73897" y="5291"/>
                  </a:cubicBezTo>
                  <a:cubicBezTo>
                    <a:pt x="73897" y="5183"/>
                    <a:pt x="73815" y="5102"/>
                    <a:pt x="73707" y="5102"/>
                  </a:cubicBezTo>
                  <a:cubicBezTo>
                    <a:pt x="72932" y="5093"/>
                    <a:pt x="72166" y="5048"/>
                    <a:pt x="71409" y="4994"/>
                  </a:cubicBezTo>
                  <a:lnTo>
                    <a:pt x="69110" y="4832"/>
                  </a:lnTo>
                  <a:lnTo>
                    <a:pt x="64513" y="4525"/>
                  </a:lnTo>
                  <a:lnTo>
                    <a:pt x="55328" y="3903"/>
                  </a:lnTo>
                  <a:lnTo>
                    <a:pt x="36949" y="2650"/>
                  </a:lnTo>
                  <a:lnTo>
                    <a:pt x="18578" y="1379"/>
                  </a:lnTo>
                  <a:cubicBezTo>
                    <a:pt x="12458" y="956"/>
                    <a:pt x="6328" y="55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9"/>
          <p:cNvSpPr txBox="1"/>
          <p:nvPr>
            <p:ph type="ctrTitle"/>
          </p:nvPr>
        </p:nvSpPr>
        <p:spPr>
          <a:xfrm>
            <a:off x="4423097" y="1165275"/>
            <a:ext cx="44865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</a:t>
            </a:r>
            <a:endParaRPr/>
          </a:p>
        </p:txBody>
      </p:sp>
      <p:sp>
        <p:nvSpPr>
          <p:cNvPr id="417" name="Google Shape;417;p39"/>
          <p:cNvSpPr txBox="1"/>
          <p:nvPr>
            <p:ph idx="1" type="subTitle"/>
          </p:nvPr>
        </p:nvSpPr>
        <p:spPr>
          <a:xfrm>
            <a:off x="4423100" y="2109150"/>
            <a:ext cx="4626000" cy="92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redoka One"/>
                <a:ea typeface="Fredoka One"/>
                <a:cs typeface="Fredoka One"/>
                <a:sym typeface="Fredoka One"/>
              </a:rPr>
              <a:t>Year 1 Addition and Subtraction</a:t>
            </a:r>
            <a:endParaRPr>
              <a:latin typeface="Fredoka One"/>
              <a:ea typeface="Fredoka One"/>
              <a:cs typeface="Fredoka One"/>
              <a:sym typeface="Fredoka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redoka One"/>
                <a:ea typeface="Fredoka One"/>
                <a:cs typeface="Fredoka One"/>
                <a:sym typeface="Fredoka One"/>
              </a:rPr>
              <a:t>The Jump Strategy</a:t>
            </a:r>
            <a:endParaRPr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418" name="Google Shape;418;p39"/>
          <p:cNvGrpSpPr/>
          <p:nvPr/>
        </p:nvGrpSpPr>
        <p:grpSpPr>
          <a:xfrm>
            <a:off x="350798" y="300810"/>
            <a:ext cx="4072310" cy="4247846"/>
            <a:chOff x="1277425" y="939100"/>
            <a:chExt cx="3457850" cy="3606900"/>
          </a:xfrm>
        </p:grpSpPr>
        <p:sp>
          <p:nvSpPr>
            <p:cNvPr id="419" name="Google Shape;419;p39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39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39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39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9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39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39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9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39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39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39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39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39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39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9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39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39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9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9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9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39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39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39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9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39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83E8FF"/>
      </a:lt1>
      <a:dk2>
        <a:srgbClr val="52D6FF"/>
      </a:dk2>
      <a:lt2>
        <a:srgbClr val="FFF24A"/>
      </a:lt2>
      <a:accent1>
        <a:srgbClr val="FFD527"/>
      </a:accent1>
      <a:accent2>
        <a:srgbClr val="673ECC"/>
      </a:accent2>
      <a:accent3>
        <a:srgbClr val="FFFFFF"/>
      </a:accent3>
      <a:accent4>
        <a:srgbClr val="83E8FF"/>
      </a:accent4>
      <a:accent5>
        <a:srgbClr val="52D6FF"/>
      </a:accent5>
      <a:accent6>
        <a:srgbClr val="FFF24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