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57c2754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57c275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57c2754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57c2754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57c2754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57c275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19b2f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19b2f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657c2754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657c2754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Pobble Writing Week 10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104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Greatest Library </a:t>
            </a:r>
            <a:r>
              <a:rPr b="1" lang="en" sz="40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https://www.pobble365.com/</a:t>
            </a:r>
            <a:endParaRPr b="1" sz="401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0"/>
            <a:ext cx="8722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   </a:t>
            </a: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Take a good look at this weeks image: The Greatest Library</a:t>
            </a:r>
            <a:endParaRPr b="1" sz="21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6600"/>
            <a:ext cx="8839200" cy="385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35200" y="863550"/>
            <a:ext cx="7918200" cy="3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books had minds of their own.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was no ordinary library.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Books about knights and castles would gallop all over the library, bravely and </a:t>
            </a:r>
            <a:r>
              <a:rPr b="1" i="1"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boldly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ordering the other books around. The books about thieves would sneak around, </a:t>
            </a:r>
            <a:r>
              <a:rPr b="1" i="1" lang="en" sz="145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lurking</a:t>
            </a:r>
            <a:r>
              <a:rPr i="1" lang="en" sz="145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behind bookshelves in the shadows. Books about wild animals would </a:t>
            </a:r>
            <a:r>
              <a:rPr b="1" i="1" lang="en" sz="145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occasionally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roar and bite other books. The ones </a:t>
            </a:r>
            <a:r>
              <a:rPr b="1" i="1" lang="en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containing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stories set in the winter would often </a:t>
            </a:r>
            <a:r>
              <a:rPr b="1" i="1" lang="en" sz="145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shiver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covering their neighbours with snow and frost.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Lucy loved this place like no other. Reading was the most exciting thing in the world here: everything she read seemed to come alive out of the pages…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Boldly: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a confident or courageous way	</a:t>
            </a:r>
            <a:r>
              <a:rPr b="1" i="1" lang="en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shiver: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shake or tremble with cold, fear or excitement 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Lurking: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remaining hidden			</a:t>
            </a:r>
            <a:r>
              <a:rPr b="1" i="1" lang="en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containing: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having (in this context)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Occasionally: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from time to time (sometimes)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i="1" sz="1007"/>
          </a:p>
        </p:txBody>
      </p:sp>
      <p:sp>
        <p:nvSpPr>
          <p:cNvPr id="99" name="Google Shape;99;p15"/>
          <p:cNvSpPr txBox="1"/>
          <p:nvPr/>
        </p:nvSpPr>
        <p:spPr>
          <a:xfrm>
            <a:off x="0" y="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the STORY STARTER BELOW about the photograph: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6825" y="889000"/>
            <a:ext cx="7975500" cy="4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Q1) </a:t>
            </a:r>
            <a:r>
              <a:rPr b="1"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 do you think the little girl enjoys being in this library so much?</a:t>
            </a:r>
            <a:endParaRPr b="1" i="1" sz="1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Q2) </a:t>
            </a:r>
            <a:r>
              <a:rPr b="1"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book do you think she is reading?</a:t>
            </a:r>
            <a:endParaRPr b="1"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Q3) </a:t>
            </a:r>
            <a:r>
              <a:rPr b="1"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you tell anything about a person by the types of books they read?</a:t>
            </a:r>
            <a:endParaRPr b="1"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i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007"/>
          </a:p>
        </p:txBody>
      </p:sp>
      <p:sp>
        <p:nvSpPr>
          <p:cNvPr id="105" name="Google Shape;105;p16"/>
          <p:cNvSpPr txBox="1"/>
          <p:nvPr/>
        </p:nvSpPr>
        <p:spPr>
          <a:xfrm>
            <a:off x="187625" y="0"/>
            <a:ext cx="85488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 TIME: </a:t>
            </a:r>
            <a:endParaRPr b="1"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each question carefully, there is space for you to answer each question underneath. </a:t>
            </a:r>
            <a:endParaRPr b="1"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HINT: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Try and write using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full sentences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use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conjunctions 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where possible to extend your answers.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269675" y="671850"/>
            <a:ext cx="7688700" cy="4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Q4)</a:t>
            </a:r>
            <a:r>
              <a:rPr b="1" i="1" lang="en" sz="10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58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could write a book, what would it be about?</a:t>
            </a:r>
            <a:endParaRPr b="1" i="1" sz="5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3"/>
              <a:buFont typeface="Arial"/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3"/>
              <a:buFont typeface="Arial"/>
              <a:buNone/>
            </a:pPr>
            <a:r>
              <a:t/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Q5) </a:t>
            </a:r>
            <a:r>
              <a:rPr b="1" i="1" lang="en" sz="5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type of books would you like/not like to come alive?</a:t>
            </a:r>
            <a:endParaRPr b="1" i="1" sz="5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6)</a:t>
            </a:r>
            <a:r>
              <a:rPr b="1" i="1" lang="en"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5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were to take out every single book from a library would it still be a library?</a:t>
            </a:r>
            <a:endParaRPr b="1" i="1" sz="5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Q7) </a:t>
            </a:r>
            <a:r>
              <a:rPr b="1" i="1" lang="en" sz="5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improvements would you make to our school library?</a:t>
            </a:r>
            <a:endParaRPr b="1" i="1" sz="5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A)</a:t>
            </a:r>
            <a:endParaRPr b="1" sz="6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1519"/>
              <a:buFont typeface="Arial"/>
              <a:buNone/>
            </a:pPr>
            <a:r>
              <a:t/>
            </a:r>
            <a:endParaRPr b="1" sz="16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50250" y="-57800"/>
            <a:ext cx="75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92475" y="50375"/>
            <a:ext cx="583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QUESTIONS CONTINUED..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197050" y="704650"/>
            <a:ext cx="3689700" cy="4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sentences are </a:t>
            </a:r>
            <a:r>
              <a:rPr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‘sick’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need help to get better. Please help!!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Lucy sat in the chair. The books started to move. It felt like magic.</a:t>
            </a:r>
            <a:endParaRPr b="1" i="1"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you think of a way to improve these sentences? Type your answers below: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0"/>
            <a:ext cx="69747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Sentence Challenge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0"/>
            <a:ext cx="1283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058450" y="4318001"/>
            <a:ext cx="3212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114800" y="3011950"/>
            <a:ext cx="45603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highlight>
                  <a:srgbClr val="FFFFFF"/>
                </a:highlight>
              </a:rPr>
              <a:t>Extension: (Optional)</a:t>
            </a:r>
            <a:endParaRPr b="1"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33333"/>
                </a:solidFill>
                <a:highlight>
                  <a:srgbClr val="FFFFFF"/>
                </a:highlight>
              </a:rPr>
              <a:t>Draw a picture of your favourite book coming alive.</a:t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33333"/>
                </a:solidFill>
                <a:highlight>
                  <a:srgbClr val="FFFFFF"/>
                </a:highlight>
              </a:rPr>
              <a:t>Think about whether it would be friendly or nasty!</a:t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333333"/>
                </a:solidFill>
                <a:highlight>
                  <a:srgbClr val="FFFFFF"/>
                </a:highlight>
              </a:rPr>
              <a:t>Will it behave like one of the main characters perhaps?</a:t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highlight>
                  <a:srgbClr val="FFFFFF"/>
                </a:highlight>
              </a:rPr>
              <a:t>Photo courtesy of Erik Johansson.</a:t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highlight>
                  <a:srgbClr val="FFFFFF"/>
                </a:highlight>
              </a:rPr>
              <a:t>www.erikjo.com</a:t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862725"/>
            <a:ext cx="4470400" cy="194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