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60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70"/>
    <p:restoredTop sz="95755"/>
  </p:normalViewPr>
  <p:slideViewPr>
    <p:cSldViewPr snapToGrid="0" snapToObjects="1">
      <p:cViewPr>
        <p:scale>
          <a:sx n="95" d="100"/>
          <a:sy n="95" d="100"/>
        </p:scale>
        <p:origin x="960" y="-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1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1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9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6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0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7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0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5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9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C19FE-077E-364F-B094-6D6476318F76}" type="datetimeFigureOut">
              <a:rPr lang="en-US" smtClean="0"/>
              <a:t>10/14/21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DE57-0366-894C-9A98-D74601A24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tif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audio" Target="../media/media15.m4a"/><Relationship Id="rId39" Type="http://schemas.openxmlformats.org/officeDocument/2006/relationships/image" Target="../media/image4.png"/><Relationship Id="rId21" Type="http://schemas.microsoft.com/office/2007/relationships/media" Target="../media/media13.m4a"/><Relationship Id="rId34" Type="http://schemas.openxmlformats.org/officeDocument/2006/relationships/audio" Target="../media/media19.m4a"/><Relationship Id="rId42" Type="http://schemas.openxmlformats.org/officeDocument/2006/relationships/image" Target="../media/image7.svg"/><Relationship Id="rId47" Type="http://schemas.openxmlformats.org/officeDocument/2006/relationships/image" Target="../media/image12.png"/><Relationship Id="rId50" Type="http://schemas.openxmlformats.org/officeDocument/2006/relationships/image" Target="../media/image15.svg"/><Relationship Id="rId55" Type="http://schemas.openxmlformats.org/officeDocument/2006/relationships/image" Target="../media/image20.png"/><Relationship Id="rId63" Type="http://schemas.openxmlformats.org/officeDocument/2006/relationships/image" Target="../media/image1.png"/><Relationship Id="rId7" Type="http://schemas.microsoft.com/office/2007/relationships/media" Target="../media/media6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9" Type="http://schemas.microsoft.com/office/2007/relationships/media" Target="../media/media17.m4a"/><Relationship Id="rId11" Type="http://schemas.microsoft.com/office/2007/relationships/media" Target="../media/media8.m4a"/><Relationship Id="rId24" Type="http://schemas.openxmlformats.org/officeDocument/2006/relationships/audio" Target="../media/media14.m4a"/><Relationship Id="rId32" Type="http://schemas.openxmlformats.org/officeDocument/2006/relationships/audio" Target="../media/media18.m4a"/><Relationship Id="rId37" Type="http://schemas.openxmlformats.org/officeDocument/2006/relationships/slideLayout" Target="../slideLayouts/slideLayout1.xml"/><Relationship Id="rId40" Type="http://schemas.openxmlformats.org/officeDocument/2006/relationships/image" Target="../media/image5.svg"/><Relationship Id="rId45" Type="http://schemas.openxmlformats.org/officeDocument/2006/relationships/image" Target="../media/image10.png"/><Relationship Id="rId53" Type="http://schemas.openxmlformats.org/officeDocument/2006/relationships/image" Target="../media/image18.png"/><Relationship Id="rId58" Type="http://schemas.openxmlformats.org/officeDocument/2006/relationships/image" Target="../media/image23.svg"/><Relationship Id="rId5" Type="http://schemas.microsoft.com/office/2007/relationships/media" Target="../media/media5.m4a"/><Relationship Id="rId61" Type="http://schemas.openxmlformats.org/officeDocument/2006/relationships/image" Target="../media/image26.png"/><Relationship Id="rId19" Type="http://schemas.microsoft.com/office/2007/relationships/media" Target="../media/media12.m4a"/><Relationship Id="rId14" Type="http://schemas.openxmlformats.org/officeDocument/2006/relationships/audio" Target="../media/media9.m4a"/><Relationship Id="rId22" Type="http://schemas.openxmlformats.org/officeDocument/2006/relationships/audio" Target="../media/media13.m4a"/><Relationship Id="rId27" Type="http://schemas.microsoft.com/office/2007/relationships/media" Target="../media/media16.m4a"/><Relationship Id="rId30" Type="http://schemas.openxmlformats.org/officeDocument/2006/relationships/audio" Target="../media/media17.m4a"/><Relationship Id="rId35" Type="http://schemas.microsoft.com/office/2007/relationships/media" Target="../media/media20.m4a"/><Relationship Id="rId43" Type="http://schemas.openxmlformats.org/officeDocument/2006/relationships/image" Target="../media/image8.png"/><Relationship Id="rId48" Type="http://schemas.openxmlformats.org/officeDocument/2006/relationships/image" Target="../media/image13.svg"/><Relationship Id="rId56" Type="http://schemas.openxmlformats.org/officeDocument/2006/relationships/image" Target="../media/image21.svg"/><Relationship Id="rId8" Type="http://schemas.openxmlformats.org/officeDocument/2006/relationships/audio" Target="../media/media6.m4a"/><Relationship Id="rId51" Type="http://schemas.openxmlformats.org/officeDocument/2006/relationships/image" Target="../media/image16.png"/><Relationship Id="rId3" Type="http://schemas.microsoft.com/office/2007/relationships/media" Target="../media/media4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microsoft.com/office/2007/relationships/media" Target="../media/media15.m4a"/><Relationship Id="rId33" Type="http://schemas.microsoft.com/office/2007/relationships/media" Target="../media/media19.m4a"/><Relationship Id="rId38" Type="http://schemas.openxmlformats.org/officeDocument/2006/relationships/image" Target="../media/image3.tiff"/><Relationship Id="rId46" Type="http://schemas.openxmlformats.org/officeDocument/2006/relationships/image" Target="../media/image11.svg"/><Relationship Id="rId59" Type="http://schemas.openxmlformats.org/officeDocument/2006/relationships/image" Target="../media/image24.png"/><Relationship Id="rId20" Type="http://schemas.openxmlformats.org/officeDocument/2006/relationships/audio" Target="../media/media12.m4a"/><Relationship Id="rId41" Type="http://schemas.openxmlformats.org/officeDocument/2006/relationships/image" Target="../media/image6.png"/><Relationship Id="rId54" Type="http://schemas.openxmlformats.org/officeDocument/2006/relationships/image" Target="../media/image19.svg"/><Relationship Id="rId62" Type="http://schemas.openxmlformats.org/officeDocument/2006/relationships/image" Target="../media/image27.sv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5" Type="http://schemas.microsoft.com/office/2007/relationships/media" Target="../media/media10.m4a"/><Relationship Id="rId23" Type="http://schemas.microsoft.com/office/2007/relationships/media" Target="../media/media14.m4a"/><Relationship Id="rId28" Type="http://schemas.openxmlformats.org/officeDocument/2006/relationships/audio" Target="../media/media16.m4a"/><Relationship Id="rId36" Type="http://schemas.openxmlformats.org/officeDocument/2006/relationships/audio" Target="../media/media20.m4a"/><Relationship Id="rId49" Type="http://schemas.openxmlformats.org/officeDocument/2006/relationships/image" Target="../media/image14.png"/><Relationship Id="rId57" Type="http://schemas.openxmlformats.org/officeDocument/2006/relationships/image" Target="../media/image22.png"/><Relationship Id="rId10" Type="http://schemas.openxmlformats.org/officeDocument/2006/relationships/audio" Target="../media/media7.m4a"/><Relationship Id="rId31" Type="http://schemas.microsoft.com/office/2007/relationships/media" Target="../media/media18.m4a"/><Relationship Id="rId44" Type="http://schemas.openxmlformats.org/officeDocument/2006/relationships/image" Target="../media/image9.svg"/><Relationship Id="rId52" Type="http://schemas.openxmlformats.org/officeDocument/2006/relationships/image" Target="../media/image17.svg"/><Relationship Id="rId60" Type="http://schemas.openxmlformats.org/officeDocument/2006/relationships/image" Target="../media/image25.svg"/><Relationship Id="rId4" Type="http://schemas.openxmlformats.org/officeDocument/2006/relationships/audio" Target="../media/media4.m4a"/><Relationship Id="rId9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8829CD-8348-3041-8604-4478AFEFA8C4}"/>
              </a:ext>
            </a:extLst>
          </p:cNvPr>
          <p:cNvSpPr txBox="1"/>
          <p:nvPr/>
        </p:nvSpPr>
        <p:spPr>
          <a:xfrm>
            <a:off x="76406" y="255558"/>
            <a:ext cx="206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 </a:t>
            </a:r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Greek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US" dirty="0">
                <a:solidFill>
                  <a:srgbClr val="FF0000"/>
                </a:solidFill>
              </a:rPr>
              <a:t>                                     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9C9F9C-5ABE-A04E-BB1B-1688A05BEE51}"/>
              </a:ext>
            </a:extLst>
          </p:cNvPr>
          <p:cNvGrpSpPr/>
          <p:nvPr/>
        </p:nvGrpSpPr>
        <p:grpSpPr>
          <a:xfrm>
            <a:off x="1251951" y="2552555"/>
            <a:ext cx="3970745" cy="369332"/>
            <a:chOff x="1076105" y="2354686"/>
            <a:chExt cx="397074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BF2ADA-DC25-7F4E-8C48-8D6BAF433827}"/>
                </a:ext>
              </a:extLst>
            </p:cNvPr>
            <p:cNvSpPr txBox="1"/>
            <p:nvPr/>
          </p:nvSpPr>
          <p:spPr>
            <a:xfrm>
              <a:off x="1381038" y="2354686"/>
              <a:ext cx="3665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Γεια σας παιδιά!</a:t>
              </a:r>
              <a:r>
                <a:rPr lang="en-AU" dirty="0"/>
                <a:t>            Yia </a:t>
              </a:r>
              <a:r>
                <a:rPr lang="en-AU" dirty="0" err="1"/>
                <a:t>sas</a:t>
              </a:r>
              <a:r>
                <a:rPr lang="en-AU" dirty="0"/>
                <a:t> pedia!</a:t>
              </a:r>
              <a:endParaRPr lang="en-US" dirty="0"/>
            </a:p>
          </p:txBody>
        </p:sp>
        <p:pic>
          <p:nvPicPr>
            <p:cNvPr id="11" name="Audio Recording 23 Sep 2021 at 2:11:03 pm" descr="Audio Recording 23 Sep 2021 at 2:11:03 pm">
              <a:hlinkClick r:id="" action="ppaction://media"/>
              <a:extLst>
                <a:ext uri="{FF2B5EF4-FFF2-40B4-BE49-F238E27FC236}">
                  <a16:creationId xmlns:a16="http://schemas.microsoft.com/office/drawing/2014/main" id="{4DE0FE27-32D7-684C-9476-E8AE583A5B7B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1076105" y="2419742"/>
              <a:ext cx="288000" cy="288000"/>
            </a:xfrm>
            <a:prstGeom prst="rect">
              <a:avLst/>
            </a:prstGeom>
            <a:solidFill>
              <a:srgbClr val="FF0000">
                <a:alpha val="53225"/>
              </a:srgbClr>
            </a:solidFill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5737C7-B817-474B-8433-55260BAE5065}"/>
              </a:ext>
            </a:extLst>
          </p:cNvPr>
          <p:cNvGrpSpPr/>
          <p:nvPr/>
        </p:nvGrpSpPr>
        <p:grpSpPr>
          <a:xfrm>
            <a:off x="2081052" y="1876922"/>
            <a:ext cx="3716423" cy="646331"/>
            <a:chOff x="2081052" y="1788083"/>
            <a:chExt cx="3716423" cy="646331"/>
          </a:xfrm>
        </p:grpSpPr>
        <p:pic>
          <p:nvPicPr>
            <p:cNvPr id="13" name="Audio Recording 23 Sep 2021 at 2:14:06 pm" descr="Audio Recording 23 Sep 2021 at 2:14:06 pm">
              <a:hlinkClick r:id="" action="ppaction://media"/>
              <a:extLst>
                <a:ext uri="{FF2B5EF4-FFF2-40B4-BE49-F238E27FC236}">
                  <a16:creationId xmlns:a16="http://schemas.microsoft.com/office/drawing/2014/main" id="{B2D5A7DE-08B9-6D4B-BD42-7A6A304C2BBE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81052" y="1995117"/>
              <a:ext cx="288000" cy="288000"/>
            </a:xfrm>
            <a:prstGeom prst="rect">
              <a:avLst/>
            </a:prstGeom>
            <a:solidFill>
              <a:srgbClr val="FF0000">
                <a:alpha val="52555"/>
              </a:srgbClr>
            </a:solidFill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612DD-4FF4-DB41-ACE0-050DCD903BAA}"/>
                </a:ext>
              </a:extLst>
            </p:cNvPr>
            <p:cNvSpPr txBox="1"/>
            <p:nvPr/>
          </p:nvSpPr>
          <p:spPr>
            <a:xfrm>
              <a:off x="2446512" y="1788083"/>
              <a:ext cx="33509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6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Ελληνικά</a:t>
              </a:r>
              <a:endPara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8E5E151-E54F-1F48-A8B7-1E043E902435}"/>
              </a:ext>
            </a:extLst>
          </p:cNvPr>
          <p:cNvSpPr/>
          <p:nvPr/>
        </p:nvSpPr>
        <p:spPr>
          <a:xfrm>
            <a:off x="167552" y="199237"/>
            <a:ext cx="6522897" cy="95075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7FA39-FAEA-FA48-9464-B5F97ED1E981}"/>
              </a:ext>
            </a:extLst>
          </p:cNvPr>
          <p:cNvSpPr txBox="1"/>
          <p:nvPr/>
        </p:nvSpPr>
        <p:spPr>
          <a:xfrm>
            <a:off x="4962277" y="257947"/>
            <a:ext cx="181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Τ</a:t>
            </a:r>
            <a:r>
              <a:rPr lang="en-AU" dirty="0"/>
              <a:t>erm 4 </a:t>
            </a:r>
            <a:r>
              <a:rPr lang="en-AU" dirty="0">
                <a:solidFill>
                  <a:srgbClr val="FF0000"/>
                </a:solidFill>
              </a:rPr>
              <a:t>Week 3</a:t>
            </a:r>
            <a:r>
              <a:rPr lang="en-US" dirty="0">
                <a:solidFill>
                  <a:srgbClr val="FF0000"/>
                </a:solidFill>
              </a:rPr>
              <a:t>             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F5B7-2183-504A-98D6-12CA15F31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664" y="269888"/>
            <a:ext cx="1819317" cy="15363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F8B9AD-3DD4-714E-9546-075B0FE84DAB}"/>
              </a:ext>
            </a:extLst>
          </p:cNvPr>
          <p:cNvSpPr/>
          <p:nvPr/>
        </p:nvSpPr>
        <p:spPr>
          <a:xfrm>
            <a:off x="588991" y="3258063"/>
            <a:ext cx="5644661" cy="62077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Welcome</a:t>
            </a:r>
            <a:r>
              <a:rPr lang="el-GR" sz="1200" dirty="0">
                <a:solidFill>
                  <a:prstClr val="black"/>
                </a:solidFill>
              </a:rPr>
              <a:t> </a:t>
            </a:r>
            <a:r>
              <a:rPr lang="en-AU" sz="1200" dirty="0">
                <a:solidFill>
                  <a:prstClr val="black"/>
                </a:solidFill>
              </a:rPr>
              <a:t> to week 3 everyone! 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This week you will revise all the </a:t>
            </a:r>
            <a:r>
              <a:rPr lang="en-AU" sz="1200" dirty="0">
                <a:solidFill>
                  <a:srgbClr val="FF0000"/>
                </a:solidFill>
              </a:rPr>
              <a:t>double letter sound </a:t>
            </a:r>
            <a:r>
              <a:rPr lang="en-AU" sz="1200" dirty="0">
                <a:solidFill>
                  <a:prstClr val="black"/>
                </a:solidFill>
              </a:rPr>
              <a:t>words you have learnt so far by working on a word-search puzzle. </a:t>
            </a: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Use the icons and the audio provided to help you complete your word search. </a:t>
            </a: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You may use, also, all your worksheets to help you remember the meaning of the clue words.</a:t>
            </a: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Please follow the steps below to complete the activities for </a:t>
            </a:r>
            <a:r>
              <a:rPr lang="en-AU" sz="1200" dirty="0">
                <a:solidFill>
                  <a:srgbClr val="FF0000"/>
                </a:solidFill>
              </a:rPr>
              <a:t>week 3.</a:t>
            </a:r>
            <a:r>
              <a:rPr lang="el-GR" sz="1200" dirty="0">
                <a:solidFill>
                  <a:srgbClr val="FF0000"/>
                </a:solidFill>
              </a:rPr>
              <a:t> </a:t>
            </a:r>
            <a:endParaRPr lang="en-AU" sz="1200" dirty="0">
              <a:solidFill>
                <a:srgbClr val="FF0000"/>
              </a:solidFill>
            </a:endParaRPr>
          </a:p>
          <a:p>
            <a:pPr lvl="0"/>
            <a:endParaRPr lang="en-AU" sz="12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</a:rPr>
              <a:t>Download</a:t>
            </a:r>
            <a:r>
              <a:rPr lang="en-AU" sz="1200" dirty="0">
                <a:solidFill>
                  <a:prstClr val="black"/>
                </a:solidFill>
              </a:rPr>
              <a:t> the document first in order to be able to click on the speaker symbol.</a:t>
            </a: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You might need to click on the </a:t>
            </a:r>
            <a:r>
              <a:rPr lang="en-AU" sz="1200" dirty="0">
                <a:solidFill>
                  <a:srgbClr val="FF0000"/>
                </a:solidFill>
              </a:rPr>
              <a:t>three dots</a:t>
            </a:r>
            <a:r>
              <a:rPr lang="en-AU" sz="1200" dirty="0">
                <a:solidFill>
                  <a:prstClr val="black"/>
                </a:solidFill>
              </a:rPr>
              <a:t>, then choose ‘</a:t>
            </a:r>
            <a:r>
              <a:rPr lang="en-AU" sz="1200" dirty="0">
                <a:solidFill>
                  <a:srgbClr val="FF0000"/>
                </a:solidFill>
              </a:rPr>
              <a:t>download in new window’, </a:t>
            </a:r>
            <a:r>
              <a:rPr lang="en-AU" sz="1200" dirty="0">
                <a:solidFill>
                  <a:prstClr val="black"/>
                </a:solidFill>
              </a:rPr>
              <a:t>then click on the </a:t>
            </a:r>
            <a:r>
              <a:rPr lang="en-AU" sz="1200" dirty="0">
                <a:solidFill>
                  <a:srgbClr val="FF0000"/>
                </a:solidFill>
              </a:rPr>
              <a:t>download symbol</a:t>
            </a:r>
            <a:r>
              <a:rPr lang="en-AU" sz="1200" dirty="0">
                <a:solidFill>
                  <a:prstClr val="black"/>
                </a:solidFill>
              </a:rPr>
              <a:t>. Find your downloaded </a:t>
            </a:r>
            <a:r>
              <a:rPr lang="en-AU" sz="1200">
                <a:solidFill>
                  <a:prstClr val="black"/>
                </a:solidFill>
              </a:rPr>
              <a:t>document and open </a:t>
            </a:r>
            <a:r>
              <a:rPr lang="en-AU" sz="1200" dirty="0">
                <a:solidFill>
                  <a:prstClr val="black"/>
                </a:solidFill>
              </a:rPr>
              <a:t>it.</a:t>
            </a:r>
            <a:endParaRPr lang="el-GR" sz="12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200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</a:rPr>
              <a:t>Click </a:t>
            </a:r>
            <a:r>
              <a:rPr lang="en-AU" sz="1200" dirty="0">
                <a:solidFill>
                  <a:prstClr val="black"/>
                </a:solidFill>
              </a:rPr>
              <a:t>on the speaker symbol to hear</a:t>
            </a:r>
            <a:r>
              <a:rPr lang="el-GR" sz="1200" dirty="0">
                <a:solidFill>
                  <a:prstClr val="black"/>
                </a:solidFill>
              </a:rPr>
              <a:t> </a:t>
            </a:r>
            <a:r>
              <a:rPr lang="en-AU" sz="1200" dirty="0">
                <a:solidFill>
                  <a:prstClr val="black"/>
                </a:solidFill>
              </a:rPr>
              <a:t>then repeat.</a:t>
            </a:r>
            <a:endParaRPr lang="el-GR" sz="12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200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</a:rPr>
              <a:t>Print</a:t>
            </a:r>
            <a:r>
              <a:rPr lang="en-AU" sz="1200" dirty="0">
                <a:solidFill>
                  <a:prstClr val="black"/>
                </a:solidFill>
              </a:rPr>
              <a:t> the work sheet.</a:t>
            </a:r>
            <a:r>
              <a:rPr lang="en-AU" sz="1200" dirty="0">
                <a:solidFill>
                  <a:srgbClr val="FF0000"/>
                </a:solidFill>
              </a:rPr>
              <a:t>   </a:t>
            </a:r>
            <a:endParaRPr lang="el-GR" sz="12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200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</a:rPr>
              <a:t>Complete </a:t>
            </a:r>
            <a:r>
              <a:rPr lang="en-AU" sz="1200" dirty="0">
                <a:solidFill>
                  <a:prstClr val="black"/>
                </a:solidFill>
              </a:rPr>
              <a:t>the work on the sheet.</a:t>
            </a:r>
            <a:endParaRPr lang="el-GR" sz="12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200" dirty="0">
              <a:solidFill>
                <a:srgbClr val="FF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200" dirty="0">
                <a:solidFill>
                  <a:srgbClr val="FF0000"/>
                </a:solidFill>
              </a:rPr>
              <a:t>Upload </a:t>
            </a:r>
            <a:r>
              <a:rPr lang="en-AU" sz="1200" dirty="0">
                <a:solidFill>
                  <a:prstClr val="black"/>
                </a:solidFill>
              </a:rPr>
              <a:t>your completed work.</a:t>
            </a:r>
          </a:p>
          <a:p>
            <a:pPr marL="342900" lvl="0" indent="-342900">
              <a:buFontTx/>
              <a:buAutoNum type="arabicPeriod"/>
            </a:pPr>
            <a:endParaRPr lang="en-AU" sz="1200" dirty="0">
              <a:solidFill>
                <a:prstClr val="black"/>
              </a:solidFill>
            </a:endParaRPr>
          </a:p>
          <a:p>
            <a:pPr lvl="0"/>
            <a:r>
              <a:rPr lang="en-AU" sz="1200" dirty="0">
                <a:solidFill>
                  <a:prstClr val="black"/>
                </a:solidFill>
              </a:rPr>
              <a:t>Mrs Kovanis and Mrs Karantonis are looking forward to seeing what a great job you’ve done!</a:t>
            </a:r>
          </a:p>
          <a:p>
            <a:pPr lvl="0"/>
            <a:endParaRPr lang="el-GR" sz="1400" dirty="0">
              <a:solidFill>
                <a:srgbClr val="FF0000"/>
              </a:solidFill>
            </a:endParaRPr>
          </a:p>
          <a:p>
            <a:pPr lvl="0"/>
            <a:endParaRPr lang="el-GR" sz="1400" dirty="0">
              <a:solidFill>
                <a:srgbClr val="FF0000"/>
              </a:solidFill>
            </a:endParaRPr>
          </a:p>
          <a:p>
            <a:pPr lvl="0"/>
            <a:endParaRPr lang="el-GR" sz="1400" dirty="0">
              <a:solidFill>
                <a:srgbClr val="FF0000"/>
              </a:solidFill>
            </a:endParaRPr>
          </a:p>
          <a:p>
            <a:pPr lvl="0"/>
            <a:endParaRPr lang="el-G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898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id="{88403E9C-0257-8B4A-90D2-1D023A3DBD07}"/>
              </a:ext>
            </a:extLst>
          </p:cNvPr>
          <p:cNvSpPr/>
          <p:nvPr/>
        </p:nvSpPr>
        <p:spPr>
          <a:xfrm>
            <a:off x="4433057" y="231184"/>
            <a:ext cx="2068642" cy="45719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B24DA-4EDD-D24D-A894-4D74238FDFE1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t="3581"/>
          <a:stretch/>
        </p:blipFill>
        <p:spPr>
          <a:xfrm>
            <a:off x="458580" y="172717"/>
            <a:ext cx="6138318" cy="893748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63FADC-D42A-444E-A47C-B3A7C8D99420}"/>
              </a:ext>
            </a:extLst>
          </p:cNvPr>
          <p:cNvSpPr/>
          <p:nvPr/>
        </p:nvSpPr>
        <p:spPr>
          <a:xfrm>
            <a:off x="4260747" y="246923"/>
            <a:ext cx="2240952" cy="8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Grasshopper outline">
            <a:extLst>
              <a:ext uri="{FF2B5EF4-FFF2-40B4-BE49-F238E27FC236}">
                <a16:creationId xmlns:a16="http://schemas.microsoft.com/office/drawing/2014/main" id="{99FF6DE8-1487-BD4E-BE3F-292F1567ECF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5691" y="2628361"/>
            <a:ext cx="914400" cy="914400"/>
          </a:xfrm>
          <a:prstGeom prst="rect">
            <a:avLst/>
          </a:prstGeom>
        </p:spPr>
      </p:pic>
      <p:pic>
        <p:nvPicPr>
          <p:cNvPr id="12" name="Graphic 11" descr="Gecko with solid fill">
            <a:extLst>
              <a:ext uri="{FF2B5EF4-FFF2-40B4-BE49-F238E27FC236}">
                <a16:creationId xmlns:a16="http://schemas.microsoft.com/office/drawing/2014/main" id="{04B13569-42BE-A74C-B7C3-42DA9B3B004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5290760" y="1310566"/>
            <a:ext cx="914400" cy="914400"/>
          </a:xfrm>
          <a:prstGeom prst="rect">
            <a:avLst/>
          </a:prstGeom>
        </p:spPr>
      </p:pic>
      <p:pic>
        <p:nvPicPr>
          <p:cNvPr id="20" name="Graphic 19" descr="Car with solid fill">
            <a:extLst>
              <a:ext uri="{FF2B5EF4-FFF2-40B4-BE49-F238E27FC236}">
                <a16:creationId xmlns:a16="http://schemas.microsoft.com/office/drawing/2014/main" id="{BEE6019F-1F4E-2145-B75F-3F317CE837CD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313207" y="6669688"/>
            <a:ext cx="914400" cy="914400"/>
          </a:xfrm>
          <a:prstGeom prst="rect">
            <a:avLst/>
          </a:prstGeom>
        </p:spPr>
      </p:pic>
      <p:pic>
        <p:nvPicPr>
          <p:cNvPr id="22" name="Graphic 21" descr="Penguin with solid fill">
            <a:extLst>
              <a:ext uri="{FF2B5EF4-FFF2-40B4-BE49-F238E27FC236}">
                <a16:creationId xmlns:a16="http://schemas.microsoft.com/office/drawing/2014/main" id="{D1EB5FA6-53E6-AD41-B6E3-19C895F68565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511312" y="1247898"/>
            <a:ext cx="914400" cy="914400"/>
          </a:xfrm>
          <a:prstGeom prst="rect">
            <a:avLst/>
          </a:prstGeom>
        </p:spPr>
      </p:pic>
      <p:pic>
        <p:nvPicPr>
          <p:cNvPr id="24" name="Graphic 23" descr="Rocket outline">
            <a:extLst>
              <a:ext uri="{FF2B5EF4-FFF2-40B4-BE49-F238E27FC236}">
                <a16:creationId xmlns:a16="http://schemas.microsoft.com/office/drawing/2014/main" id="{C3468BCB-5C73-FE4C-B1F9-A5561D6B7DAA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317553" y="5281077"/>
            <a:ext cx="914400" cy="914400"/>
          </a:xfrm>
          <a:prstGeom prst="rect">
            <a:avLst/>
          </a:prstGeom>
        </p:spPr>
      </p:pic>
      <p:pic>
        <p:nvPicPr>
          <p:cNvPr id="26" name="Graphic 25" descr="Whole pizza with solid fill">
            <a:extLst>
              <a:ext uri="{FF2B5EF4-FFF2-40B4-BE49-F238E27FC236}">
                <a16:creationId xmlns:a16="http://schemas.microsoft.com/office/drawing/2014/main" id="{E147A55B-2982-E74A-B780-3EBD6CB74106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511312" y="3938787"/>
            <a:ext cx="914400" cy="914400"/>
          </a:xfrm>
          <a:prstGeom prst="rect">
            <a:avLst/>
          </a:prstGeom>
        </p:spPr>
      </p:pic>
      <p:pic>
        <p:nvPicPr>
          <p:cNvPr id="28" name="Graphic 27" descr="Ear outline">
            <a:extLst>
              <a:ext uri="{FF2B5EF4-FFF2-40B4-BE49-F238E27FC236}">
                <a16:creationId xmlns:a16="http://schemas.microsoft.com/office/drawing/2014/main" id="{7537BEE1-58BD-9347-81F6-C1B07435CB3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5332505" y="2659603"/>
            <a:ext cx="914400" cy="914400"/>
          </a:xfrm>
          <a:prstGeom prst="rect">
            <a:avLst/>
          </a:prstGeom>
        </p:spPr>
      </p:pic>
      <p:pic>
        <p:nvPicPr>
          <p:cNvPr id="30" name="Graphic 29" descr="Indoor Fireplace outline">
            <a:extLst>
              <a:ext uri="{FF2B5EF4-FFF2-40B4-BE49-F238E27FC236}">
                <a16:creationId xmlns:a16="http://schemas.microsoft.com/office/drawing/2014/main" id="{E4B68F09-38F5-8B43-8D85-FAAEAC327E9A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435449" y="5269822"/>
            <a:ext cx="914400" cy="914400"/>
          </a:xfrm>
          <a:prstGeom prst="rect">
            <a:avLst/>
          </a:prstGeom>
        </p:spPr>
      </p:pic>
      <p:pic>
        <p:nvPicPr>
          <p:cNvPr id="32" name="Graphic 31" descr="Towel with solid fill">
            <a:extLst>
              <a:ext uri="{FF2B5EF4-FFF2-40B4-BE49-F238E27FC236}">
                <a16:creationId xmlns:a16="http://schemas.microsoft.com/office/drawing/2014/main" id="{11B75D70-CE7E-A24E-8BA6-3BF8ECEEBD1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35449" y="6691520"/>
            <a:ext cx="914400" cy="914400"/>
          </a:xfrm>
          <a:prstGeom prst="rect">
            <a:avLst/>
          </a:prstGeom>
        </p:spPr>
      </p:pic>
      <p:pic>
        <p:nvPicPr>
          <p:cNvPr id="34" name="Graphic 33" descr="Euro with solid fill">
            <a:extLst>
              <a:ext uri="{FF2B5EF4-FFF2-40B4-BE49-F238E27FC236}">
                <a16:creationId xmlns:a16="http://schemas.microsoft.com/office/drawing/2014/main" id="{75911DB0-78FD-3F40-B850-CD370D228A8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403708" y="7885126"/>
            <a:ext cx="612048" cy="612048"/>
          </a:xfrm>
          <a:prstGeom prst="rect">
            <a:avLst/>
          </a:prstGeom>
        </p:spPr>
      </p:pic>
      <p:pic>
        <p:nvPicPr>
          <p:cNvPr id="36" name="Graphic 35" descr="Snail with solid fill">
            <a:extLst>
              <a:ext uri="{FF2B5EF4-FFF2-40B4-BE49-F238E27FC236}">
                <a16:creationId xmlns:a16="http://schemas.microsoft.com/office/drawing/2014/main" id="{CE472934-EA17-9D45-83B3-AD5CE35E9C3D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21422174">
            <a:off x="435449" y="7758598"/>
            <a:ext cx="914400" cy="914400"/>
          </a:xfrm>
          <a:prstGeom prst="rect">
            <a:avLst/>
          </a:prstGeom>
        </p:spPr>
      </p:pic>
      <p:pic>
        <p:nvPicPr>
          <p:cNvPr id="38" name="Graphic 37" descr="Tea outline">
            <a:extLst>
              <a:ext uri="{FF2B5EF4-FFF2-40B4-BE49-F238E27FC236}">
                <a16:creationId xmlns:a16="http://schemas.microsoft.com/office/drawing/2014/main" id="{53C2F1C3-2861-234C-92BD-1092ED10779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290760" y="3914869"/>
            <a:ext cx="914400" cy="914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C8E36C-3C10-024C-8922-05E660EECB56}"/>
              </a:ext>
            </a:extLst>
          </p:cNvPr>
          <p:cNvSpPr/>
          <p:nvPr/>
        </p:nvSpPr>
        <p:spPr>
          <a:xfrm>
            <a:off x="4260747" y="246923"/>
            <a:ext cx="2240952" cy="28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udio Recording 27 Sep 2021 at 9:20:38 pm" descr="Audio Recording 27 Sep 2021 at 9:20:38 pm">
            <a:hlinkClick r:id="" action="ppaction://media"/>
            <a:extLst>
              <a:ext uri="{FF2B5EF4-FFF2-40B4-BE49-F238E27FC236}">
                <a16:creationId xmlns:a16="http://schemas.microsoft.com/office/drawing/2014/main" id="{CE0E45B1-2453-C44D-A33C-4D94AA187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5281077"/>
            <a:ext cx="180000" cy="180000"/>
          </a:xfrm>
          <a:prstGeom prst="rect">
            <a:avLst/>
          </a:prstGeom>
          <a:solidFill>
            <a:srgbClr val="FF0000">
              <a:alpha val="53022"/>
            </a:srgbClr>
          </a:solidFill>
        </p:spPr>
      </p:pic>
      <p:pic>
        <p:nvPicPr>
          <p:cNvPr id="3" name="Audio Recording 27 Sep 2021 at 9:23:25 pm" descr="Audio Recording 27 Sep 2021 at 9:23:25 pm">
            <a:hlinkClick r:id="" action="ppaction://media"/>
            <a:extLst>
              <a:ext uri="{FF2B5EF4-FFF2-40B4-BE49-F238E27FC236}">
                <a16:creationId xmlns:a16="http://schemas.microsoft.com/office/drawing/2014/main" id="{DFBC5435-43D6-6D48-B906-28E49586E8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5648277"/>
            <a:ext cx="180000" cy="180000"/>
          </a:xfrm>
          <a:prstGeom prst="rect">
            <a:avLst/>
          </a:prstGeom>
          <a:solidFill>
            <a:srgbClr val="FF0000">
              <a:alpha val="52734"/>
            </a:srgbClr>
          </a:solidFill>
        </p:spPr>
      </p:pic>
      <p:pic>
        <p:nvPicPr>
          <p:cNvPr id="4" name="Audio Recording 27 Sep 2021 at 9:24:41 pm" descr="Audio Recording 27 Sep 2021 at 9:24:41 pm">
            <a:hlinkClick r:id="" action="ppaction://media"/>
            <a:extLst>
              <a:ext uri="{FF2B5EF4-FFF2-40B4-BE49-F238E27FC236}">
                <a16:creationId xmlns:a16="http://schemas.microsoft.com/office/drawing/2014/main" id="{3E3D8DAD-0AC7-6D40-9F50-9229ED0759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8266" y="6004222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9" name="Audio Recording 27 Sep 2021 at 9:25:41 pm" descr="Audio Recording 27 Sep 2021 at 9:25:41 pm">
            <a:hlinkClick r:id="" action="ppaction://media"/>
            <a:extLst>
              <a:ext uri="{FF2B5EF4-FFF2-40B4-BE49-F238E27FC236}">
                <a16:creationId xmlns:a16="http://schemas.microsoft.com/office/drawing/2014/main" id="{D442C538-C01E-BB42-86A5-7C716803531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6406243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11" name="Audio Recording 27 Sep 2021 at 9:55:39 pm" descr="Audio Recording 27 Sep 2021 at 9:55:39 pm">
            <a:hlinkClick r:id="" action="ppaction://media"/>
            <a:extLst>
              <a:ext uri="{FF2B5EF4-FFF2-40B4-BE49-F238E27FC236}">
                <a16:creationId xmlns:a16="http://schemas.microsoft.com/office/drawing/2014/main" id="{A21C42F1-D71C-9F4E-B756-A3675EF69EC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6796594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13" name="Audio Recording 27 Sep 2021 at 9:56:36 pm" descr="Audio Recording 27 Sep 2021 at 9:56:36 pm">
            <a:hlinkClick r:id="" action="ppaction://media"/>
            <a:extLst>
              <a:ext uri="{FF2B5EF4-FFF2-40B4-BE49-F238E27FC236}">
                <a16:creationId xmlns:a16="http://schemas.microsoft.com/office/drawing/2014/main" id="{C0E50CB9-D80E-F24D-8241-26DEFB1CEFC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7149552"/>
            <a:ext cx="180000" cy="180000"/>
          </a:xfrm>
          <a:prstGeom prst="rect">
            <a:avLst/>
          </a:prstGeom>
          <a:solidFill>
            <a:srgbClr val="FF0000">
              <a:alpha val="52877"/>
            </a:srgbClr>
          </a:solidFill>
        </p:spPr>
      </p:pic>
      <p:pic>
        <p:nvPicPr>
          <p:cNvPr id="14" name="Audio Recording 27 Sep 2021 at 9:57:34 pm" descr="Audio Recording 27 Sep 2021 at 9:57:34 pm">
            <a:hlinkClick r:id="" action="ppaction://media"/>
            <a:extLst>
              <a:ext uri="{FF2B5EF4-FFF2-40B4-BE49-F238E27FC236}">
                <a16:creationId xmlns:a16="http://schemas.microsoft.com/office/drawing/2014/main" id="{726BDFFF-B490-1B4C-8928-33420E281E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7557210"/>
            <a:ext cx="180000" cy="180000"/>
          </a:xfrm>
          <a:prstGeom prst="rect">
            <a:avLst/>
          </a:prstGeom>
          <a:solidFill>
            <a:srgbClr val="FF0000">
              <a:alpha val="52910"/>
            </a:srgbClr>
          </a:solidFill>
        </p:spPr>
      </p:pic>
      <p:pic>
        <p:nvPicPr>
          <p:cNvPr id="15" name="Audio Recording 27 Sep 2021 at 9:58:22 pm" descr="Audio Recording 27 Sep 2021 at 9:58:22 pm">
            <a:hlinkClick r:id="" action="ppaction://media"/>
            <a:extLst>
              <a:ext uri="{FF2B5EF4-FFF2-40B4-BE49-F238E27FC236}">
                <a16:creationId xmlns:a16="http://schemas.microsoft.com/office/drawing/2014/main" id="{9D700289-9D16-0D44-A0E4-7F59CF1F055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7953177"/>
            <a:ext cx="180000" cy="180000"/>
          </a:xfrm>
          <a:prstGeom prst="rect">
            <a:avLst/>
          </a:prstGeom>
          <a:solidFill>
            <a:srgbClr val="FF0000">
              <a:alpha val="52820"/>
            </a:srgbClr>
          </a:solidFill>
        </p:spPr>
      </p:pic>
      <p:pic>
        <p:nvPicPr>
          <p:cNvPr id="16" name="Audio Recording 27 Sep 2021 at 9:59:14 pm" descr="Audio Recording 27 Sep 2021 at 9:59:14 pm">
            <a:hlinkClick r:id="" action="ppaction://media"/>
            <a:extLst>
              <a:ext uri="{FF2B5EF4-FFF2-40B4-BE49-F238E27FC236}">
                <a16:creationId xmlns:a16="http://schemas.microsoft.com/office/drawing/2014/main" id="{1CF8771E-FC9A-834C-A9AB-1E73C778F0E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516312" y="8306931"/>
            <a:ext cx="180000" cy="180000"/>
          </a:xfrm>
          <a:prstGeom prst="rect">
            <a:avLst/>
          </a:prstGeom>
          <a:solidFill>
            <a:srgbClr val="FF0000">
              <a:alpha val="52748"/>
            </a:srgbClr>
          </a:solidFill>
        </p:spPr>
      </p:pic>
      <p:pic>
        <p:nvPicPr>
          <p:cNvPr id="17" name="Audio Recording 27 Sep 2021 at 10:00:10 pm" descr="Audio Recording 27 Sep 2021 at 10:00:10 pm">
            <a:hlinkClick r:id="" action="ppaction://media"/>
            <a:extLst>
              <a:ext uri="{FF2B5EF4-FFF2-40B4-BE49-F238E27FC236}">
                <a16:creationId xmlns:a16="http://schemas.microsoft.com/office/drawing/2014/main" id="{72454CE2-A928-D946-9D07-FFE9D1F6F8E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5281077"/>
            <a:ext cx="180000" cy="180000"/>
          </a:xfrm>
          <a:prstGeom prst="rect">
            <a:avLst/>
          </a:prstGeom>
          <a:solidFill>
            <a:srgbClr val="FF0000">
              <a:alpha val="52967"/>
            </a:srgbClr>
          </a:solidFill>
        </p:spPr>
      </p:pic>
      <p:pic>
        <p:nvPicPr>
          <p:cNvPr id="18" name="Audio Recording 27 Sep 2021 at 10:01:13 pm" descr="Audio Recording 27 Sep 2021 at 10:01:13 pm">
            <a:hlinkClick r:id="" action="ppaction://media"/>
            <a:extLst>
              <a:ext uri="{FF2B5EF4-FFF2-40B4-BE49-F238E27FC236}">
                <a16:creationId xmlns:a16="http://schemas.microsoft.com/office/drawing/2014/main" id="{1D3F351E-6AE5-3F41-BB06-1DB4605DF9B2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5648277"/>
            <a:ext cx="180000" cy="180000"/>
          </a:xfrm>
          <a:prstGeom prst="rect">
            <a:avLst/>
          </a:prstGeom>
          <a:solidFill>
            <a:srgbClr val="FF0000">
              <a:alpha val="53270"/>
            </a:srgbClr>
          </a:solidFill>
        </p:spPr>
      </p:pic>
      <p:pic>
        <p:nvPicPr>
          <p:cNvPr id="19" name="Audio Recording 27 Sep 2021 at 10:02:12 pm" descr="Audio Recording 27 Sep 2021 at 10:02:12 pm">
            <a:hlinkClick r:id="" action="ppaction://media"/>
            <a:extLst>
              <a:ext uri="{FF2B5EF4-FFF2-40B4-BE49-F238E27FC236}">
                <a16:creationId xmlns:a16="http://schemas.microsoft.com/office/drawing/2014/main" id="{275185CF-7096-E54E-90C2-17A196F3BFE2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6015477"/>
            <a:ext cx="180000" cy="180000"/>
          </a:xfrm>
          <a:prstGeom prst="rect">
            <a:avLst/>
          </a:prstGeom>
          <a:solidFill>
            <a:srgbClr val="FF0000">
              <a:alpha val="52907"/>
            </a:srgbClr>
          </a:solidFill>
        </p:spPr>
      </p:pic>
      <p:pic>
        <p:nvPicPr>
          <p:cNvPr id="21" name="Audio Recording 27 Sep 2021 at 10:03:37 pm" descr="Audio Recording 27 Sep 2021 at 10:03:37 pm">
            <a:hlinkClick r:id="" action="ppaction://media"/>
            <a:extLst>
              <a:ext uri="{FF2B5EF4-FFF2-40B4-BE49-F238E27FC236}">
                <a16:creationId xmlns:a16="http://schemas.microsoft.com/office/drawing/2014/main" id="{3669905A-44BE-1847-8CE5-FD05187637A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26601" y="6406243"/>
            <a:ext cx="180000" cy="180000"/>
          </a:xfrm>
          <a:prstGeom prst="rect">
            <a:avLst/>
          </a:prstGeom>
          <a:solidFill>
            <a:srgbClr val="FF0000">
              <a:alpha val="52920"/>
            </a:srgbClr>
          </a:solidFill>
        </p:spPr>
      </p:pic>
      <p:pic>
        <p:nvPicPr>
          <p:cNvPr id="23" name="Audio Recording 27 Sep 2021 at 10:04:30 pm" descr="Audio Recording 27 Sep 2021 at 10:04:30 pm">
            <a:hlinkClick r:id="" action="ppaction://media"/>
            <a:extLst>
              <a:ext uri="{FF2B5EF4-FFF2-40B4-BE49-F238E27FC236}">
                <a16:creationId xmlns:a16="http://schemas.microsoft.com/office/drawing/2014/main" id="{AD37D881-3862-7A4F-ACFD-3372166508A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6780901"/>
            <a:ext cx="180000" cy="180000"/>
          </a:xfrm>
          <a:prstGeom prst="rect">
            <a:avLst/>
          </a:prstGeom>
          <a:solidFill>
            <a:srgbClr val="FF0000">
              <a:alpha val="53352"/>
            </a:srgbClr>
          </a:solidFill>
        </p:spPr>
      </p:pic>
      <p:pic>
        <p:nvPicPr>
          <p:cNvPr id="25" name="Audio Recording 27 Sep 2021 at 10:05:19 pm" descr="Audio Recording 27 Sep 2021 at 10:05:19 pm">
            <a:hlinkClick r:id="" action="ppaction://media"/>
            <a:extLst>
              <a:ext uri="{FF2B5EF4-FFF2-40B4-BE49-F238E27FC236}">
                <a16:creationId xmlns:a16="http://schemas.microsoft.com/office/drawing/2014/main" id="{8967BEC9-BB4D-CF43-A4BE-6DD14A74B309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7187455"/>
            <a:ext cx="180000" cy="180000"/>
          </a:xfrm>
          <a:prstGeom prst="rect">
            <a:avLst/>
          </a:prstGeom>
          <a:solidFill>
            <a:srgbClr val="FF0000">
              <a:alpha val="53089"/>
            </a:srgbClr>
          </a:solidFill>
        </p:spPr>
      </p:pic>
      <p:pic>
        <p:nvPicPr>
          <p:cNvPr id="27" name="Audio Recording 27 Sep 2021 at 10:06:09 pm" descr="Audio Recording 27 Sep 2021 at 10:06:09 pm">
            <a:hlinkClick r:id="" action="ppaction://media"/>
            <a:extLst>
              <a:ext uri="{FF2B5EF4-FFF2-40B4-BE49-F238E27FC236}">
                <a16:creationId xmlns:a16="http://schemas.microsoft.com/office/drawing/2014/main" id="{1D87D17C-42FA-AD46-AAE8-FD703A09C776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7555570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pic>
        <p:nvPicPr>
          <p:cNvPr id="29" name="Audio Recording 27 Sep 2021 at 10:06:58 pm" descr="Audio Recording 27 Sep 2021 at 10:06:58 pm">
            <a:hlinkClick r:id="" action="ppaction://media"/>
            <a:extLst>
              <a:ext uri="{FF2B5EF4-FFF2-40B4-BE49-F238E27FC236}">
                <a16:creationId xmlns:a16="http://schemas.microsoft.com/office/drawing/2014/main" id="{2EE40333-254F-BF49-AF6C-8FFF642EA121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34017" y="7885126"/>
            <a:ext cx="180000" cy="180000"/>
          </a:xfrm>
          <a:prstGeom prst="rect">
            <a:avLst/>
          </a:prstGeom>
          <a:solidFill>
            <a:srgbClr val="FF0000">
              <a:alpha val="52560"/>
            </a:srgbClr>
          </a:solidFill>
        </p:spPr>
      </p:pic>
      <p:pic>
        <p:nvPicPr>
          <p:cNvPr id="31" name="Audio Recording 27 Sep 2021 at 10:08:25 pm" descr="Audio Recording 27 Sep 2021 at 10:08:25 pm">
            <a:hlinkClick r:id="" action="ppaction://media"/>
            <a:extLst>
              <a:ext uri="{FF2B5EF4-FFF2-40B4-BE49-F238E27FC236}">
                <a16:creationId xmlns:a16="http://schemas.microsoft.com/office/drawing/2014/main" id="{7F1FB87E-842E-3748-90EB-5728B32693A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3309016" y="8317174"/>
            <a:ext cx="180000" cy="180000"/>
          </a:xfrm>
          <a:prstGeom prst="rect">
            <a:avLst/>
          </a:prstGeom>
          <a:solidFill>
            <a:srgbClr val="FF0000">
              <a:alpha val="53000"/>
            </a:srgbClr>
          </a:solidFill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9EA2E9B-6AB8-D649-B001-A31601FEBEBA}"/>
              </a:ext>
            </a:extLst>
          </p:cNvPr>
          <p:cNvSpPr/>
          <p:nvPr/>
        </p:nvSpPr>
        <p:spPr>
          <a:xfrm>
            <a:off x="178883" y="82433"/>
            <a:ext cx="6500233" cy="9650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5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9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36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1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ar 2 week 3 word search-template" id="{934FDC27-EE07-824D-9589-A2D9AAC67F6E}" vid="{BE7C4DC1-B06C-A44B-B715-797EEBD6F6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188</Words>
  <Application>Microsoft Macintosh PowerPoint</Application>
  <PresentationFormat>A4 Paper (210x297 mm)</PresentationFormat>
  <Paragraphs>29</Paragraphs>
  <Slides>2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Kovanis</dc:creator>
  <cp:lastModifiedBy>Sylvia Kovanis</cp:lastModifiedBy>
  <cp:revision>3</cp:revision>
  <dcterms:created xsi:type="dcterms:W3CDTF">2021-09-27T12:35:37Z</dcterms:created>
  <dcterms:modified xsi:type="dcterms:W3CDTF">2021-10-14T08:31:54Z</dcterms:modified>
</cp:coreProperties>
</file>