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slideLayout" Target="../slideLayouts/slideLayout2.xml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image" Target="../media/image3.png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ED167F-53FB-4A1C-B005-D7EF35181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" y="143887"/>
            <a:ext cx="5905500" cy="829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1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C59642D-B994-40E4-93E3-5ABAF85CF96A}"/>
              </a:ext>
            </a:extLst>
          </p:cNvPr>
          <p:cNvSpPr/>
          <p:nvPr/>
        </p:nvSpPr>
        <p:spPr>
          <a:xfrm>
            <a:off x="1797276" y="4494870"/>
            <a:ext cx="126124" cy="403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8E1B3F-76F3-40F3-89F7-338447443478}"/>
              </a:ext>
            </a:extLst>
          </p:cNvPr>
          <p:cNvGrpSpPr/>
          <p:nvPr/>
        </p:nvGrpSpPr>
        <p:grpSpPr>
          <a:xfrm>
            <a:off x="111918" y="114916"/>
            <a:ext cx="5895975" cy="8445856"/>
            <a:chOff x="111918" y="175603"/>
            <a:chExt cx="5895975" cy="844585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98F870D-6D70-4E3D-B2F8-F4CFD2CCB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1918" y="175603"/>
              <a:ext cx="5895975" cy="8445856"/>
            </a:xfrm>
            <a:prstGeom prst="rect">
              <a:avLst/>
            </a:prstGeom>
          </p:spPr>
        </p:pic>
        <p:pic>
          <p:nvPicPr>
            <p:cNvPr id="16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FDA93DDF-7757-4F27-A02C-0FC3C1323EE9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3779373" y="1088560"/>
              <a:ext cx="305593" cy="305593"/>
            </a:xfrm>
            <a:prstGeom prst="rect">
              <a:avLst/>
            </a:prstGeom>
          </p:spPr>
        </p:pic>
        <p:pic>
          <p:nvPicPr>
            <p:cNvPr id="19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EB5B03AB-944D-4D9F-9E8F-16A11F9FA4B3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762904" y="1604963"/>
              <a:ext cx="388280" cy="388280"/>
            </a:xfrm>
            <a:prstGeom prst="rect">
              <a:avLst/>
            </a:prstGeom>
          </p:spPr>
        </p:pic>
        <p:pic>
          <p:nvPicPr>
            <p:cNvPr id="20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35455B4B-1621-4F1A-9780-1324B7D455FC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5068080" y="1673582"/>
              <a:ext cx="305593" cy="305593"/>
            </a:xfrm>
            <a:prstGeom prst="rect">
              <a:avLst/>
            </a:prstGeom>
          </p:spPr>
        </p:pic>
        <p:pic>
          <p:nvPicPr>
            <p:cNvPr id="21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9B7DC9F5-8B44-4C19-97C4-C3A108AE811B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378975" y="6270160"/>
              <a:ext cx="305593" cy="305593"/>
            </a:xfrm>
            <a:prstGeom prst="rect">
              <a:avLst/>
            </a:prstGeom>
          </p:spPr>
        </p:pic>
        <p:pic>
          <p:nvPicPr>
            <p:cNvPr id="22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C77871FA-AE1E-4BBD-9A78-E5D7690FEEE4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1535120" y="5383431"/>
              <a:ext cx="388280" cy="388280"/>
            </a:xfrm>
            <a:prstGeom prst="rect">
              <a:avLst/>
            </a:prstGeom>
          </p:spPr>
        </p:pic>
        <p:pic>
          <p:nvPicPr>
            <p:cNvPr id="23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2BE8BE3A-BB4A-4E89-9C69-FCD19C904C83}"/>
                </a:ext>
              </a:extLst>
            </p:cNvPr>
            <p:cNvPicPr>
              <a:picLocks noChangeAspect="1"/>
            </p:cNvPicPr>
            <p:nvPr>
              <a:audioFile r:link="rId10"/>
              <p:extLst>
                <p:ext uri="{DAA4B4D4-6D71-4841-9C94-3DE7FCFB9230}">
                  <p14:media xmlns:p14="http://schemas.microsoft.com/office/powerpoint/2010/main" r:embed="rId9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4152982" y="5178084"/>
              <a:ext cx="305593" cy="305593"/>
            </a:xfrm>
            <a:prstGeom prst="rect">
              <a:avLst/>
            </a:prstGeom>
          </p:spPr>
        </p:pic>
        <p:pic>
          <p:nvPicPr>
            <p:cNvPr id="2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A17F514C-5CD9-4DA7-95D2-A94EC1E5F56E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5288892" y="6117363"/>
              <a:ext cx="305593" cy="305593"/>
            </a:xfrm>
            <a:prstGeom prst="rect">
              <a:avLst/>
            </a:prstGeom>
          </p:spPr>
        </p:pic>
        <p:pic>
          <p:nvPicPr>
            <p:cNvPr id="25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BF5FD2FE-F795-4B32-8925-0D7970EC9F69}"/>
                </a:ext>
              </a:extLst>
            </p:cNvPr>
            <p:cNvPicPr>
              <a:picLocks noChangeAspect="1"/>
            </p:cNvPicPr>
            <p:nvPr>
              <a:audioFile r:link="rId12"/>
              <p:extLst>
                <p:ext uri="{DAA4B4D4-6D71-4841-9C94-3DE7FCFB9230}">
                  <p14:media xmlns:p14="http://schemas.microsoft.com/office/powerpoint/2010/main" r:embed="rId11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3321872" y="6575753"/>
              <a:ext cx="304006" cy="304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60193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0</Words>
  <Application>Microsoft Office PowerPoint</Application>
  <PresentationFormat>Custom</PresentationFormat>
  <Paragraphs>0</Paragraphs>
  <Slides>2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7</cp:revision>
  <dcterms:created xsi:type="dcterms:W3CDTF">2021-07-20T03:18:21Z</dcterms:created>
  <dcterms:modified xsi:type="dcterms:W3CDTF">2021-07-30T04:50:59Z</dcterms:modified>
</cp:coreProperties>
</file>