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5143500" cx="9144000"/>
  <p:notesSz cx="6858000" cy="9144000"/>
  <p:embeddedFontLst>
    <p:embeddedFont>
      <p:font typeface="Nunito SemiBold"/>
      <p:regular r:id="rId41"/>
      <p:bold r:id="rId42"/>
      <p:italic r:id="rId43"/>
      <p:boldItalic r:id="rId44"/>
    </p:embeddedFont>
    <p:embeddedFont>
      <p:font typeface="Nunito ExtraLight"/>
      <p:regular r:id="rId45"/>
      <p:bold r:id="rId46"/>
      <p:italic r:id="rId47"/>
      <p:boldItalic r:id="rId48"/>
    </p:embeddedFont>
    <p:embeddedFont>
      <p:font typeface="Roboto"/>
      <p:regular r:id="rId49"/>
      <p:bold r:id="rId50"/>
      <p:italic r:id="rId51"/>
      <p:boldItalic r:id="rId52"/>
    </p:embeddedFont>
    <p:embeddedFont>
      <p:font typeface="Nunito"/>
      <p:regular r:id="rId53"/>
      <p:bold r:id="rId54"/>
      <p:italic r:id="rId55"/>
      <p:boldItalic r:id="rId56"/>
    </p:embeddedFont>
    <p:embeddedFont>
      <p:font typeface="Mali"/>
      <p:regular r:id="rId57"/>
      <p:bold r:id="rId58"/>
      <p:italic r:id="rId59"/>
      <p:boldItalic r:id="rId60"/>
    </p:embeddedFont>
    <p:embeddedFont>
      <p:font typeface="Mali SemiBold"/>
      <p:regular r:id="rId61"/>
      <p:bold r:id="rId62"/>
      <p:italic r:id="rId63"/>
      <p:boldItalic r:id="rId64"/>
    </p:embeddedFont>
    <p:embeddedFont>
      <p:font typeface="Nunito Light"/>
      <p:regular r:id="rId65"/>
      <p:bold r:id="rId66"/>
      <p:italic r:id="rId67"/>
      <p:boldItalic r:id="rId6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BD57DE7-78A8-466D-A5B9-1E7F521CE5C1}">
  <a:tblStyle styleId="{CBD57DE7-78A8-466D-A5B9-1E7F521CE5C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A297E77E-982A-424E-A333-0BF790CEBDD0}" styleName="Table_1">
    <a:wholeTbl>
      <a:tcTxStyle b="off" i="off">
        <a:font>
          <a:latin typeface="Calibri"/>
          <a:ea typeface="Calibri"/>
          <a:cs typeface="Calibri"/>
        </a:font>
        <a:srgbClr val="000000"/>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rgbClr val="E9EFF7"/>
          </a:solidFill>
        </a:fill>
      </a:tcStyle>
    </a:wholeTbl>
    <a:band1H>
      <a:tcTxStyle/>
      <a:tcStyle>
        <a:fill>
          <a:solidFill>
            <a:srgbClr val="D0DEEF"/>
          </a:solidFill>
        </a:fill>
      </a:tcStyle>
    </a:band1H>
    <a:band2H>
      <a:tcTxStyle/>
    </a:band2H>
    <a:band1V>
      <a:tcTxStyle/>
      <a:tcStyle>
        <a:fill>
          <a:solidFill>
            <a:srgbClr val="D0DEEF"/>
          </a:solidFill>
        </a:fill>
      </a:tcStyle>
    </a:band1V>
    <a:band2V>
      <a:tcTxStyle/>
    </a:band2V>
    <a:lastCol>
      <a:tcTxStyle b="on" i="off">
        <a:font>
          <a:latin typeface="Calibri"/>
          <a:ea typeface="Calibri"/>
          <a:cs typeface="Calibri"/>
        </a:font>
        <a:srgbClr val="FFFFFF"/>
      </a:tcTxStyle>
      <a:tcStyle>
        <a:fill>
          <a:solidFill>
            <a:srgbClr val="5B9BD5"/>
          </a:solidFill>
        </a:fill>
      </a:tcStyle>
    </a:lastCol>
    <a:firstCol>
      <a:tcTxStyle b="on" i="off">
        <a:font>
          <a:latin typeface="Calibri"/>
          <a:ea typeface="Calibri"/>
          <a:cs typeface="Calibri"/>
        </a:font>
        <a:srgbClr val="FFFFFF"/>
      </a:tcTxStyle>
      <a:tcStyle>
        <a:fill>
          <a:solidFill>
            <a:srgbClr val="5B9BD5"/>
          </a:solidFill>
        </a:fill>
      </a:tcStyle>
    </a:firstCol>
    <a:lastRow>
      <a:tcTxStyle b="on" i="off">
        <a:font>
          <a:latin typeface="Calibri"/>
          <a:ea typeface="Calibri"/>
          <a:cs typeface="Calibri"/>
        </a:font>
        <a:srgbClr val="FFFFFF"/>
      </a:tcTxStyle>
      <a:tcStyle>
        <a:tcBdr>
          <a:top>
            <a:ln cap="flat" cmpd="sng" w="38100">
              <a:solidFill>
                <a:srgbClr val="FFFFFF"/>
              </a:solidFill>
              <a:prstDash val="solid"/>
              <a:round/>
              <a:headEnd len="sm" w="sm" type="none"/>
              <a:tailEnd len="sm" w="sm" type="none"/>
            </a:ln>
          </a:top>
        </a:tcBdr>
        <a:fill>
          <a:solidFill>
            <a:srgbClr val="5B9BD5"/>
          </a:solidFill>
        </a:fill>
      </a:tcStyle>
    </a:lastRow>
    <a:seCell>
      <a:tcTxStyle/>
    </a:seCell>
    <a:swCell>
      <a:tcTxStyle/>
    </a:swCell>
    <a:firstRow>
      <a:tcTxStyle b="on" i="off">
        <a:font>
          <a:latin typeface="Calibri"/>
          <a:ea typeface="Calibri"/>
          <a:cs typeface="Calibri"/>
        </a:font>
        <a:srgbClr val="FFFFFF"/>
      </a:tcTxStyle>
      <a:tcStyle>
        <a:tcBdr>
          <a:bottom>
            <a:ln cap="flat" cmpd="sng" w="38100">
              <a:solidFill>
                <a:srgbClr val="FFFFFF"/>
              </a:solidFill>
              <a:prstDash val="solid"/>
              <a:round/>
              <a:headEnd len="sm" w="sm" type="none"/>
              <a:tailEnd len="sm" w="sm" type="none"/>
            </a:ln>
          </a:bottom>
        </a:tcBdr>
        <a:fill>
          <a:solidFill>
            <a:srgbClr val="5B9BD5"/>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font" Target="fonts/NunitoSemiBold-bold.fntdata"/><Relationship Id="rId41" Type="http://schemas.openxmlformats.org/officeDocument/2006/relationships/font" Target="fonts/NunitoSemiBold-regular.fntdata"/><Relationship Id="rId44" Type="http://schemas.openxmlformats.org/officeDocument/2006/relationships/font" Target="fonts/NunitoSemiBold-boldItalic.fntdata"/><Relationship Id="rId43" Type="http://schemas.openxmlformats.org/officeDocument/2006/relationships/font" Target="fonts/NunitoSemiBold-italic.fntdata"/><Relationship Id="rId46" Type="http://schemas.openxmlformats.org/officeDocument/2006/relationships/font" Target="fonts/NunitoExtraLight-bold.fntdata"/><Relationship Id="rId45" Type="http://schemas.openxmlformats.org/officeDocument/2006/relationships/font" Target="fonts/NunitoExtraLight-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NunitoExtraLight-boldItalic.fntdata"/><Relationship Id="rId47" Type="http://schemas.openxmlformats.org/officeDocument/2006/relationships/font" Target="fonts/NunitoExtraLight-italic.fntdata"/><Relationship Id="rId49" Type="http://schemas.openxmlformats.org/officeDocument/2006/relationships/font" Target="fonts/Roboto-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MaliSemiBold-bold.fntdata"/><Relationship Id="rId61" Type="http://schemas.openxmlformats.org/officeDocument/2006/relationships/font" Target="fonts/MaliSemiBold-regular.fntdata"/><Relationship Id="rId20" Type="http://schemas.openxmlformats.org/officeDocument/2006/relationships/slide" Target="slides/slide15.xml"/><Relationship Id="rId64" Type="http://schemas.openxmlformats.org/officeDocument/2006/relationships/font" Target="fonts/MaliSemiBold-boldItalic.fntdata"/><Relationship Id="rId63" Type="http://schemas.openxmlformats.org/officeDocument/2006/relationships/font" Target="fonts/MaliSemiBold-italic.fntdata"/><Relationship Id="rId22" Type="http://schemas.openxmlformats.org/officeDocument/2006/relationships/slide" Target="slides/slide17.xml"/><Relationship Id="rId66" Type="http://schemas.openxmlformats.org/officeDocument/2006/relationships/font" Target="fonts/NunitoLight-bold.fntdata"/><Relationship Id="rId21" Type="http://schemas.openxmlformats.org/officeDocument/2006/relationships/slide" Target="slides/slide16.xml"/><Relationship Id="rId65" Type="http://schemas.openxmlformats.org/officeDocument/2006/relationships/font" Target="fonts/NunitoLight-regular.fntdata"/><Relationship Id="rId24" Type="http://schemas.openxmlformats.org/officeDocument/2006/relationships/slide" Target="slides/slide19.xml"/><Relationship Id="rId68" Type="http://schemas.openxmlformats.org/officeDocument/2006/relationships/font" Target="fonts/NunitoLight-boldItalic.fntdata"/><Relationship Id="rId23" Type="http://schemas.openxmlformats.org/officeDocument/2006/relationships/slide" Target="slides/slide18.xml"/><Relationship Id="rId67" Type="http://schemas.openxmlformats.org/officeDocument/2006/relationships/font" Target="fonts/NunitoLight-italic.fntdata"/><Relationship Id="rId60" Type="http://schemas.openxmlformats.org/officeDocument/2006/relationships/font" Target="fonts/Mali-boldItalic.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Roboto-italic.fntdata"/><Relationship Id="rId50" Type="http://schemas.openxmlformats.org/officeDocument/2006/relationships/font" Target="fonts/Roboto-bold.fntdata"/><Relationship Id="rId53" Type="http://schemas.openxmlformats.org/officeDocument/2006/relationships/font" Target="fonts/Nunito-regular.fntdata"/><Relationship Id="rId52" Type="http://schemas.openxmlformats.org/officeDocument/2006/relationships/font" Target="fonts/Roboto-boldItalic.fntdata"/><Relationship Id="rId11" Type="http://schemas.openxmlformats.org/officeDocument/2006/relationships/slide" Target="slides/slide6.xml"/><Relationship Id="rId55" Type="http://schemas.openxmlformats.org/officeDocument/2006/relationships/font" Target="fonts/Nunito-italic.fntdata"/><Relationship Id="rId10" Type="http://schemas.openxmlformats.org/officeDocument/2006/relationships/slide" Target="slides/slide5.xml"/><Relationship Id="rId54" Type="http://schemas.openxmlformats.org/officeDocument/2006/relationships/font" Target="fonts/Nunito-bold.fntdata"/><Relationship Id="rId13" Type="http://schemas.openxmlformats.org/officeDocument/2006/relationships/slide" Target="slides/slide8.xml"/><Relationship Id="rId57" Type="http://schemas.openxmlformats.org/officeDocument/2006/relationships/font" Target="fonts/Mali-regular.fntdata"/><Relationship Id="rId12" Type="http://schemas.openxmlformats.org/officeDocument/2006/relationships/slide" Target="slides/slide7.xml"/><Relationship Id="rId56" Type="http://schemas.openxmlformats.org/officeDocument/2006/relationships/font" Target="fonts/Nunito-boldItalic.fntdata"/><Relationship Id="rId15" Type="http://schemas.openxmlformats.org/officeDocument/2006/relationships/slide" Target="slides/slide10.xml"/><Relationship Id="rId59" Type="http://schemas.openxmlformats.org/officeDocument/2006/relationships/font" Target="fonts/Mali-italic.fntdata"/><Relationship Id="rId14" Type="http://schemas.openxmlformats.org/officeDocument/2006/relationships/slide" Target="slides/slide9.xml"/><Relationship Id="rId58" Type="http://schemas.openxmlformats.org/officeDocument/2006/relationships/font" Target="fonts/Mali-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 name="Shape 763"/>
        <p:cNvGrpSpPr/>
        <p:nvPr/>
      </p:nvGrpSpPr>
      <p:grpSpPr>
        <a:xfrm>
          <a:off x="0" y="0"/>
          <a:ext cx="0" cy="0"/>
          <a:chOff x="0" y="0"/>
          <a:chExt cx="0" cy="0"/>
        </a:xfrm>
      </p:grpSpPr>
      <p:sp>
        <p:nvSpPr>
          <p:cNvPr id="764" name="Google Shape;764;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65" name="Google Shape;765;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4" name="Shape 834"/>
        <p:cNvGrpSpPr/>
        <p:nvPr/>
      </p:nvGrpSpPr>
      <p:grpSpPr>
        <a:xfrm>
          <a:off x="0" y="0"/>
          <a:ext cx="0" cy="0"/>
          <a:chOff x="0" y="0"/>
          <a:chExt cx="0" cy="0"/>
        </a:xfrm>
      </p:grpSpPr>
      <p:sp>
        <p:nvSpPr>
          <p:cNvPr id="835" name="Google Shape;835;ge8c58ba99b_1_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36" name="Google Shape;836;ge8c58ba99b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1" name="Shape 841"/>
        <p:cNvGrpSpPr/>
        <p:nvPr/>
      </p:nvGrpSpPr>
      <p:grpSpPr>
        <a:xfrm>
          <a:off x="0" y="0"/>
          <a:ext cx="0" cy="0"/>
          <a:chOff x="0" y="0"/>
          <a:chExt cx="0" cy="0"/>
        </a:xfrm>
      </p:grpSpPr>
      <p:sp>
        <p:nvSpPr>
          <p:cNvPr id="842" name="Google Shape;842;ge9cc9343fe_0_4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43" name="Google Shape;843;ge9cc9343fe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7" name="Shape 847"/>
        <p:cNvGrpSpPr/>
        <p:nvPr/>
      </p:nvGrpSpPr>
      <p:grpSpPr>
        <a:xfrm>
          <a:off x="0" y="0"/>
          <a:ext cx="0" cy="0"/>
          <a:chOff x="0" y="0"/>
          <a:chExt cx="0" cy="0"/>
        </a:xfrm>
      </p:grpSpPr>
      <p:sp>
        <p:nvSpPr>
          <p:cNvPr id="848" name="Google Shape;848;ge9cc9343fe_0_4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49" name="Google Shape;849;ge9cc9343fe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3" name="Shape 853"/>
        <p:cNvGrpSpPr/>
        <p:nvPr/>
      </p:nvGrpSpPr>
      <p:grpSpPr>
        <a:xfrm>
          <a:off x="0" y="0"/>
          <a:ext cx="0" cy="0"/>
          <a:chOff x="0" y="0"/>
          <a:chExt cx="0" cy="0"/>
        </a:xfrm>
      </p:grpSpPr>
      <p:sp>
        <p:nvSpPr>
          <p:cNvPr id="854" name="Google Shape;854;ge8c58ba99b_5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55" name="Google Shape;855;ge8c58ba99b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8" name="Shape 858"/>
        <p:cNvGrpSpPr/>
        <p:nvPr/>
      </p:nvGrpSpPr>
      <p:grpSpPr>
        <a:xfrm>
          <a:off x="0" y="0"/>
          <a:ext cx="0" cy="0"/>
          <a:chOff x="0" y="0"/>
          <a:chExt cx="0" cy="0"/>
        </a:xfrm>
      </p:grpSpPr>
      <p:sp>
        <p:nvSpPr>
          <p:cNvPr id="859" name="Google Shape;859;ge8c58ba99b_5_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60" name="Google Shape;860;ge8c58ba99b_5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6" name="Shape 866"/>
        <p:cNvGrpSpPr/>
        <p:nvPr/>
      </p:nvGrpSpPr>
      <p:grpSpPr>
        <a:xfrm>
          <a:off x="0" y="0"/>
          <a:ext cx="0" cy="0"/>
          <a:chOff x="0" y="0"/>
          <a:chExt cx="0" cy="0"/>
        </a:xfrm>
      </p:grpSpPr>
      <p:sp>
        <p:nvSpPr>
          <p:cNvPr id="867" name="Google Shape;867;ge8c58ba99b_5_8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68" name="Google Shape;868;ge8c58ba99b_5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4" name="Shape 874"/>
        <p:cNvGrpSpPr/>
        <p:nvPr/>
      </p:nvGrpSpPr>
      <p:grpSpPr>
        <a:xfrm>
          <a:off x="0" y="0"/>
          <a:ext cx="0" cy="0"/>
          <a:chOff x="0" y="0"/>
          <a:chExt cx="0" cy="0"/>
        </a:xfrm>
      </p:grpSpPr>
      <p:sp>
        <p:nvSpPr>
          <p:cNvPr id="875" name="Google Shape;875;ge8c58ba99b_5_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76" name="Google Shape;876;ge8c58ba99b_5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1" name="Shape 881"/>
        <p:cNvGrpSpPr/>
        <p:nvPr/>
      </p:nvGrpSpPr>
      <p:grpSpPr>
        <a:xfrm>
          <a:off x="0" y="0"/>
          <a:ext cx="0" cy="0"/>
          <a:chOff x="0" y="0"/>
          <a:chExt cx="0" cy="0"/>
        </a:xfrm>
      </p:grpSpPr>
      <p:sp>
        <p:nvSpPr>
          <p:cNvPr id="882" name="Google Shape;882;ge8c58ba99b_5_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83" name="Google Shape;883;ge8c58ba99b_5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9" name="Shape 889"/>
        <p:cNvGrpSpPr/>
        <p:nvPr/>
      </p:nvGrpSpPr>
      <p:grpSpPr>
        <a:xfrm>
          <a:off x="0" y="0"/>
          <a:ext cx="0" cy="0"/>
          <a:chOff x="0" y="0"/>
          <a:chExt cx="0" cy="0"/>
        </a:xfrm>
      </p:grpSpPr>
      <p:sp>
        <p:nvSpPr>
          <p:cNvPr id="890" name="Google Shape;890;ge8c58ba99b_5_2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91" name="Google Shape;891;ge8c58ba99b_5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5" name="Shape 895"/>
        <p:cNvGrpSpPr/>
        <p:nvPr/>
      </p:nvGrpSpPr>
      <p:grpSpPr>
        <a:xfrm>
          <a:off x="0" y="0"/>
          <a:ext cx="0" cy="0"/>
          <a:chOff x="0" y="0"/>
          <a:chExt cx="0" cy="0"/>
        </a:xfrm>
      </p:grpSpPr>
      <p:sp>
        <p:nvSpPr>
          <p:cNvPr id="896" name="Google Shape;896;ge8c58ba99b_5_3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97" name="Google Shape;897;ge8c58ba99b_5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9" name="Shape 769"/>
        <p:cNvGrpSpPr/>
        <p:nvPr/>
      </p:nvGrpSpPr>
      <p:grpSpPr>
        <a:xfrm>
          <a:off x="0" y="0"/>
          <a:ext cx="0" cy="0"/>
          <a:chOff x="0" y="0"/>
          <a:chExt cx="0" cy="0"/>
        </a:xfrm>
      </p:grpSpPr>
      <p:sp>
        <p:nvSpPr>
          <p:cNvPr id="770" name="Google Shape;770;g35f391192_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71" name="Google Shape;771;g35f391192_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3" name="Shape 903"/>
        <p:cNvGrpSpPr/>
        <p:nvPr/>
      </p:nvGrpSpPr>
      <p:grpSpPr>
        <a:xfrm>
          <a:off x="0" y="0"/>
          <a:ext cx="0" cy="0"/>
          <a:chOff x="0" y="0"/>
          <a:chExt cx="0" cy="0"/>
        </a:xfrm>
      </p:grpSpPr>
      <p:sp>
        <p:nvSpPr>
          <p:cNvPr id="904" name="Google Shape;904;ge8c58ba99b_5_4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05" name="Google Shape;905;ge8c58ba99b_5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9" name="Shape 909"/>
        <p:cNvGrpSpPr/>
        <p:nvPr/>
      </p:nvGrpSpPr>
      <p:grpSpPr>
        <a:xfrm>
          <a:off x="0" y="0"/>
          <a:ext cx="0" cy="0"/>
          <a:chOff x="0" y="0"/>
          <a:chExt cx="0" cy="0"/>
        </a:xfrm>
      </p:grpSpPr>
      <p:sp>
        <p:nvSpPr>
          <p:cNvPr id="910" name="Google Shape;910;ge8c58ba99b_5_5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11" name="Google Shape;911;ge8c58ba99b_5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5" name="Shape 915"/>
        <p:cNvGrpSpPr/>
        <p:nvPr/>
      </p:nvGrpSpPr>
      <p:grpSpPr>
        <a:xfrm>
          <a:off x="0" y="0"/>
          <a:ext cx="0" cy="0"/>
          <a:chOff x="0" y="0"/>
          <a:chExt cx="0" cy="0"/>
        </a:xfrm>
      </p:grpSpPr>
      <p:sp>
        <p:nvSpPr>
          <p:cNvPr id="916" name="Google Shape;916;ge8c58ba99b_5_6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17" name="Google Shape;917;ge8c58ba99b_5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6" name="Shape 926"/>
        <p:cNvGrpSpPr/>
        <p:nvPr/>
      </p:nvGrpSpPr>
      <p:grpSpPr>
        <a:xfrm>
          <a:off x="0" y="0"/>
          <a:ext cx="0" cy="0"/>
          <a:chOff x="0" y="0"/>
          <a:chExt cx="0" cy="0"/>
        </a:xfrm>
      </p:grpSpPr>
      <p:sp>
        <p:nvSpPr>
          <p:cNvPr id="927" name="Google Shape;927;ge8c58ba99b_5_7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28" name="Google Shape;928;ge8c58ba99b_5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4" name="Shape 934"/>
        <p:cNvGrpSpPr/>
        <p:nvPr/>
      </p:nvGrpSpPr>
      <p:grpSpPr>
        <a:xfrm>
          <a:off x="0" y="0"/>
          <a:ext cx="0" cy="0"/>
          <a:chOff x="0" y="0"/>
          <a:chExt cx="0" cy="0"/>
        </a:xfrm>
      </p:grpSpPr>
      <p:sp>
        <p:nvSpPr>
          <p:cNvPr id="935" name="Google Shape;935;ge8c58ba99b_5_9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36" name="Google Shape;936;ge8c58ba99b_5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1" name="Shape 941"/>
        <p:cNvGrpSpPr/>
        <p:nvPr/>
      </p:nvGrpSpPr>
      <p:grpSpPr>
        <a:xfrm>
          <a:off x="0" y="0"/>
          <a:ext cx="0" cy="0"/>
          <a:chOff x="0" y="0"/>
          <a:chExt cx="0" cy="0"/>
        </a:xfrm>
      </p:grpSpPr>
      <p:sp>
        <p:nvSpPr>
          <p:cNvPr id="942" name="Google Shape;942;ge8c58ba99b_5_9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43" name="Google Shape;943;ge8c58ba99b_5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9" name="Shape 949"/>
        <p:cNvGrpSpPr/>
        <p:nvPr/>
      </p:nvGrpSpPr>
      <p:grpSpPr>
        <a:xfrm>
          <a:off x="0" y="0"/>
          <a:ext cx="0" cy="0"/>
          <a:chOff x="0" y="0"/>
          <a:chExt cx="0" cy="0"/>
        </a:xfrm>
      </p:grpSpPr>
      <p:sp>
        <p:nvSpPr>
          <p:cNvPr id="950" name="Google Shape;950;ge8c58ba99b_5_10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51" name="Google Shape;951;ge8c58ba99b_5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7" name="Shape 957"/>
        <p:cNvGrpSpPr/>
        <p:nvPr/>
      </p:nvGrpSpPr>
      <p:grpSpPr>
        <a:xfrm>
          <a:off x="0" y="0"/>
          <a:ext cx="0" cy="0"/>
          <a:chOff x="0" y="0"/>
          <a:chExt cx="0" cy="0"/>
        </a:xfrm>
      </p:grpSpPr>
      <p:sp>
        <p:nvSpPr>
          <p:cNvPr id="958" name="Google Shape;958;ge8c58ba99b_5_13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59" name="Google Shape;959;ge8c58ba99b_5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4" name="Shape 964"/>
        <p:cNvGrpSpPr/>
        <p:nvPr/>
      </p:nvGrpSpPr>
      <p:grpSpPr>
        <a:xfrm>
          <a:off x="0" y="0"/>
          <a:ext cx="0" cy="0"/>
          <a:chOff x="0" y="0"/>
          <a:chExt cx="0" cy="0"/>
        </a:xfrm>
      </p:grpSpPr>
      <p:sp>
        <p:nvSpPr>
          <p:cNvPr id="965" name="Google Shape;965;ge8c58ba99b_5_13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66" name="Google Shape;966;ge8c58ba99b_5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0" name="Shape 970"/>
        <p:cNvGrpSpPr/>
        <p:nvPr/>
      </p:nvGrpSpPr>
      <p:grpSpPr>
        <a:xfrm>
          <a:off x="0" y="0"/>
          <a:ext cx="0" cy="0"/>
          <a:chOff x="0" y="0"/>
          <a:chExt cx="0" cy="0"/>
        </a:xfrm>
      </p:grpSpPr>
      <p:sp>
        <p:nvSpPr>
          <p:cNvPr id="971" name="Google Shape;971;ge8c58ba99b_6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72" name="Google Shape;972;ge8c58ba99b_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ge9cc9343fe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77" name="Google Shape;777;ge9cc9343f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7" name="Shape 977"/>
        <p:cNvGrpSpPr/>
        <p:nvPr/>
      </p:nvGrpSpPr>
      <p:grpSpPr>
        <a:xfrm>
          <a:off x="0" y="0"/>
          <a:ext cx="0" cy="0"/>
          <a:chOff x="0" y="0"/>
          <a:chExt cx="0" cy="0"/>
        </a:xfrm>
      </p:grpSpPr>
      <p:sp>
        <p:nvSpPr>
          <p:cNvPr id="978" name="Google Shape;978;ge8c58ba99b_6_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79" name="Google Shape;979;ge8c58ba99b_6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5" name="Shape 985"/>
        <p:cNvGrpSpPr/>
        <p:nvPr/>
      </p:nvGrpSpPr>
      <p:grpSpPr>
        <a:xfrm>
          <a:off x="0" y="0"/>
          <a:ext cx="0" cy="0"/>
          <a:chOff x="0" y="0"/>
          <a:chExt cx="0" cy="0"/>
        </a:xfrm>
      </p:grpSpPr>
      <p:sp>
        <p:nvSpPr>
          <p:cNvPr id="986" name="Google Shape;986;ge8c58ba99b_6_2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87" name="Google Shape;987;ge8c58ba99b_6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2" name="Shape 992"/>
        <p:cNvGrpSpPr/>
        <p:nvPr/>
      </p:nvGrpSpPr>
      <p:grpSpPr>
        <a:xfrm>
          <a:off x="0" y="0"/>
          <a:ext cx="0" cy="0"/>
          <a:chOff x="0" y="0"/>
          <a:chExt cx="0" cy="0"/>
        </a:xfrm>
      </p:grpSpPr>
      <p:sp>
        <p:nvSpPr>
          <p:cNvPr id="993" name="Google Shape;993;ge8187a8d37_1_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94" name="Google Shape;994;ge8187a8d37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8" name="Shape 998"/>
        <p:cNvGrpSpPr/>
        <p:nvPr/>
      </p:nvGrpSpPr>
      <p:grpSpPr>
        <a:xfrm>
          <a:off x="0" y="0"/>
          <a:ext cx="0" cy="0"/>
          <a:chOff x="0" y="0"/>
          <a:chExt cx="0" cy="0"/>
        </a:xfrm>
      </p:grpSpPr>
      <p:sp>
        <p:nvSpPr>
          <p:cNvPr id="999" name="Google Shape;999;ge8187a8d37_1_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00" name="Google Shape;1000;ge8187a8d37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5" name="Shape 1005"/>
        <p:cNvGrpSpPr/>
        <p:nvPr/>
      </p:nvGrpSpPr>
      <p:grpSpPr>
        <a:xfrm>
          <a:off x="0" y="0"/>
          <a:ext cx="0" cy="0"/>
          <a:chOff x="0" y="0"/>
          <a:chExt cx="0" cy="0"/>
        </a:xfrm>
      </p:grpSpPr>
      <p:sp>
        <p:nvSpPr>
          <p:cNvPr id="1006" name="Google Shape;1006;ge8187a8d37_1_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07" name="Google Shape;1007;ge8187a8d37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2" name="Shape 1012"/>
        <p:cNvGrpSpPr/>
        <p:nvPr/>
      </p:nvGrpSpPr>
      <p:grpSpPr>
        <a:xfrm>
          <a:off x="0" y="0"/>
          <a:ext cx="0" cy="0"/>
          <a:chOff x="0" y="0"/>
          <a:chExt cx="0" cy="0"/>
        </a:xfrm>
      </p:grpSpPr>
      <p:sp>
        <p:nvSpPr>
          <p:cNvPr id="1013" name="Google Shape;1013;ge8187a8e17_0_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14" name="Google Shape;1014;ge8187a8e17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2" name="Shape 782"/>
        <p:cNvGrpSpPr/>
        <p:nvPr/>
      </p:nvGrpSpPr>
      <p:grpSpPr>
        <a:xfrm>
          <a:off x="0" y="0"/>
          <a:ext cx="0" cy="0"/>
          <a:chOff x="0" y="0"/>
          <a:chExt cx="0" cy="0"/>
        </a:xfrm>
      </p:grpSpPr>
      <p:sp>
        <p:nvSpPr>
          <p:cNvPr id="783" name="Google Shape;783;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84" name="Google Shape;7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ge9cc9343fe_0_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92" name="Google Shape;792;ge9cc9343fe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7" name="Shape 797"/>
        <p:cNvGrpSpPr/>
        <p:nvPr/>
      </p:nvGrpSpPr>
      <p:grpSpPr>
        <a:xfrm>
          <a:off x="0" y="0"/>
          <a:ext cx="0" cy="0"/>
          <a:chOff x="0" y="0"/>
          <a:chExt cx="0" cy="0"/>
        </a:xfrm>
      </p:grpSpPr>
      <p:sp>
        <p:nvSpPr>
          <p:cNvPr id="798" name="Google Shape;798;g35f391192_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99" name="Google Shape;799;g35f391192_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4" name="Shape 804"/>
        <p:cNvGrpSpPr/>
        <p:nvPr/>
      </p:nvGrpSpPr>
      <p:grpSpPr>
        <a:xfrm>
          <a:off x="0" y="0"/>
          <a:ext cx="0" cy="0"/>
          <a:chOff x="0" y="0"/>
          <a:chExt cx="0" cy="0"/>
        </a:xfrm>
      </p:grpSpPr>
      <p:sp>
        <p:nvSpPr>
          <p:cNvPr id="805" name="Google Shape;805;ge9cc9343fe_0_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06" name="Google Shape;806;ge9cc9343fe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3" name="Shape 813"/>
        <p:cNvGrpSpPr/>
        <p:nvPr/>
      </p:nvGrpSpPr>
      <p:grpSpPr>
        <a:xfrm>
          <a:off x="0" y="0"/>
          <a:ext cx="0" cy="0"/>
          <a:chOff x="0" y="0"/>
          <a:chExt cx="0" cy="0"/>
        </a:xfrm>
      </p:grpSpPr>
      <p:sp>
        <p:nvSpPr>
          <p:cNvPr id="814" name="Google Shape;814;ge9cc9343fe_0_3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15" name="Google Shape;815;ge9cc9343fe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1" name="Shape 821"/>
        <p:cNvGrpSpPr/>
        <p:nvPr/>
      </p:nvGrpSpPr>
      <p:grpSpPr>
        <a:xfrm>
          <a:off x="0" y="0"/>
          <a:ext cx="0" cy="0"/>
          <a:chOff x="0" y="0"/>
          <a:chExt cx="0" cy="0"/>
        </a:xfrm>
      </p:grpSpPr>
      <p:sp>
        <p:nvSpPr>
          <p:cNvPr id="822" name="Google Shape;822;ge8c58ba99b_0_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23" name="Google Shape;823;ge8c58ba99b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829000" y="772625"/>
            <a:ext cx="7146900" cy="1159800"/>
          </a:xfrm>
          <a:prstGeom prst="rect">
            <a:avLst/>
          </a:prstGeom>
        </p:spPr>
        <p:txBody>
          <a:bodyPr anchorCtr="0" anchor="t" bIns="0" lIns="0" spcFirstLastPara="1" rIns="0" wrap="square" tIns="0">
            <a:noAutofit/>
          </a:bodyPr>
          <a:lstStyle>
            <a:lvl1pPr lvl="0">
              <a:spcBef>
                <a:spcPts val="0"/>
              </a:spcBef>
              <a:spcAft>
                <a:spcPts val="0"/>
              </a:spcAft>
              <a:buSzPts val="5200"/>
              <a:buNone/>
              <a:defRPr sz="5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p:txBody>
      </p:sp>
      <p:grpSp>
        <p:nvGrpSpPr>
          <p:cNvPr id="11" name="Google Shape;11;p2"/>
          <p:cNvGrpSpPr/>
          <p:nvPr/>
        </p:nvGrpSpPr>
        <p:grpSpPr>
          <a:xfrm>
            <a:off x="3409171" y="2429676"/>
            <a:ext cx="5318543" cy="7882145"/>
            <a:chOff x="3485371" y="1424851"/>
            <a:chExt cx="5318543" cy="7882145"/>
          </a:xfrm>
        </p:grpSpPr>
        <p:grpSp>
          <p:nvGrpSpPr>
            <p:cNvPr id="12" name="Google Shape;12;p2"/>
            <p:cNvGrpSpPr/>
            <p:nvPr/>
          </p:nvGrpSpPr>
          <p:grpSpPr>
            <a:xfrm>
              <a:off x="3485371" y="1958251"/>
              <a:ext cx="468816" cy="7120145"/>
              <a:chOff x="1447800" y="152400"/>
              <a:chExt cx="318597" cy="4838699"/>
            </a:xfrm>
          </p:grpSpPr>
          <p:sp>
            <p:nvSpPr>
              <p:cNvPr id="13" name="Google Shape;13;p2"/>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4" name="Google Shape;14;p2"/>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15" name="Google Shape;15;p2"/>
            <p:cNvGrpSpPr/>
            <p:nvPr/>
          </p:nvGrpSpPr>
          <p:grpSpPr>
            <a:xfrm>
              <a:off x="3808592" y="1577251"/>
              <a:ext cx="468816" cy="7120145"/>
              <a:chOff x="1600200" y="152400"/>
              <a:chExt cx="318597" cy="4838699"/>
            </a:xfrm>
          </p:grpSpPr>
          <p:sp>
            <p:nvSpPr>
              <p:cNvPr id="16" name="Google Shape;16;p2"/>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7" name="Google Shape;17;p2"/>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18" name="Google Shape;18;p2"/>
            <p:cNvGrpSpPr/>
            <p:nvPr/>
          </p:nvGrpSpPr>
          <p:grpSpPr>
            <a:xfrm>
              <a:off x="4131812" y="2186851"/>
              <a:ext cx="468816" cy="7120145"/>
              <a:chOff x="533400" y="152400"/>
              <a:chExt cx="318597" cy="4838699"/>
            </a:xfrm>
          </p:grpSpPr>
          <p:sp>
            <p:nvSpPr>
              <p:cNvPr id="19" name="Google Shape;19;p2"/>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0" name="Google Shape;20;p2"/>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21" name="Google Shape;21;p2"/>
            <p:cNvGrpSpPr/>
            <p:nvPr/>
          </p:nvGrpSpPr>
          <p:grpSpPr>
            <a:xfrm>
              <a:off x="4455033" y="1729651"/>
              <a:ext cx="468816" cy="7120145"/>
              <a:chOff x="685800" y="152400"/>
              <a:chExt cx="318597" cy="4838699"/>
            </a:xfrm>
          </p:grpSpPr>
          <p:sp>
            <p:nvSpPr>
              <p:cNvPr id="22" name="Google Shape;22;p2"/>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3" name="Google Shape;23;p2"/>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24" name="Google Shape;24;p2"/>
            <p:cNvGrpSpPr/>
            <p:nvPr/>
          </p:nvGrpSpPr>
          <p:grpSpPr>
            <a:xfrm>
              <a:off x="4778254" y="1424851"/>
              <a:ext cx="468816" cy="7120145"/>
              <a:chOff x="838200" y="152400"/>
              <a:chExt cx="318597" cy="4838699"/>
            </a:xfrm>
          </p:grpSpPr>
          <p:sp>
            <p:nvSpPr>
              <p:cNvPr id="25" name="Google Shape;25;p2"/>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6" name="Google Shape;26;p2"/>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27" name="Google Shape;27;p2"/>
            <p:cNvGrpSpPr/>
            <p:nvPr/>
          </p:nvGrpSpPr>
          <p:grpSpPr>
            <a:xfrm>
              <a:off x="5101474" y="1882051"/>
              <a:ext cx="468816" cy="7120145"/>
              <a:chOff x="990600" y="152400"/>
              <a:chExt cx="318597" cy="4838699"/>
            </a:xfrm>
          </p:grpSpPr>
          <p:sp>
            <p:nvSpPr>
              <p:cNvPr id="28" name="Google Shape;28;p2"/>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9" name="Google Shape;29;p2"/>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30" name="Google Shape;30;p2"/>
            <p:cNvGrpSpPr/>
            <p:nvPr/>
          </p:nvGrpSpPr>
          <p:grpSpPr>
            <a:xfrm>
              <a:off x="5424695" y="1729651"/>
              <a:ext cx="468816" cy="7120145"/>
              <a:chOff x="3663063" y="152400"/>
              <a:chExt cx="318597" cy="4838699"/>
            </a:xfrm>
          </p:grpSpPr>
          <p:sp>
            <p:nvSpPr>
              <p:cNvPr id="31" name="Google Shape;31;p2"/>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2" name="Google Shape;32;p2"/>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33" name="Google Shape;33;p2"/>
            <p:cNvGrpSpPr/>
            <p:nvPr/>
          </p:nvGrpSpPr>
          <p:grpSpPr>
            <a:xfrm>
              <a:off x="5747916" y="2034451"/>
              <a:ext cx="468816" cy="7120145"/>
              <a:chOff x="1295400" y="152400"/>
              <a:chExt cx="318597" cy="4838699"/>
            </a:xfrm>
          </p:grpSpPr>
          <p:sp>
            <p:nvSpPr>
              <p:cNvPr id="34" name="Google Shape;34;p2"/>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5" name="Google Shape;35;p2"/>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36" name="Google Shape;36;p2"/>
            <p:cNvGrpSpPr/>
            <p:nvPr/>
          </p:nvGrpSpPr>
          <p:grpSpPr>
            <a:xfrm>
              <a:off x="6072553" y="1958251"/>
              <a:ext cx="468816" cy="7120145"/>
              <a:chOff x="1447800" y="152400"/>
              <a:chExt cx="318597" cy="4838699"/>
            </a:xfrm>
          </p:grpSpPr>
          <p:sp>
            <p:nvSpPr>
              <p:cNvPr id="37" name="Google Shape;37;p2"/>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8" name="Google Shape;38;p2"/>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39" name="Google Shape;39;p2"/>
            <p:cNvGrpSpPr/>
            <p:nvPr/>
          </p:nvGrpSpPr>
          <p:grpSpPr>
            <a:xfrm>
              <a:off x="6395774" y="1653451"/>
              <a:ext cx="468816" cy="7120145"/>
              <a:chOff x="1600200" y="152400"/>
              <a:chExt cx="318597" cy="4838699"/>
            </a:xfrm>
          </p:grpSpPr>
          <p:sp>
            <p:nvSpPr>
              <p:cNvPr id="40" name="Google Shape;40;p2"/>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1" name="Google Shape;41;p2"/>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42" name="Google Shape;42;p2"/>
            <p:cNvGrpSpPr/>
            <p:nvPr/>
          </p:nvGrpSpPr>
          <p:grpSpPr>
            <a:xfrm>
              <a:off x="6718994" y="1424851"/>
              <a:ext cx="468816" cy="7120145"/>
              <a:chOff x="533400" y="152400"/>
              <a:chExt cx="318597" cy="4838699"/>
            </a:xfrm>
          </p:grpSpPr>
          <p:sp>
            <p:nvSpPr>
              <p:cNvPr id="43" name="Google Shape;43;p2"/>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4" name="Google Shape;44;p2"/>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45" name="Google Shape;45;p2"/>
            <p:cNvGrpSpPr/>
            <p:nvPr/>
          </p:nvGrpSpPr>
          <p:grpSpPr>
            <a:xfrm>
              <a:off x="7042215" y="1501051"/>
              <a:ext cx="468816" cy="7120145"/>
              <a:chOff x="685800" y="152400"/>
              <a:chExt cx="318597" cy="4838699"/>
            </a:xfrm>
          </p:grpSpPr>
          <p:sp>
            <p:nvSpPr>
              <p:cNvPr id="46" name="Google Shape;46;p2"/>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7" name="Google Shape;47;p2"/>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48" name="Google Shape;48;p2"/>
            <p:cNvGrpSpPr/>
            <p:nvPr/>
          </p:nvGrpSpPr>
          <p:grpSpPr>
            <a:xfrm>
              <a:off x="7365436" y="1882051"/>
              <a:ext cx="468816" cy="7120145"/>
              <a:chOff x="838200" y="152400"/>
              <a:chExt cx="318597" cy="4838699"/>
            </a:xfrm>
          </p:grpSpPr>
          <p:sp>
            <p:nvSpPr>
              <p:cNvPr id="49" name="Google Shape;49;p2"/>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0" name="Google Shape;50;p2"/>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51" name="Google Shape;51;p2"/>
            <p:cNvGrpSpPr/>
            <p:nvPr/>
          </p:nvGrpSpPr>
          <p:grpSpPr>
            <a:xfrm>
              <a:off x="7688656" y="1424851"/>
              <a:ext cx="468816" cy="7120145"/>
              <a:chOff x="990600" y="152400"/>
              <a:chExt cx="318597" cy="4838699"/>
            </a:xfrm>
          </p:grpSpPr>
          <p:sp>
            <p:nvSpPr>
              <p:cNvPr id="52" name="Google Shape;52;p2"/>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3" name="Google Shape;53;p2"/>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54" name="Google Shape;54;p2"/>
            <p:cNvGrpSpPr/>
            <p:nvPr/>
          </p:nvGrpSpPr>
          <p:grpSpPr>
            <a:xfrm>
              <a:off x="8011877" y="2186851"/>
              <a:ext cx="468816" cy="7120145"/>
              <a:chOff x="3663063" y="152400"/>
              <a:chExt cx="318597" cy="4838699"/>
            </a:xfrm>
          </p:grpSpPr>
          <p:sp>
            <p:nvSpPr>
              <p:cNvPr id="55" name="Google Shape;55;p2"/>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6" name="Google Shape;56;p2"/>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57" name="Google Shape;57;p2"/>
            <p:cNvGrpSpPr/>
            <p:nvPr/>
          </p:nvGrpSpPr>
          <p:grpSpPr>
            <a:xfrm>
              <a:off x="8335098" y="1805851"/>
              <a:ext cx="468816" cy="7120145"/>
              <a:chOff x="1295400" y="152400"/>
              <a:chExt cx="318597" cy="4838699"/>
            </a:xfrm>
          </p:grpSpPr>
          <p:sp>
            <p:nvSpPr>
              <p:cNvPr id="58" name="Google Shape;58;p2"/>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9" name="Google Shape;59;p2"/>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4" name="Shape 664"/>
        <p:cNvGrpSpPr/>
        <p:nvPr/>
      </p:nvGrpSpPr>
      <p:grpSpPr>
        <a:xfrm>
          <a:off x="0" y="0"/>
          <a:ext cx="0" cy="0"/>
          <a:chOff x="0" y="0"/>
          <a:chExt cx="0" cy="0"/>
        </a:xfrm>
      </p:grpSpPr>
      <p:sp>
        <p:nvSpPr>
          <p:cNvPr id="665" name="Google Shape;665;p11"/>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666" name="Google Shape;666;p11"/>
          <p:cNvGrpSpPr/>
          <p:nvPr/>
        </p:nvGrpSpPr>
        <p:grpSpPr>
          <a:xfrm flipH="1" rot="-5400000">
            <a:off x="2172082" y="3352950"/>
            <a:ext cx="4799834" cy="6154586"/>
            <a:chOff x="8004404" y="372498"/>
            <a:chExt cx="3529549" cy="4525764"/>
          </a:xfrm>
        </p:grpSpPr>
        <p:grpSp>
          <p:nvGrpSpPr>
            <p:cNvPr id="667" name="Google Shape;667;p11"/>
            <p:cNvGrpSpPr/>
            <p:nvPr/>
          </p:nvGrpSpPr>
          <p:grpSpPr>
            <a:xfrm flipH="1" rot="-5400000">
              <a:off x="8541351" y="-164449"/>
              <a:ext cx="2227938" cy="3301831"/>
              <a:chOff x="3485371" y="1424851"/>
              <a:chExt cx="5318543" cy="7882145"/>
            </a:xfrm>
          </p:grpSpPr>
          <p:grpSp>
            <p:nvGrpSpPr>
              <p:cNvPr id="668" name="Google Shape;668;p11"/>
              <p:cNvGrpSpPr/>
              <p:nvPr/>
            </p:nvGrpSpPr>
            <p:grpSpPr>
              <a:xfrm>
                <a:off x="3485371" y="1958251"/>
                <a:ext cx="468816" cy="7120145"/>
                <a:chOff x="1447800" y="152400"/>
                <a:chExt cx="318597" cy="4838699"/>
              </a:xfrm>
            </p:grpSpPr>
            <p:sp>
              <p:nvSpPr>
                <p:cNvPr id="669" name="Google Shape;669;p11"/>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70" name="Google Shape;670;p11"/>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671" name="Google Shape;671;p11"/>
              <p:cNvGrpSpPr/>
              <p:nvPr/>
            </p:nvGrpSpPr>
            <p:grpSpPr>
              <a:xfrm>
                <a:off x="3808592" y="1577251"/>
                <a:ext cx="468816" cy="7120145"/>
                <a:chOff x="1600200" y="152400"/>
                <a:chExt cx="318597" cy="4838699"/>
              </a:xfrm>
            </p:grpSpPr>
            <p:sp>
              <p:nvSpPr>
                <p:cNvPr id="672" name="Google Shape;672;p11"/>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73" name="Google Shape;673;p11"/>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674" name="Google Shape;674;p11"/>
              <p:cNvGrpSpPr/>
              <p:nvPr/>
            </p:nvGrpSpPr>
            <p:grpSpPr>
              <a:xfrm>
                <a:off x="4131812" y="2186851"/>
                <a:ext cx="468816" cy="7120145"/>
                <a:chOff x="533400" y="152400"/>
                <a:chExt cx="318597" cy="4838699"/>
              </a:xfrm>
            </p:grpSpPr>
            <p:sp>
              <p:nvSpPr>
                <p:cNvPr id="675" name="Google Shape;675;p11"/>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76" name="Google Shape;676;p11"/>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677" name="Google Shape;677;p11"/>
              <p:cNvGrpSpPr/>
              <p:nvPr/>
            </p:nvGrpSpPr>
            <p:grpSpPr>
              <a:xfrm>
                <a:off x="4455033" y="1729651"/>
                <a:ext cx="468816" cy="7120145"/>
                <a:chOff x="685800" y="152400"/>
                <a:chExt cx="318597" cy="4838699"/>
              </a:xfrm>
            </p:grpSpPr>
            <p:sp>
              <p:nvSpPr>
                <p:cNvPr id="678" name="Google Shape;678;p11"/>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79" name="Google Shape;679;p11"/>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680" name="Google Shape;680;p11"/>
              <p:cNvGrpSpPr/>
              <p:nvPr/>
            </p:nvGrpSpPr>
            <p:grpSpPr>
              <a:xfrm>
                <a:off x="4778254" y="1424851"/>
                <a:ext cx="468816" cy="7120145"/>
                <a:chOff x="838200" y="152400"/>
                <a:chExt cx="318597" cy="4838699"/>
              </a:xfrm>
            </p:grpSpPr>
            <p:sp>
              <p:nvSpPr>
                <p:cNvPr id="681" name="Google Shape;681;p11"/>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82" name="Google Shape;682;p11"/>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683" name="Google Shape;683;p11"/>
              <p:cNvGrpSpPr/>
              <p:nvPr/>
            </p:nvGrpSpPr>
            <p:grpSpPr>
              <a:xfrm>
                <a:off x="5101474" y="1882051"/>
                <a:ext cx="468816" cy="7120145"/>
                <a:chOff x="990600" y="152400"/>
                <a:chExt cx="318597" cy="4838699"/>
              </a:xfrm>
            </p:grpSpPr>
            <p:sp>
              <p:nvSpPr>
                <p:cNvPr id="684" name="Google Shape;684;p11"/>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85" name="Google Shape;685;p11"/>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686" name="Google Shape;686;p11"/>
              <p:cNvGrpSpPr/>
              <p:nvPr/>
            </p:nvGrpSpPr>
            <p:grpSpPr>
              <a:xfrm>
                <a:off x="5424695" y="1729651"/>
                <a:ext cx="468816" cy="7120145"/>
                <a:chOff x="3663063" y="152400"/>
                <a:chExt cx="318597" cy="4838699"/>
              </a:xfrm>
            </p:grpSpPr>
            <p:sp>
              <p:nvSpPr>
                <p:cNvPr id="687" name="Google Shape;687;p11"/>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88" name="Google Shape;688;p11"/>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689" name="Google Shape;689;p11"/>
              <p:cNvGrpSpPr/>
              <p:nvPr/>
            </p:nvGrpSpPr>
            <p:grpSpPr>
              <a:xfrm>
                <a:off x="5929821" y="2034451"/>
                <a:ext cx="468816" cy="7120145"/>
                <a:chOff x="1419019" y="152400"/>
                <a:chExt cx="318597" cy="4838699"/>
              </a:xfrm>
            </p:grpSpPr>
            <p:sp>
              <p:nvSpPr>
                <p:cNvPr id="690" name="Google Shape;690;p11"/>
                <p:cNvSpPr/>
                <p:nvPr/>
              </p:nvSpPr>
              <p:spPr>
                <a:xfrm>
                  <a:off x="1423362"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91" name="Google Shape;691;p11"/>
                <p:cNvPicPr preferRelativeResize="0"/>
                <p:nvPr/>
              </p:nvPicPr>
              <p:blipFill>
                <a:blip r:embed="rId2">
                  <a:alphaModFix/>
                </a:blip>
                <a:stretch>
                  <a:fillRect/>
                </a:stretch>
              </p:blipFill>
              <p:spPr>
                <a:xfrm>
                  <a:off x="1419019" y="152400"/>
                  <a:ext cx="318597" cy="4838699"/>
                </a:xfrm>
                <a:prstGeom prst="rect">
                  <a:avLst/>
                </a:prstGeom>
                <a:noFill/>
                <a:ln>
                  <a:noFill/>
                </a:ln>
              </p:spPr>
            </p:pic>
          </p:grpSp>
          <p:grpSp>
            <p:nvGrpSpPr>
              <p:cNvPr id="692" name="Google Shape;692;p11"/>
              <p:cNvGrpSpPr/>
              <p:nvPr/>
            </p:nvGrpSpPr>
            <p:grpSpPr>
              <a:xfrm>
                <a:off x="6395774" y="1653451"/>
                <a:ext cx="468816" cy="7120145"/>
                <a:chOff x="1600200" y="152400"/>
                <a:chExt cx="318597" cy="4838699"/>
              </a:xfrm>
            </p:grpSpPr>
            <p:sp>
              <p:nvSpPr>
                <p:cNvPr id="693" name="Google Shape;693;p11"/>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94" name="Google Shape;694;p11"/>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695" name="Google Shape;695;p11"/>
              <p:cNvGrpSpPr/>
              <p:nvPr/>
            </p:nvGrpSpPr>
            <p:grpSpPr>
              <a:xfrm>
                <a:off x="6718994" y="1424851"/>
                <a:ext cx="468816" cy="7120145"/>
                <a:chOff x="533400" y="152400"/>
                <a:chExt cx="318597" cy="4838699"/>
              </a:xfrm>
            </p:grpSpPr>
            <p:sp>
              <p:nvSpPr>
                <p:cNvPr id="696" name="Google Shape;696;p11"/>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97" name="Google Shape;697;p11"/>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698" name="Google Shape;698;p11"/>
              <p:cNvGrpSpPr/>
              <p:nvPr/>
            </p:nvGrpSpPr>
            <p:grpSpPr>
              <a:xfrm>
                <a:off x="7042215" y="1501051"/>
                <a:ext cx="468816" cy="7120145"/>
                <a:chOff x="685800" y="152400"/>
                <a:chExt cx="318597" cy="4838699"/>
              </a:xfrm>
            </p:grpSpPr>
            <p:sp>
              <p:nvSpPr>
                <p:cNvPr id="699" name="Google Shape;699;p11"/>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00" name="Google Shape;700;p11"/>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701" name="Google Shape;701;p11"/>
              <p:cNvGrpSpPr/>
              <p:nvPr/>
            </p:nvGrpSpPr>
            <p:grpSpPr>
              <a:xfrm>
                <a:off x="7365436" y="1882051"/>
                <a:ext cx="468816" cy="7120145"/>
                <a:chOff x="838200" y="152400"/>
                <a:chExt cx="318597" cy="4838699"/>
              </a:xfrm>
            </p:grpSpPr>
            <p:sp>
              <p:nvSpPr>
                <p:cNvPr id="702" name="Google Shape;702;p11"/>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03" name="Google Shape;703;p11"/>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704" name="Google Shape;704;p11"/>
              <p:cNvGrpSpPr/>
              <p:nvPr/>
            </p:nvGrpSpPr>
            <p:grpSpPr>
              <a:xfrm>
                <a:off x="8011877" y="2186851"/>
                <a:ext cx="468816" cy="7120145"/>
                <a:chOff x="3663063" y="152400"/>
                <a:chExt cx="318597" cy="4838699"/>
              </a:xfrm>
            </p:grpSpPr>
            <p:sp>
              <p:nvSpPr>
                <p:cNvPr id="705" name="Google Shape;705;p11"/>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06" name="Google Shape;706;p11"/>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707" name="Google Shape;707;p11"/>
              <p:cNvGrpSpPr/>
              <p:nvPr/>
            </p:nvGrpSpPr>
            <p:grpSpPr>
              <a:xfrm>
                <a:off x="8335098" y="1805851"/>
                <a:ext cx="468816" cy="7120145"/>
                <a:chOff x="1295400" y="152400"/>
                <a:chExt cx="318597" cy="4838699"/>
              </a:xfrm>
            </p:grpSpPr>
            <p:sp>
              <p:nvSpPr>
                <p:cNvPr id="708" name="Google Shape;708;p11"/>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09" name="Google Shape;709;p11"/>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grpSp>
          <p:nvGrpSpPr>
            <p:cNvPr id="710" name="Google Shape;710;p11"/>
            <p:cNvGrpSpPr/>
            <p:nvPr/>
          </p:nvGrpSpPr>
          <p:grpSpPr>
            <a:xfrm flipH="1" rot="-5400000">
              <a:off x="9848714" y="1201031"/>
              <a:ext cx="196383" cy="2982574"/>
              <a:chOff x="1447800" y="152400"/>
              <a:chExt cx="318597" cy="4838699"/>
            </a:xfrm>
          </p:grpSpPr>
          <p:sp>
            <p:nvSpPr>
              <p:cNvPr id="711" name="Google Shape;711;p11"/>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12" name="Google Shape;712;p11"/>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713" name="Google Shape;713;p11"/>
            <p:cNvGrpSpPr/>
            <p:nvPr/>
          </p:nvGrpSpPr>
          <p:grpSpPr>
            <a:xfrm flipH="1" rot="-5400000">
              <a:off x="9689113" y="1336426"/>
              <a:ext cx="196383" cy="2982574"/>
              <a:chOff x="1600200" y="152400"/>
              <a:chExt cx="318597" cy="4838699"/>
            </a:xfrm>
          </p:grpSpPr>
          <p:sp>
            <p:nvSpPr>
              <p:cNvPr id="714" name="Google Shape;714;p11"/>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15" name="Google Shape;715;p11"/>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716" name="Google Shape;716;p11"/>
            <p:cNvGrpSpPr/>
            <p:nvPr/>
          </p:nvGrpSpPr>
          <p:grpSpPr>
            <a:xfrm flipH="1" rot="-5400000">
              <a:off x="9944475" y="1471836"/>
              <a:ext cx="196383" cy="2982574"/>
              <a:chOff x="533400" y="152400"/>
              <a:chExt cx="318597" cy="4838699"/>
            </a:xfrm>
          </p:grpSpPr>
          <p:sp>
            <p:nvSpPr>
              <p:cNvPr id="717" name="Google Shape;717;p11"/>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18" name="Google Shape;718;p11"/>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719" name="Google Shape;719;p11"/>
            <p:cNvGrpSpPr/>
            <p:nvPr/>
          </p:nvGrpSpPr>
          <p:grpSpPr>
            <a:xfrm flipH="1" rot="-5400000">
              <a:off x="9752954" y="1607231"/>
              <a:ext cx="196383" cy="2982574"/>
              <a:chOff x="685800" y="152400"/>
              <a:chExt cx="318597" cy="4838699"/>
            </a:xfrm>
          </p:grpSpPr>
          <p:sp>
            <p:nvSpPr>
              <p:cNvPr id="720" name="Google Shape;720;p11"/>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21" name="Google Shape;721;p11"/>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722" name="Google Shape;722;p11"/>
            <p:cNvGrpSpPr/>
            <p:nvPr/>
          </p:nvGrpSpPr>
          <p:grpSpPr>
            <a:xfrm flipH="1" rot="-5400000">
              <a:off x="9816794" y="1954222"/>
              <a:ext cx="196383" cy="2982574"/>
              <a:chOff x="990600" y="152400"/>
              <a:chExt cx="318597" cy="4838699"/>
            </a:xfrm>
          </p:grpSpPr>
          <p:sp>
            <p:nvSpPr>
              <p:cNvPr id="723" name="Google Shape;723;p11"/>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24" name="Google Shape;724;p11"/>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725" name="Google Shape;725;p11"/>
            <p:cNvGrpSpPr/>
            <p:nvPr/>
          </p:nvGrpSpPr>
          <p:grpSpPr>
            <a:xfrm flipH="1" rot="-5400000">
              <a:off x="9752954" y="2089589"/>
              <a:ext cx="196383" cy="2982574"/>
              <a:chOff x="3663063" y="152400"/>
              <a:chExt cx="318597" cy="4838699"/>
            </a:xfrm>
          </p:grpSpPr>
          <p:sp>
            <p:nvSpPr>
              <p:cNvPr id="726" name="Google Shape;726;p11"/>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27" name="Google Shape;727;p11"/>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728" name="Google Shape;728;p11"/>
            <p:cNvGrpSpPr/>
            <p:nvPr/>
          </p:nvGrpSpPr>
          <p:grpSpPr>
            <a:xfrm flipH="1" rot="-5400000">
              <a:off x="9880634" y="2225013"/>
              <a:ext cx="196383" cy="2982574"/>
              <a:chOff x="1295400" y="152400"/>
              <a:chExt cx="318597" cy="4838699"/>
            </a:xfrm>
          </p:grpSpPr>
          <p:sp>
            <p:nvSpPr>
              <p:cNvPr id="729" name="Google Shape;729;p11"/>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30" name="Google Shape;730;p11"/>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731" name="Google Shape;731;p11"/>
            <p:cNvGrpSpPr/>
            <p:nvPr/>
          </p:nvGrpSpPr>
          <p:grpSpPr>
            <a:xfrm flipH="1" rot="-5400000">
              <a:off x="9848714" y="2361002"/>
              <a:ext cx="196383" cy="2982574"/>
              <a:chOff x="1447800" y="152400"/>
              <a:chExt cx="318597" cy="4838699"/>
            </a:xfrm>
          </p:grpSpPr>
          <p:sp>
            <p:nvSpPr>
              <p:cNvPr id="732" name="Google Shape;732;p11"/>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33" name="Google Shape;733;p11"/>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734" name="Google Shape;734;p11"/>
            <p:cNvGrpSpPr/>
            <p:nvPr/>
          </p:nvGrpSpPr>
          <p:grpSpPr>
            <a:xfrm flipH="1" rot="-5400000">
              <a:off x="9721033" y="2496397"/>
              <a:ext cx="196383" cy="2982574"/>
              <a:chOff x="1600200" y="152400"/>
              <a:chExt cx="318597" cy="4838699"/>
            </a:xfrm>
          </p:grpSpPr>
          <p:sp>
            <p:nvSpPr>
              <p:cNvPr id="735" name="Google Shape;735;p11"/>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36" name="Google Shape;736;p11"/>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737" name="Google Shape;737;p11"/>
            <p:cNvGrpSpPr/>
            <p:nvPr/>
          </p:nvGrpSpPr>
          <p:grpSpPr>
            <a:xfrm flipH="1" rot="-5400000">
              <a:off x="9625273" y="2631806"/>
              <a:ext cx="196383" cy="2982574"/>
              <a:chOff x="533400" y="152400"/>
              <a:chExt cx="318597" cy="4838699"/>
            </a:xfrm>
          </p:grpSpPr>
          <p:sp>
            <p:nvSpPr>
              <p:cNvPr id="738" name="Google Shape;738;p11"/>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39" name="Google Shape;739;p11"/>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740" name="Google Shape;740;p11"/>
            <p:cNvGrpSpPr/>
            <p:nvPr/>
          </p:nvGrpSpPr>
          <p:grpSpPr>
            <a:xfrm flipH="1" rot="-5400000">
              <a:off x="9657193" y="2767202"/>
              <a:ext cx="196383" cy="2982574"/>
              <a:chOff x="685800" y="152400"/>
              <a:chExt cx="318597" cy="4838699"/>
            </a:xfrm>
          </p:grpSpPr>
          <p:sp>
            <p:nvSpPr>
              <p:cNvPr id="741" name="Google Shape;741;p11"/>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42" name="Google Shape;742;p11"/>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743" name="Google Shape;743;p11"/>
            <p:cNvGrpSpPr/>
            <p:nvPr/>
          </p:nvGrpSpPr>
          <p:grpSpPr>
            <a:xfrm flipH="1" rot="-5400000">
              <a:off x="9816794" y="2902597"/>
              <a:ext cx="196383" cy="2982574"/>
              <a:chOff x="838200" y="152400"/>
              <a:chExt cx="318597" cy="4838699"/>
            </a:xfrm>
          </p:grpSpPr>
          <p:sp>
            <p:nvSpPr>
              <p:cNvPr id="744" name="Google Shape;744;p11"/>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45" name="Google Shape;745;p11"/>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746" name="Google Shape;746;p11"/>
            <p:cNvGrpSpPr/>
            <p:nvPr/>
          </p:nvGrpSpPr>
          <p:grpSpPr>
            <a:xfrm flipH="1" rot="-5400000">
              <a:off x="9625273" y="3037992"/>
              <a:ext cx="196383" cy="2982574"/>
              <a:chOff x="990600" y="152400"/>
              <a:chExt cx="318597" cy="4838699"/>
            </a:xfrm>
          </p:grpSpPr>
          <p:sp>
            <p:nvSpPr>
              <p:cNvPr id="747" name="Google Shape;747;p11"/>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48" name="Google Shape;748;p11"/>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749" name="Google Shape;749;p11"/>
            <p:cNvGrpSpPr/>
            <p:nvPr/>
          </p:nvGrpSpPr>
          <p:grpSpPr>
            <a:xfrm flipH="1" rot="-5400000">
              <a:off x="9944475" y="3173359"/>
              <a:ext cx="196383" cy="2982574"/>
              <a:chOff x="3663063" y="152400"/>
              <a:chExt cx="318597" cy="4838699"/>
            </a:xfrm>
          </p:grpSpPr>
          <p:sp>
            <p:nvSpPr>
              <p:cNvPr id="750" name="Google Shape;750;p11"/>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51" name="Google Shape;751;p11"/>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752" name="Google Shape;752;p11"/>
            <p:cNvGrpSpPr/>
            <p:nvPr/>
          </p:nvGrpSpPr>
          <p:grpSpPr>
            <a:xfrm flipH="1" rot="-5400000">
              <a:off x="9784874" y="3308783"/>
              <a:ext cx="196383" cy="2982574"/>
              <a:chOff x="1295400" y="152400"/>
              <a:chExt cx="318597" cy="4838699"/>
            </a:xfrm>
          </p:grpSpPr>
          <p:sp>
            <p:nvSpPr>
              <p:cNvPr id="753" name="Google Shape;753;p11"/>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54" name="Google Shape;754;p11"/>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no pencils">
  <p:cSld name="BLANK_1">
    <p:spTree>
      <p:nvGrpSpPr>
        <p:cNvPr id="755" name="Shape 755"/>
        <p:cNvGrpSpPr/>
        <p:nvPr/>
      </p:nvGrpSpPr>
      <p:grpSpPr>
        <a:xfrm>
          <a:off x="0" y="0"/>
          <a:ext cx="0" cy="0"/>
          <a:chOff x="0" y="0"/>
          <a:chExt cx="0" cy="0"/>
        </a:xfrm>
      </p:grpSpPr>
      <p:sp>
        <p:nvSpPr>
          <p:cNvPr id="756" name="Google Shape;756;p12"/>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pencil - Light paper">
  <p:cSld name="BLANK_1_1">
    <p:bg>
      <p:bgPr>
        <a:solidFill>
          <a:schemeClr val="accent5"/>
        </a:solidFill>
      </p:bgPr>
    </p:bg>
    <p:spTree>
      <p:nvGrpSpPr>
        <p:cNvPr id="757" name="Shape 757"/>
        <p:cNvGrpSpPr/>
        <p:nvPr/>
      </p:nvGrpSpPr>
      <p:grpSpPr>
        <a:xfrm>
          <a:off x="0" y="0"/>
          <a:ext cx="0" cy="0"/>
          <a:chOff x="0" y="0"/>
          <a:chExt cx="0" cy="0"/>
        </a:xfrm>
      </p:grpSpPr>
      <p:pic>
        <p:nvPicPr>
          <p:cNvPr id="758" name="Google Shape;758;p13"/>
          <p:cNvPicPr preferRelativeResize="0"/>
          <p:nvPr/>
        </p:nvPicPr>
        <p:blipFill>
          <a:blip r:embed="rId2">
            <a:alphaModFix/>
          </a:blip>
          <a:stretch>
            <a:fillRect/>
          </a:stretch>
        </p:blipFill>
        <p:spPr>
          <a:xfrm>
            <a:off x="0" y="0"/>
            <a:ext cx="9144005" cy="5143500"/>
          </a:xfrm>
          <a:prstGeom prst="rect">
            <a:avLst/>
          </a:prstGeom>
          <a:noFill/>
          <a:ln>
            <a:noFill/>
          </a:ln>
        </p:spPr>
      </p:pic>
      <p:sp>
        <p:nvSpPr>
          <p:cNvPr id="759" name="Google Shape;759;p13"/>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pencil - Dark paper">
  <p:cSld name="BLANK_1_1_1">
    <p:bg>
      <p:bgPr>
        <a:solidFill>
          <a:schemeClr val="accent5"/>
        </a:solidFill>
      </p:bgPr>
    </p:bg>
    <p:spTree>
      <p:nvGrpSpPr>
        <p:cNvPr id="760" name="Shape 760"/>
        <p:cNvGrpSpPr/>
        <p:nvPr/>
      </p:nvGrpSpPr>
      <p:grpSpPr>
        <a:xfrm>
          <a:off x="0" y="0"/>
          <a:ext cx="0" cy="0"/>
          <a:chOff x="0" y="0"/>
          <a:chExt cx="0" cy="0"/>
        </a:xfrm>
      </p:grpSpPr>
      <p:pic>
        <p:nvPicPr>
          <p:cNvPr id="761" name="Google Shape;761;p14"/>
          <p:cNvPicPr preferRelativeResize="0"/>
          <p:nvPr/>
        </p:nvPicPr>
        <p:blipFill rotWithShape="1">
          <a:blip r:embed="rId2">
            <a:alphaModFix/>
          </a:blip>
          <a:srcRect b="0" l="0" r="0" t="0"/>
          <a:stretch/>
        </p:blipFill>
        <p:spPr>
          <a:xfrm>
            <a:off x="0" y="0"/>
            <a:ext cx="9144005" cy="5143500"/>
          </a:xfrm>
          <a:prstGeom prst="rect">
            <a:avLst/>
          </a:prstGeom>
          <a:noFill/>
          <a:ln>
            <a:noFill/>
          </a:ln>
        </p:spPr>
      </p:pic>
      <p:sp>
        <p:nvSpPr>
          <p:cNvPr id="762" name="Google Shape;762;p14"/>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60" name="Shape 60"/>
        <p:cNvGrpSpPr/>
        <p:nvPr/>
      </p:nvGrpSpPr>
      <p:grpSpPr>
        <a:xfrm>
          <a:off x="0" y="0"/>
          <a:ext cx="0" cy="0"/>
          <a:chOff x="0" y="0"/>
          <a:chExt cx="0" cy="0"/>
        </a:xfrm>
      </p:grpSpPr>
      <p:sp>
        <p:nvSpPr>
          <p:cNvPr id="61" name="Google Shape;61;p3"/>
          <p:cNvSpPr txBox="1"/>
          <p:nvPr>
            <p:ph type="ctrTitle"/>
          </p:nvPr>
        </p:nvSpPr>
        <p:spPr>
          <a:xfrm>
            <a:off x="752800" y="440350"/>
            <a:ext cx="7485900" cy="1159800"/>
          </a:xfrm>
          <a:prstGeom prst="rect">
            <a:avLst/>
          </a:prstGeom>
        </p:spPr>
        <p:txBody>
          <a:bodyPr anchorCtr="0" anchor="b" bIns="0" lIns="0" spcFirstLastPara="1" rIns="0" wrap="square" tIns="0">
            <a:noAutofit/>
          </a:bodyPr>
          <a:lstStyle>
            <a:lvl1pPr lvl="0" rtl="0">
              <a:spcBef>
                <a:spcPts val="0"/>
              </a:spcBef>
              <a:spcAft>
                <a:spcPts val="0"/>
              </a:spcAft>
              <a:buSzPts val="4600"/>
              <a:buNone/>
              <a:defRPr sz="4600"/>
            </a:lvl1pPr>
            <a:lvl2pPr lvl="1" rtl="0">
              <a:spcBef>
                <a:spcPts val="0"/>
              </a:spcBef>
              <a:spcAft>
                <a:spcPts val="0"/>
              </a:spcAft>
              <a:buSzPts val="4600"/>
              <a:buNone/>
              <a:defRPr sz="4600"/>
            </a:lvl2pPr>
            <a:lvl3pPr lvl="2" rtl="0">
              <a:spcBef>
                <a:spcPts val="0"/>
              </a:spcBef>
              <a:spcAft>
                <a:spcPts val="0"/>
              </a:spcAft>
              <a:buSzPts val="4600"/>
              <a:buNone/>
              <a:defRPr sz="4600"/>
            </a:lvl3pPr>
            <a:lvl4pPr lvl="3" rtl="0">
              <a:spcBef>
                <a:spcPts val="0"/>
              </a:spcBef>
              <a:spcAft>
                <a:spcPts val="0"/>
              </a:spcAft>
              <a:buSzPts val="4600"/>
              <a:buNone/>
              <a:defRPr sz="4600"/>
            </a:lvl4pPr>
            <a:lvl5pPr lvl="4" rtl="0">
              <a:spcBef>
                <a:spcPts val="0"/>
              </a:spcBef>
              <a:spcAft>
                <a:spcPts val="0"/>
              </a:spcAft>
              <a:buSzPts val="4600"/>
              <a:buNone/>
              <a:defRPr sz="4600"/>
            </a:lvl5pPr>
            <a:lvl6pPr lvl="5" rtl="0">
              <a:spcBef>
                <a:spcPts val="0"/>
              </a:spcBef>
              <a:spcAft>
                <a:spcPts val="0"/>
              </a:spcAft>
              <a:buSzPts val="4600"/>
              <a:buNone/>
              <a:defRPr sz="4600"/>
            </a:lvl6pPr>
            <a:lvl7pPr lvl="6" rtl="0">
              <a:spcBef>
                <a:spcPts val="0"/>
              </a:spcBef>
              <a:spcAft>
                <a:spcPts val="0"/>
              </a:spcAft>
              <a:buSzPts val="4600"/>
              <a:buNone/>
              <a:defRPr sz="4600"/>
            </a:lvl7pPr>
            <a:lvl8pPr lvl="7" rtl="0">
              <a:spcBef>
                <a:spcPts val="0"/>
              </a:spcBef>
              <a:spcAft>
                <a:spcPts val="0"/>
              </a:spcAft>
              <a:buSzPts val="4600"/>
              <a:buNone/>
              <a:defRPr sz="4600"/>
            </a:lvl8pPr>
            <a:lvl9pPr lvl="8" rtl="0">
              <a:spcBef>
                <a:spcPts val="0"/>
              </a:spcBef>
              <a:spcAft>
                <a:spcPts val="0"/>
              </a:spcAft>
              <a:buSzPts val="4600"/>
              <a:buNone/>
              <a:defRPr sz="4600"/>
            </a:lvl9pPr>
          </a:lstStyle>
          <a:p/>
        </p:txBody>
      </p:sp>
      <p:sp>
        <p:nvSpPr>
          <p:cNvPr id="62" name="Google Shape;62;p3"/>
          <p:cNvSpPr txBox="1"/>
          <p:nvPr>
            <p:ph idx="1" type="subTitle"/>
          </p:nvPr>
        </p:nvSpPr>
        <p:spPr>
          <a:xfrm>
            <a:off x="752800" y="1697054"/>
            <a:ext cx="7485900" cy="784800"/>
          </a:xfrm>
          <a:prstGeom prst="rect">
            <a:avLst/>
          </a:prstGeom>
        </p:spPr>
        <p:txBody>
          <a:bodyPr anchorCtr="0" anchor="t" bIns="0" lIns="0" spcFirstLastPara="1" rIns="0" wrap="square" tIns="0">
            <a:noAutofit/>
          </a:bodyPr>
          <a:lstStyle>
            <a:lvl1pPr lvl="0" rtl="0">
              <a:spcBef>
                <a:spcPts val="0"/>
              </a:spcBef>
              <a:spcAft>
                <a:spcPts val="0"/>
              </a:spcAft>
              <a:buSzPts val="1400"/>
              <a:buNone/>
              <a:defRPr>
                <a:solidFill>
                  <a:schemeClr val="accent5"/>
                </a:solidFill>
              </a:defRPr>
            </a:lvl1pPr>
            <a:lvl2pPr lvl="1" rtl="0">
              <a:spcBef>
                <a:spcPts val="1000"/>
              </a:spcBef>
              <a:spcAft>
                <a:spcPts val="0"/>
              </a:spcAft>
              <a:buSzPts val="3000"/>
              <a:buNone/>
              <a:defRPr sz="3000">
                <a:solidFill>
                  <a:schemeClr val="accent5"/>
                </a:solidFill>
              </a:defRPr>
            </a:lvl2pPr>
            <a:lvl3pPr lvl="2" rtl="0">
              <a:spcBef>
                <a:spcPts val="1000"/>
              </a:spcBef>
              <a:spcAft>
                <a:spcPts val="0"/>
              </a:spcAft>
              <a:buSzPts val="3000"/>
              <a:buNone/>
              <a:defRPr sz="3000">
                <a:solidFill>
                  <a:schemeClr val="accent5"/>
                </a:solidFill>
              </a:defRPr>
            </a:lvl3pPr>
            <a:lvl4pPr lvl="3" rtl="0">
              <a:spcBef>
                <a:spcPts val="1000"/>
              </a:spcBef>
              <a:spcAft>
                <a:spcPts val="0"/>
              </a:spcAft>
              <a:buClr>
                <a:schemeClr val="accent5"/>
              </a:buClr>
              <a:buSzPts val="3000"/>
              <a:buNone/>
              <a:defRPr sz="3000">
                <a:solidFill>
                  <a:schemeClr val="accent5"/>
                </a:solidFill>
              </a:defRPr>
            </a:lvl4pPr>
            <a:lvl5pPr lvl="4" rtl="0">
              <a:spcBef>
                <a:spcPts val="1000"/>
              </a:spcBef>
              <a:spcAft>
                <a:spcPts val="0"/>
              </a:spcAft>
              <a:buClr>
                <a:schemeClr val="accent5"/>
              </a:buClr>
              <a:buSzPts val="3000"/>
              <a:buNone/>
              <a:defRPr sz="3000">
                <a:solidFill>
                  <a:schemeClr val="accent5"/>
                </a:solidFill>
              </a:defRPr>
            </a:lvl5pPr>
            <a:lvl6pPr lvl="5" rtl="0">
              <a:spcBef>
                <a:spcPts val="1000"/>
              </a:spcBef>
              <a:spcAft>
                <a:spcPts val="0"/>
              </a:spcAft>
              <a:buClr>
                <a:schemeClr val="accent5"/>
              </a:buClr>
              <a:buSzPts val="3000"/>
              <a:buNone/>
              <a:defRPr sz="3000">
                <a:solidFill>
                  <a:schemeClr val="accent5"/>
                </a:solidFill>
              </a:defRPr>
            </a:lvl6pPr>
            <a:lvl7pPr lvl="6" rtl="0">
              <a:spcBef>
                <a:spcPts val="1000"/>
              </a:spcBef>
              <a:spcAft>
                <a:spcPts val="0"/>
              </a:spcAft>
              <a:buClr>
                <a:schemeClr val="accent5"/>
              </a:buClr>
              <a:buSzPts val="3000"/>
              <a:buNone/>
              <a:defRPr sz="3000">
                <a:solidFill>
                  <a:schemeClr val="accent5"/>
                </a:solidFill>
              </a:defRPr>
            </a:lvl7pPr>
            <a:lvl8pPr lvl="7" rtl="0">
              <a:spcBef>
                <a:spcPts val="1000"/>
              </a:spcBef>
              <a:spcAft>
                <a:spcPts val="0"/>
              </a:spcAft>
              <a:buClr>
                <a:schemeClr val="accent5"/>
              </a:buClr>
              <a:buSzPts val="3000"/>
              <a:buNone/>
              <a:defRPr sz="3000">
                <a:solidFill>
                  <a:schemeClr val="accent5"/>
                </a:solidFill>
              </a:defRPr>
            </a:lvl8pPr>
            <a:lvl9pPr lvl="8" rtl="0">
              <a:spcBef>
                <a:spcPts val="1000"/>
              </a:spcBef>
              <a:spcAft>
                <a:spcPts val="1000"/>
              </a:spcAft>
              <a:buClr>
                <a:schemeClr val="accent5"/>
              </a:buClr>
              <a:buSzPts val="3000"/>
              <a:buNone/>
              <a:defRPr sz="3000">
                <a:solidFill>
                  <a:schemeClr val="accent5"/>
                </a:solidFill>
              </a:defRPr>
            </a:lvl9pPr>
          </a:lstStyle>
          <a:p/>
        </p:txBody>
      </p:sp>
      <p:grpSp>
        <p:nvGrpSpPr>
          <p:cNvPr id="63" name="Google Shape;63;p3"/>
          <p:cNvGrpSpPr/>
          <p:nvPr/>
        </p:nvGrpSpPr>
        <p:grpSpPr>
          <a:xfrm>
            <a:off x="3409171" y="2429676"/>
            <a:ext cx="5318543" cy="7882145"/>
            <a:chOff x="3485371" y="1424851"/>
            <a:chExt cx="5318543" cy="7882145"/>
          </a:xfrm>
        </p:grpSpPr>
        <p:grpSp>
          <p:nvGrpSpPr>
            <p:cNvPr id="64" name="Google Shape;64;p3"/>
            <p:cNvGrpSpPr/>
            <p:nvPr/>
          </p:nvGrpSpPr>
          <p:grpSpPr>
            <a:xfrm>
              <a:off x="3485371" y="1958251"/>
              <a:ext cx="468816" cy="7120145"/>
              <a:chOff x="1447800" y="152400"/>
              <a:chExt cx="318597" cy="4838699"/>
            </a:xfrm>
          </p:grpSpPr>
          <p:sp>
            <p:nvSpPr>
              <p:cNvPr id="65" name="Google Shape;65;p3"/>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6" name="Google Shape;66;p3"/>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67" name="Google Shape;67;p3"/>
            <p:cNvGrpSpPr/>
            <p:nvPr/>
          </p:nvGrpSpPr>
          <p:grpSpPr>
            <a:xfrm>
              <a:off x="3808592" y="1577251"/>
              <a:ext cx="468816" cy="7120145"/>
              <a:chOff x="1600200" y="152400"/>
              <a:chExt cx="318597" cy="4838699"/>
            </a:xfrm>
          </p:grpSpPr>
          <p:sp>
            <p:nvSpPr>
              <p:cNvPr id="68" name="Google Shape;68;p3"/>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9" name="Google Shape;69;p3"/>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70" name="Google Shape;70;p3"/>
            <p:cNvGrpSpPr/>
            <p:nvPr/>
          </p:nvGrpSpPr>
          <p:grpSpPr>
            <a:xfrm>
              <a:off x="4131812" y="2186851"/>
              <a:ext cx="468816" cy="7120145"/>
              <a:chOff x="533400" y="152400"/>
              <a:chExt cx="318597" cy="4838699"/>
            </a:xfrm>
          </p:grpSpPr>
          <p:sp>
            <p:nvSpPr>
              <p:cNvPr id="71" name="Google Shape;71;p3"/>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2" name="Google Shape;72;p3"/>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73" name="Google Shape;73;p3"/>
            <p:cNvGrpSpPr/>
            <p:nvPr/>
          </p:nvGrpSpPr>
          <p:grpSpPr>
            <a:xfrm>
              <a:off x="4455033" y="1729651"/>
              <a:ext cx="468816" cy="7120145"/>
              <a:chOff x="685800" y="152400"/>
              <a:chExt cx="318597" cy="4838699"/>
            </a:xfrm>
          </p:grpSpPr>
          <p:sp>
            <p:nvSpPr>
              <p:cNvPr id="74" name="Google Shape;74;p3"/>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5" name="Google Shape;75;p3"/>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76" name="Google Shape;76;p3"/>
            <p:cNvGrpSpPr/>
            <p:nvPr/>
          </p:nvGrpSpPr>
          <p:grpSpPr>
            <a:xfrm>
              <a:off x="4778254" y="1424851"/>
              <a:ext cx="468816" cy="7120145"/>
              <a:chOff x="838200" y="152400"/>
              <a:chExt cx="318597" cy="4838699"/>
            </a:xfrm>
          </p:grpSpPr>
          <p:sp>
            <p:nvSpPr>
              <p:cNvPr id="77" name="Google Shape;77;p3"/>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8" name="Google Shape;78;p3"/>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79" name="Google Shape;79;p3"/>
            <p:cNvGrpSpPr/>
            <p:nvPr/>
          </p:nvGrpSpPr>
          <p:grpSpPr>
            <a:xfrm>
              <a:off x="5101474" y="1882051"/>
              <a:ext cx="468816" cy="7120145"/>
              <a:chOff x="990600" y="152400"/>
              <a:chExt cx="318597" cy="4838699"/>
            </a:xfrm>
          </p:grpSpPr>
          <p:sp>
            <p:nvSpPr>
              <p:cNvPr id="80" name="Google Shape;80;p3"/>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81" name="Google Shape;81;p3"/>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82" name="Google Shape;82;p3"/>
            <p:cNvGrpSpPr/>
            <p:nvPr/>
          </p:nvGrpSpPr>
          <p:grpSpPr>
            <a:xfrm>
              <a:off x="5424695" y="1729651"/>
              <a:ext cx="468816" cy="7120145"/>
              <a:chOff x="3663063" y="152400"/>
              <a:chExt cx="318597" cy="4838699"/>
            </a:xfrm>
          </p:grpSpPr>
          <p:sp>
            <p:nvSpPr>
              <p:cNvPr id="83" name="Google Shape;83;p3"/>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84" name="Google Shape;84;p3"/>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85" name="Google Shape;85;p3"/>
            <p:cNvGrpSpPr/>
            <p:nvPr/>
          </p:nvGrpSpPr>
          <p:grpSpPr>
            <a:xfrm>
              <a:off x="5747916" y="2034451"/>
              <a:ext cx="468816" cy="7120145"/>
              <a:chOff x="1295400" y="152400"/>
              <a:chExt cx="318597" cy="4838699"/>
            </a:xfrm>
          </p:grpSpPr>
          <p:sp>
            <p:nvSpPr>
              <p:cNvPr id="86" name="Google Shape;86;p3"/>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87" name="Google Shape;87;p3"/>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88" name="Google Shape;88;p3"/>
            <p:cNvGrpSpPr/>
            <p:nvPr/>
          </p:nvGrpSpPr>
          <p:grpSpPr>
            <a:xfrm>
              <a:off x="6072553" y="1958251"/>
              <a:ext cx="468816" cy="7120145"/>
              <a:chOff x="1447800" y="152400"/>
              <a:chExt cx="318597" cy="4838699"/>
            </a:xfrm>
          </p:grpSpPr>
          <p:sp>
            <p:nvSpPr>
              <p:cNvPr id="89" name="Google Shape;89;p3"/>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90" name="Google Shape;90;p3"/>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91" name="Google Shape;91;p3"/>
            <p:cNvGrpSpPr/>
            <p:nvPr/>
          </p:nvGrpSpPr>
          <p:grpSpPr>
            <a:xfrm>
              <a:off x="6395774" y="1653451"/>
              <a:ext cx="468816" cy="7120145"/>
              <a:chOff x="1600200" y="152400"/>
              <a:chExt cx="318597" cy="4838699"/>
            </a:xfrm>
          </p:grpSpPr>
          <p:sp>
            <p:nvSpPr>
              <p:cNvPr id="92" name="Google Shape;92;p3"/>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93" name="Google Shape;93;p3"/>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94" name="Google Shape;94;p3"/>
            <p:cNvGrpSpPr/>
            <p:nvPr/>
          </p:nvGrpSpPr>
          <p:grpSpPr>
            <a:xfrm>
              <a:off x="6718994" y="1424851"/>
              <a:ext cx="468816" cy="7120145"/>
              <a:chOff x="533400" y="152400"/>
              <a:chExt cx="318597" cy="4838699"/>
            </a:xfrm>
          </p:grpSpPr>
          <p:sp>
            <p:nvSpPr>
              <p:cNvPr id="95" name="Google Shape;95;p3"/>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96" name="Google Shape;96;p3"/>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97" name="Google Shape;97;p3"/>
            <p:cNvGrpSpPr/>
            <p:nvPr/>
          </p:nvGrpSpPr>
          <p:grpSpPr>
            <a:xfrm>
              <a:off x="7042215" y="1501051"/>
              <a:ext cx="468816" cy="7120145"/>
              <a:chOff x="685800" y="152400"/>
              <a:chExt cx="318597" cy="4838699"/>
            </a:xfrm>
          </p:grpSpPr>
          <p:sp>
            <p:nvSpPr>
              <p:cNvPr id="98" name="Google Shape;98;p3"/>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99" name="Google Shape;99;p3"/>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100" name="Google Shape;100;p3"/>
            <p:cNvGrpSpPr/>
            <p:nvPr/>
          </p:nvGrpSpPr>
          <p:grpSpPr>
            <a:xfrm>
              <a:off x="7365436" y="1882051"/>
              <a:ext cx="468816" cy="7120145"/>
              <a:chOff x="838200" y="152400"/>
              <a:chExt cx="318597" cy="4838699"/>
            </a:xfrm>
          </p:grpSpPr>
          <p:sp>
            <p:nvSpPr>
              <p:cNvPr id="101" name="Google Shape;101;p3"/>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02" name="Google Shape;102;p3"/>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103" name="Google Shape;103;p3"/>
            <p:cNvGrpSpPr/>
            <p:nvPr/>
          </p:nvGrpSpPr>
          <p:grpSpPr>
            <a:xfrm>
              <a:off x="7688656" y="1424851"/>
              <a:ext cx="468816" cy="7120145"/>
              <a:chOff x="990600" y="152400"/>
              <a:chExt cx="318597" cy="4838699"/>
            </a:xfrm>
          </p:grpSpPr>
          <p:sp>
            <p:nvSpPr>
              <p:cNvPr id="104" name="Google Shape;104;p3"/>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05" name="Google Shape;105;p3"/>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106" name="Google Shape;106;p3"/>
            <p:cNvGrpSpPr/>
            <p:nvPr/>
          </p:nvGrpSpPr>
          <p:grpSpPr>
            <a:xfrm>
              <a:off x="8011877" y="2186851"/>
              <a:ext cx="468816" cy="7120145"/>
              <a:chOff x="3663063" y="152400"/>
              <a:chExt cx="318597" cy="4838699"/>
            </a:xfrm>
          </p:grpSpPr>
          <p:sp>
            <p:nvSpPr>
              <p:cNvPr id="107" name="Google Shape;107;p3"/>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08" name="Google Shape;108;p3"/>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109" name="Google Shape;109;p3"/>
            <p:cNvGrpSpPr/>
            <p:nvPr/>
          </p:nvGrpSpPr>
          <p:grpSpPr>
            <a:xfrm>
              <a:off x="8335098" y="1805851"/>
              <a:ext cx="468816" cy="7120145"/>
              <a:chOff x="1295400" y="152400"/>
              <a:chExt cx="318597" cy="4838699"/>
            </a:xfrm>
          </p:grpSpPr>
          <p:sp>
            <p:nvSpPr>
              <p:cNvPr id="110" name="Google Shape;110;p3"/>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11" name="Google Shape;111;p3"/>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112" name="Shape 112"/>
        <p:cNvGrpSpPr/>
        <p:nvPr/>
      </p:nvGrpSpPr>
      <p:grpSpPr>
        <a:xfrm>
          <a:off x="0" y="0"/>
          <a:ext cx="0" cy="0"/>
          <a:chOff x="0" y="0"/>
          <a:chExt cx="0" cy="0"/>
        </a:xfrm>
      </p:grpSpPr>
      <p:sp>
        <p:nvSpPr>
          <p:cNvPr id="113" name="Google Shape;113;p4"/>
          <p:cNvSpPr txBox="1"/>
          <p:nvPr>
            <p:ph idx="1" type="body"/>
          </p:nvPr>
        </p:nvSpPr>
        <p:spPr>
          <a:xfrm>
            <a:off x="1652750" y="2161800"/>
            <a:ext cx="5838300" cy="819900"/>
          </a:xfrm>
          <a:prstGeom prst="rect">
            <a:avLst/>
          </a:prstGeom>
        </p:spPr>
        <p:txBody>
          <a:bodyPr anchorCtr="0" anchor="ctr" bIns="0" lIns="0" spcFirstLastPara="1" rIns="0" wrap="square" tIns="0">
            <a:noAutofit/>
          </a:bodyPr>
          <a:lstStyle>
            <a:lvl1pPr indent="-406400" lvl="0" marL="457200" rtl="0" algn="ctr">
              <a:lnSpc>
                <a:spcPct val="115000"/>
              </a:lnSpc>
              <a:spcBef>
                <a:spcPts val="600"/>
              </a:spcBef>
              <a:spcAft>
                <a:spcPts val="0"/>
              </a:spcAft>
              <a:buSzPts val="2800"/>
              <a:buFont typeface="Mali"/>
              <a:buChar char="✘"/>
              <a:defRPr sz="2800">
                <a:latin typeface="Mali"/>
                <a:ea typeface="Mali"/>
                <a:cs typeface="Mali"/>
                <a:sym typeface="Mali"/>
              </a:defRPr>
            </a:lvl1pPr>
            <a:lvl2pPr indent="-406400" lvl="1" marL="914400" rtl="0" algn="ctr">
              <a:lnSpc>
                <a:spcPct val="115000"/>
              </a:lnSpc>
              <a:spcBef>
                <a:spcPts val="1000"/>
              </a:spcBef>
              <a:spcAft>
                <a:spcPts val="0"/>
              </a:spcAft>
              <a:buSzPts val="2800"/>
              <a:buFont typeface="Mali"/>
              <a:buChar char="-"/>
              <a:defRPr sz="2800">
                <a:latin typeface="Mali"/>
                <a:ea typeface="Mali"/>
                <a:cs typeface="Mali"/>
                <a:sym typeface="Mali"/>
              </a:defRPr>
            </a:lvl2pPr>
            <a:lvl3pPr indent="-406400" lvl="2" marL="1371600" rtl="0" algn="ctr">
              <a:lnSpc>
                <a:spcPct val="115000"/>
              </a:lnSpc>
              <a:spcBef>
                <a:spcPts val="1000"/>
              </a:spcBef>
              <a:spcAft>
                <a:spcPts val="0"/>
              </a:spcAft>
              <a:buSzPts val="2800"/>
              <a:buFont typeface="Mali"/>
              <a:buChar char="-"/>
              <a:defRPr sz="2800">
                <a:latin typeface="Mali"/>
                <a:ea typeface="Mali"/>
                <a:cs typeface="Mali"/>
                <a:sym typeface="Mali"/>
              </a:defRPr>
            </a:lvl3pPr>
            <a:lvl4pPr indent="-406400" lvl="3" marL="1828800" rtl="0" algn="ctr">
              <a:lnSpc>
                <a:spcPct val="115000"/>
              </a:lnSpc>
              <a:spcBef>
                <a:spcPts val="1000"/>
              </a:spcBef>
              <a:spcAft>
                <a:spcPts val="0"/>
              </a:spcAft>
              <a:buSzPts val="2800"/>
              <a:buFont typeface="Mali"/>
              <a:buChar char="●"/>
              <a:defRPr sz="2800">
                <a:latin typeface="Mali"/>
                <a:ea typeface="Mali"/>
                <a:cs typeface="Mali"/>
                <a:sym typeface="Mali"/>
              </a:defRPr>
            </a:lvl4pPr>
            <a:lvl5pPr indent="-406400" lvl="4" marL="2286000" rtl="0" algn="ctr">
              <a:lnSpc>
                <a:spcPct val="115000"/>
              </a:lnSpc>
              <a:spcBef>
                <a:spcPts val="1000"/>
              </a:spcBef>
              <a:spcAft>
                <a:spcPts val="0"/>
              </a:spcAft>
              <a:buSzPts val="2800"/>
              <a:buFont typeface="Mali"/>
              <a:buChar char="○"/>
              <a:defRPr sz="2800">
                <a:latin typeface="Mali"/>
                <a:ea typeface="Mali"/>
                <a:cs typeface="Mali"/>
                <a:sym typeface="Mali"/>
              </a:defRPr>
            </a:lvl5pPr>
            <a:lvl6pPr indent="-406400" lvl="5" marL="2743200" rtl="0" algn="ctr">
              <a:lnSpc>
                <a:spcPct val="115000"/>
              </a:lnSpc>
              <a:spcBef>
                <a:spcPts val="1000"/>
              </a:spcBef>
              <a:spcAft>
                <a:spcPts val="0"/>
              </a:spcAft>
              <a:buSzPts val="2800"/>
              <a:buFont typeface="Mali"/>
              <a:buChar char="■"/>
              <a:defRPr sz="2800">
                <a:latin typeface="Mali"/>
                <a:ea typeface="Mali"/>
                <a:cs typeface="Mali"/>
                <a:sym typeface="Mali"/>
              </a:defRPr>
            </a:lvl6pPr>
            <a:lvl7pPr indent="-406400" lvl="6" marL="3200400" rtl="0" algn="ctr">
              <a:lnSpc>
                <a:spcPct val="115000"/>
              </a:lnSpc>
              <a:spcBef>
                <a:spcPts val="1000"/>
              </a:spcBef>
              <a:spcAft>
                <a:spcPts val="0"/>
              </a:spcAft>
              <a:buSzPts val="2800"/>
              <a:buFont typeface="Mali"/>
              <a:buChar char="●"/>
              <a:defRPr sz="2800">
                <a:latin typeface="Mali"/>
                <a:ea typeface="Mali"/>
                <a:cs typeface="Mali"/>
                <a:sym typeface="Mali"/>
              </a:defRPr>
            </a:lvl7pPr>
            <a:lvl8pPr indent="-406400" lvl="7" marL="3657600" rtl="0" algn="ctr">
              <a:lnSpc>
                <a:spcPct val="115000"/>
              </a:lnSpc>
              <a:spcBef>
                <a:spcPts val="1000"/>
              </a:spcBef>
              <a:spcAft>
                <a:spcPts val="0"/>
              </a:spcAft>
              <a:buSzPts val="2800"/>
              <a:buFont typeface="Mali"/>
              <a:buChar char="○"/>
              <a:defRPr sz="2800">
                <a:latin typeface="Mali"/>
                <a:ea typeface="Mali"/>
                <a:cs typeface="Mali"/>
                <a:sym typeface="Mali"/>
              </a:defRPr>
            </a:lvl8pPr>
            <a:lvl9pPr indent="-406400" lvl="8" marL="4114800" algn="ctr">
              <a:lnSpc>
                <a:spcPct val="115000"/>
              </a:lnSpc>
              <a:spcBef>
                <a:spcPts val="1000"/>
              </a:spcBef>
              <a:spcAft>
                <a:spcPts val="1000"/>
              </a:spcAft>
              <a:buSzPts val="2800"/>
              <a:buFont typeface="Mali"/>
              <a:buChar char="■"/>
              <a:defRPr sz="2800">
                <a:latin typeface="Mali"/>
                <a:ea typeface="Mali"/>
                <a:cs typeface="Mali"/>
                <a:sym typeface="Mali"/>
              </a:defRPr>
            </a:lvl9pPr>
          </a:lstStyle>
          <a:p/>
        </p:txBody>
      </p:sp>
      <p:sp>
        <p:nvSpPr>
          <p:cNvPr id="114" name="Google Shape;114;p4"/>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115" name="Google Shape;115;p4"/>
          <p:cNvGrpSpPr/>
          <p:nvPr/>
        </p:nvGrpSpPr>
        <p:grpSpPr>
          <a:xfrm rot="599924">
            <a:off x="3521476" y="4047637"/>
            <a:ext cx="468832" cy="7120389"/>
            <a:chOff x="1447800" y="152400"/>
            <a:chExt cx="318597" cy="4838699"/>
          </a:xfrm>
        </p:grpSpPr>
        <p:sp>
          <p:nvSpPr>
            <p:cNvPr id="116" name="Google Shape;116;p4"/>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17" name="Google Shape;117;p4"/>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118" name="Google Shape;118;p4"/>
          <p:cNvGrpSpPr/>
          <p:nvPr/>
        </p:nvGrpSpPr>
        <p:grpSpPr>
          <a:xfrm rot="1200084">
            <a:off x="1203519" y="3607342"/>
            <a:ext cx="468801" cy="7119911"/>
            <a:chOff x="1600200" y="152400"/>
            <a:chExt cx="318597" cy="4838699"/>
          </a:xfrm>
        </p:grpSpPr>
        <p:sp>
          <p:nvSpPr>
            <p:cNvPr id="119" name="Google Shape;119;p4"/>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20" name="Google Shape;120;p4"/>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121" name="Google Shape;121;p4"/>
          <p:cNvGrpSpPr/>
          <p:nvPr/>
        </p:nvGrpSpPr>
        <p:grpSpPr>
          <a:xfrm rot="1799848">
            <a:off x="34414" y="3701307"/>
            <a:ext cx="468820" cy="7120207"/>
            <a:chOff x="533400" y="152400"/>
            <a:chExt cx="318597" cy="4838699"/>
          </a:xfrm>
        </p:grpSpPr>
        <p:sp>
          <p:nvSpPr>
            <p:cNvPr id="122" name="Google Shape;122;p4"/>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23" name="Google Shape;123;p4"/>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124" name="Google Shape;124;p4"/>
          <p:cNvGrpSpPr/>
          <p:nvPr/>
        </p:nvGrpSpPr>
        <p:grpSpPr>
          <a:xfrm rot="2399941">
            <a:off x="-1049427" y="2658217"/>
            <a:ext cx="468795" cy="7119825"/>
            <a:chOff x="685800" y="152400"/>
            <a:chExt cx="318597" cy="4838699"/>
          </a:xfrm>
        </p:grpSpPr>
        <p:sp>
          <p:nvSpPr>
            <p:cNvPr id="125" name="Google Shape;125;p4"/>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26" name="Google Shape;126;p4"/>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127" name="Google Shape;127;p4"/>
          <p:cNvGrpSpPr/>
          <p:nvPr/>
        </p:nvGrpSpPr>
        <p:grpSpPr>
          <a:xfrm rot="2999880">
            <a:off x="-1706982" y="917344"/>
            <a:ext cx="468816" cy="7120136"/>
            <a:chOff x="838200" y="152400"/>
            <a:chExt cx="318597" cy="4838699"/>
          </a:xfrm>
        </p:grpSpPr>
        <p:sp>
          <p:nvSpPr>
            <p:cNvPr id="128" name="Google Shape;128;p4"/>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29" name="Google Shape;129;p4"/>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130" name="Google Shape;130;p4"/>
          <p:cNvGrpSpPr/>
          <p:nvPr/>
        </p:nvGrpSpPr>
        <p:grpSpPr>
          <a:xfrm rot="3600035">
            <a:off x="-2254612" y="80296"/>
            <a:ext cx="468793" cy="7119788"/>
            <a:chOff x="990600" y="152400"/>
            <a:chExt cx="318597" cy="4838699"/>
          </a:xfrm>
        </p:grpSpPr>
        <p:sp>
          <p:nvSpPr>
            <p:cNvPr id="131" name="Google Shape;131;p4"/>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32" name="Google Shape;132;p4"/>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133" name="Google Shape;133;p4"/>
          <p:cNvGrpSpPr/>
          <p:nvPr/>
        </p:nvGrpSpPr>
        <p:grpSpPr>
          <a:xfrm rot="5400000">
            <a:off x="-2254612" y="-2303662"/>
            <a:ext cx="468784" cy="7119661"/>
            <a:chOff x="3663063" y="152400"/>
            <a:chExt cx="318597" cy="4838699"/>
          </a:xfrm>
        </p:grpSpPr>
        <p:sp>
          <p:nvSpPr>
            <p:cNvPr id="134" name="Google Shape;134;p4"/>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35" name="Google Shape;135;p4"/>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136" name="Google Shape;136;p4"/>
          <p:cNvGrpSpPr/>
          <p:nvPr/>
        </p:nvGrpSpPr>
        <p:grpSpPr>
          <a:xfrm rot="4800076">
            <a:off x="-1784050" y="-2583919"/>
            <a:ext cx="468832" cy="7120389"/>
            <a:chOff x="1295400" y="152400"/>
            <a:chExt cx="318597" cy="4838699"/>
          </a:xfrm>
        </p:grpSpPr>
        <p:sp>
          <p:nvSpPr>
            <p:cNvPr id="137" name="Google Shape;137;p4"/>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38" name="Google Shape;138;p4"/>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139" name="Google Shape;139;p4"/>
          <p:cNvGrpSpPr/>
          <p:nvPr/>
        </p:nvGrpSpPr>
        <p:grpSpPr>
          <a:xfrm rot="-10579780">
            <a:off x="6292864" y="-6220883"/>
            <a:ext cx="468822" cy="7120233"/>
            <a:chOff x="1447800" y="152400"/>
            <a:chExt cx="318597" cy="4838699"/>
          </a:xfrm>
        </p:grpSpPr>
        <p:sp>
          <p:nvSpPr>
            <p:cNvPr id="140" name="Google Shape;140;p4"/>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41" name="Google Shape;141;p4"/>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142" name="Google Shape;142;p4"/>
          <p:cNvGrpSpPr/>
          <p:nvPr/>
        </p:nvGrpSpPr>
        <p:grpSpPr>
          <a:xfrm rot="-9950062">
            <a:off x="7352097" y="-5550575"/>
            <a:ext cx="468798" cy="7119870"/>
            <a:chOff x="1600200" y="152400"/>
            <a:chExt cx="318597" cy="4838699"/>
          </a:xfrm>
        </p:grpSpPr>
        <p:sp>
          <p:nvSpPr>
            <p:cNvPr id="143" name="Google Shape;143;p4"/>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44" name="Google Shape;144;p4"/>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145" name="Google Shape;145;p4"/>
          <p:cNvGrpSpPr/>
          <p:nvPr/>
        </p:nvGrpSpPr>
        <p:grpSpPr>
          <a:xfrm rot="-8674393">
            <a:off x="9511353" y="-5246133"/>
            <a:ext cx="468831" cy="7120371"/>
            <a:chOff x="533400" y="152400"/>
            <a:chExt cx="318597" cy="4838699"/>
          </a:xfrm>
        </p:grpSpPr>
        <p:sp>
          <p:nvSpPr>
            <p:cNvPr id="146" name="Google Shape;146;p4"/>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47" name="Google Shape;147;p4"/>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148" name="Google Shape;148;p4"/>
          <p:cNvGrpSpPr/>
          <p:nvPr/>
        </p:nvGrpSpPr>
        <p:grpSpPr>
          <a:xfrm rot="-7873507">
            <a:off x="10561410" y="-3573826"/>
            <a:ext cx="468793" cy="7119801"/>
            <a:chOff x="685800" y="152400"/>
            <a:chExt cx="318597" cy="4838699"/>
          </a:xfrm>
        </p:grpSpPr>
        <p:sp>
          <p:nvSpPr>
            <p:cNvPr id="149" name="Google Shape;149;p4"/>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50" name="Google Shape;150;p4"/>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151" name="Google Shape;151;p4"/>
          <p:cNvGrpSpPr/>
          <p:nvPr/>
        </p:nvGrpSpPr>
        <p:grpSpPr>
          <a:xfrm rot="-7606867">
            <a:off x="10496000" y="-2583904"/>
            <a:ext cx="468829" cy="7120347"/>
            <a:chOff x="838200" y="152400"/>
            <a:chExt cx="318597" cy="4838699"/>
          </a:xfrm>
        </p:grpSpPr>
        <p:sp>
          <p:nvSpPr>
            <p:cNvPr id="152" name="Google Shape;152;p4"/>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53" name="Google Shape;153;p4"/>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154" name="Google Shape;154;p4"/>
          <p:cNvGrpSpPr/>
          <p:nvPr/>
        </p:nvGrpSpPr>
        <p:grpSpPr>
          <a:xfrm rot="-5400000">
            <a:off x="11193572" y="80361"/>
            <a:ext cx="468784" cy="7119661"/>
            <a:chOff x="990600" y="152400"/>
            <a:chExt cx="318597" cy="4838699"/>
          </a:xfrm>
        </p:grpSpPr>
        <p:sp>
          <p:nvSpPr>
            <p:cNvPr id="155" name="Google Shape;155;p4"/>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56" name="Google Shape;156;p4"/>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157" name="Google Shape;157;p4"/>
          <p:cNvGrpSpPr/>
          <p:nvPr/>
        </p:nvGrpSpPr>
        <p:grpSpPr>
          <a:xfrm rot="-5400000">
            <a:off x="11650769" y="454778"/>
            <a:ext cx="468784" cy="7119661"/>
            <a:chOff x="3663063" y="152400"/>
            <a:chExt cx="318597" cy="4838699"/>
          </a:xfrm>
        </p:grpSpPr>
        <p:sp>
          <p:nvSpPr>
            <p:cNvPr id="158" name="Google Shape;158;p4"/>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59" name="Google Shape;159;p4"/>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160" name="Google Shape;160;p4"/>
          <p:cNvGrpSpPr/>
          <p:nvPr/>
        </p:nvGrpSpPr>
        <p:grpSpPr>
          <a:xfrm rot="-3998544">
            <a:off x="10865416" y="2410833"/>
            <a:ext cx="468813" cy="7120102"/>
            <a:chOff x="1295400" y="152400"/>
            <a:chExt cx="318597" cy="4838699"/>
          </a:xfrm>
        </p:grpSpPr>
        <p:sp>
          <p:nvSpPr>
            <p:cNvPr id="161" name="Google Shape;161;p4"/>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62" name="Google Shape;162;p4"/>
            <p:cNvPicPr preferRelativeResize="0"/>
            <p:nvPr/>
          </p:nvPicPr>
          <p:blipFill>
            <a:blip r:embed="rId2">
              <a:alphaModFix/>
            </a:blip>
            <a:stretch>
              <a:fillRect/>
            </a:stretch>
          </p:blipFill>
          <p:spPr>
            <a:xfrm>
              <a:off x="1295400" y="152400"/>
              <a:ext cx="318597" cy="4838699"/>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63" name="Shape 163"/>
        <p:cNvGrpSpPr/>
        <p:nvPr/>
      </p:nvGrpSpPr>
      <p:grpSpPr>
        <a:xfrm>
          <a:off x="0" y="0"/>
          <a:ext cx="0" cy="0"/>
          <a:chOff x="0" y="0"/>
          <a:chExt cx="0" cy="0"/>
        </a:xfrm>
      </p:grpSpPr>
      <p:sp>
        <p:nvSpPr>
          <p:cNvPr id="164" name="Google Shape;164;p5"/>
          <p:cNvSpPr/>
          <p:nvPr/>
        </p:nvSpPr>
        <p:spPr>
          <a:xfrm rot="197195">
            <a:off x="572737" y="994041"/>
            <a:ext cx="2440148" cy="137295"/>
          </a:xfrm>
          <a:custGeom>
            <a:rect b="b" l="l" r="r" t="t"/>
            <a:pathLst>
              <a:path extrusionOk="0" h="8963" w="8217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5"/>
          <p:cNvSpPr txBox="1"/>
          <p:nvPr>
            <p:ph type="title"/>
          </p:nvPr>
        </p:nvSpPr>
        <p:spPr>
          <a:xfrm>
            <a:off x="829000" y="526700"/>
            <a:ext cx="6902100" cy="460500"/>
          </a:xfrm>
          <a:prstGeom prst="rect">
            <a:avLst/>
          </a:prstGeom>
        </p:spPr>
        <p:txBody>
          <a:bodyPr anchorCtr="0" anchor="b" bIns="0" lIns="0" spcFirstLastPara="1" rIns="0" wrap="square" tIns="0">
            <a:noAutofit/>
          </a:bodyPr>
          <a:lstStyle>
            <a:lvl1pPr lvl="0">
              <a:spcBef>
                <a:spcPts val="0"/>
              </a:spcBef>
              <a:spcAft>
                <a:spcPts val="0"/>
              </a:spcAft>
              <a:buSzPts val="2800"/>
              <a:buNone/>
              <a:defRPr sz="3600">
                <a:latin typeface="Nunito SemiBold"/>
                <a:ea typeface="Nunito SemiBold"/>
                <a:cs typeface="Nunito SemiBold"/>
                <a:sym typeface="Nunito SemiBol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66" name="Google Shape;166;p5"/>
          <p:cNvSpPr txBox="1"/>
          <p:nvPr>
            <p:ph idx="1" type="body"/>
          </p:nvPr>
        </p:nvSpPr>
        <p:spPr>
          <a:xfrm>
            <a:off x="829000" y="1352549"/>
            <a:ext cx="6902100" cy="3341400"/>
          </a:xfrm>
          <a:prstGeom prst="rect">
            <a:avLst/>
          </a:prstGeom>
        </p:spPr>
        <p:txBody>
          <a:bodyPr anchorCtr="0" anchor="t" bIns="0" lIns="0" spcFirstLastPara="1" rIns="0" wrap="square" tIns="0">
            <a:noAutofit/>
          </a:bodyPr>
          <a:lstStyle>
            <a:lvl1pPr indent="-317500" lvl="0" marL="457200">
              <a:spcBef>
                <a:spcPts val="600"/>
              </a:spcBef>
              <a:spcAft>
                <a:spcPts val="0"/>
              </a:spcAft>
              <a:buSzPts val="1400"/>
              <a:buChar char="✘"/>
              <a:defRPr/>
            </a:lvl1pPr>
            <a:lvl2pPr indent="-381000" lvl="1" marL="914400">
              <a:spcBef>
                <a:spcPts val="1000"/>
              </a:spcBef>
              <a:spcAft>
                <a:spcPts val="0"/>
              </a:spcAft>
              <a:buSzPts val="2400"/>
              <a:buChar char="-"/>
              <a:defRPr/>
            </a:lvl2pPr>
            <a:lvl3pPr indent="-381000" lvl="2" marL="1371600">
              <a:spcBef>
                <a:spcPts val="1000"/>
              </a:spcBef>
              <a:spcAft>
                <a:spcPts val="0"/>
              </a:spcAft>
              <a:buSzPts val="2400"/>
              <a:buChar char="-"/>
              <a:defRPr/>
            </a:lvl3pPr>
            <a:lvl4pPr indent="-381000" lvl="3" marL="1828800">
              <a:spcBef>
                <a:spcPts val="1000"/>
              </a:spcBef>
              <a:spcAft>
                <a:spcPts val="0"/>
              </a:spcAft>
              <a:buSzPts val="2400"/>
              <a:buChar char="●"/>
              <a:defRPr/>
            </a:lvl4pPr>
            <a:lvl5pPr indent="-381000" lvl="4" marL="2286000">
              <a:spcBef>
                <a:spcPts val="1000"/>
              </a:spcBef>
              <a:spcAft>
                <a:spcPts val="0"/>
              </a:spcAft>
              <a:buSzPts val="2400"/>
              <a:buChar char="○"/>
              <a:defRPr/>
            </a:lvl5pPr>
            <a:lvl6pPr indent="-381000" lvl="5" marL="2743200">
              <a:spcBef>
                <a:spcPts val="1000"/>
              </a:spcBef>
              <a:spcAft>
                <a:spcPts val="0"/>
              </a:spcAft>
              <a:buSzPts val="2400"/>
              <a:buChar char="■"/>
              <a:defRPr/>
            </a:lvl6pPr>
            <a:lvl7pPr indent="-381000" lvl="6" marL="3200400">
              <a:spcBef>
                <a:spcPts val="1000"/>
              </a:spcBef>
              <a:spcAft>
                <a:spcPts val="0"/>
              </a:spcAft>
              <a:buSzPts val="2400"/>
              <a:buChar char="●"/>
              <a:defRPr/>
            </a:lvl7pPr>
            <a:lvl8pPr indent="-381000" lvl="7" marL="3657600">
              <a:spcBef>
                <a:spcPts val="1000"/>
              </a:spcBef>
              <a:spcAft>
                <a:spcPts val="0"/>
              </a:spcAft>
              <a:buSzPts val="2400"/>
              <a:buChar char="○"/>
              <a:defRPr/>
            </a:lvl8pPr>
            <a:lvl9pPr indent="-381000" lvl="8" marL="4114800">
              <a:spcBef>
                <a:spcPts val="1000"/>
              </a:spcBef>
              <a:spcAft>
                <a:spcPts val="1000"/>
              </a:spcAft>
              <a:buSzPts val="2400"/>
              <a:buChar char="■"/>
              <a:defRPr/>
            </a:lvl9pPr>
          </a:lstStyle>
          <a:p/>
        </p:txBody>
      </p:sp>
      <p:sp>
        <p:nvSpPr>
          <p:cNvPr id="167" name="Google Shape;167;p5"/>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168" name="Google Shape;168;p5"/>
          <p:cNvGrpSpPr/>
          <p:nvPr/>
        </p:nvGrpSpPr>
        <p:grpSpPr>
          <a:xfrm>
            <a:off x="8004404" y="417297"/>
            <a:ext cx="3529549" cy="4525764"/>
            <a:chOff x="8004404" y="372498"/>
            <a:chExt cx="3529549" cy="4525764"/>
          </a:xfrm>
        </p:grpSpPr>
        <p:grpSp>
          <p:nvGrpSpPr>
            <p:cNvPr id="169" name="Google Shape;169;p5"/>
            <p:cNvGrpSpPr/>
            <p:nvPr/>
          </p:nvGrpSpPr>
          <p:grpSpPr>
            <a:xfrm flipH="1" rot="-5400000">
              <a:off x="8541351" y="-164449"/>
              <a:ext cx="2227938" cy="3301831"/>
              <a:chOff x="3485371" y="1424851"/>
              <a:chExt cx="5318543" cy="7882145"/>
            </a:xfrm>
          </p:grpSpPr>
          <p:grpSp>
            <p:nvGrpSpPr>
              <p:cNvPr id="170" name="Google Shape;170;p5"/>
              <p:cNvGrpSpPr/>
              <p:nvPr/>
            </p:nvGrpSpPr>
            <p:grpSpPr>
              <a:xfrm>
                <a:off x="3485371" y="1958251"/>
                <a:ext cx="468816" cy="7120145"/>
                <a:chOff x="1447800" y="152400"/>
                <a:chExt cx="318597" cy="4838699"/>
              </a:xfrm>
            </p:grpSpPr>
            <p:sp>
              <p:nvSpPr>
                <p:cNvPr id="171" name="Google Shape;171;p5"/>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72" name="Google Shape;172;p5"/>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173" name="Google Shape;173;p5"/>
              <p:cNvGrpSpPr/>
              <p:nvPr/>
            </p:nvGrpSpPr>
            <p:grpSpPr>
              <a:xfrm>
                <a:off x="3808592" y="1577251"/>
                <a:ext cx="468816" cy="7120145"/>
                <a:chOff x="1600200" y="152400"/>
                <a:chExt cx="318597" cy="4838699"/>
              </a:xfrm>
            </p:grpSpPr>
            <p:sp>
              <p:nvSpPr>
                <p:cNvPr id="174" name="Google Shape;174;p5"/>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75" name="Google Shape;175;p5"/>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176" name="Google Shape;176;p5"/>
              <p:cNvGrpSpPr/>
              <p:nvPr/>
            </p:nvGrpSpPr>
            <p:grpSpPr>
              <a:xfrm>
                <a:off x="4131812" y="2186851"/>
                <a:ext cx="468816" cy="7120145"/>
                <a:chOff x="533400" y="152400"/>
                <a:chExt cx="318597" cy="4838699"/>
              </a:xfrm>
            </p:grpSpPr>
            <p:sp>
              <p:nvSpPr>
                <p:cNvPr id="177" name="Google Shape;177;p5"/>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78" name="Google Shape;178;p5"/>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179" name="Google Shape;179;p5"/>
              <p:cNvGrpSpPr/>
              <p:nvPr/>
            </p:nvGrpSpPr>
            <p:grpSpPr>
              <a:xfrm>
                <a:off x="4455033" y="1729651"/>
                <a:ext cx="468816" cy="7120145"/>
                <a:chOff x="685800" y="152400"/>
                <a:chExt cx="318597" cy="4838699"/>
              </a:xfrm>
            </p:grpSpPr>
            <p:sp>
              <p:nvSpPr>
                <p:cNvPr id="180" name="Google Shape;180;p5"/>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81" name="Google Shape;181;p5"/>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182" name="Google Shape;182;p5"/>
              <p:cNvGrpSpPr/>
              <p:nvPr/>
            </p:nvGrpSpPr>
            <p:grpSpPr>
              <a:xfrm>
                <a:off x="4778254" y="1424851"/>
                <a:ext cx="468816" cy="7120145"/>
                <a:chOff x="838200" y="152400"/>
                <a:chExt cx="318597" cy="4838699"/>
              </a:xfrm>
            </p:grpSpPr>
            <p:sp>
              <p:nvSpPr>
                <p:cNvPr id="183" name="Google Shape;183;p5"/>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84" name="Google Shape;184;p5"/>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185" name="Google Shape;185;p5"/>
              <p:cNvGrpSpPr/>
              <p:nvPr/>
            </p:nvGrpSpPr>
            <p:grpSpPr>
              <a:xfrm>
                <a:off x="5101474" y="1882051"/>
                <a:ext cx="468816" cy="7120145"/>
                <a:chOff x="990600" y="152400"/>
                <a:chExt cx="318597" cy="4838699"/>
              </a:xfrm>
            </p:grpSpPr>
            <p:sp>
              <p:nvSpPr>
                <p:cNvPr id="186" name="Google Shape;186;p5"/>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87" name="Google Shape;187;p5"/>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188" name="Google Shape;188;p5"/>
              <p:cNvGrpSpPr/>
              <p:nvPr/>
            </p:nvGrpSpPr>
            <p:grpSpPr>
              <a:xfrm>
                <a:off x="5424695" y="1729651"/>
                <a:ext cx="468816" cy="7120145"/>
                <a:chOff x="3663063" y="152400"/>
                <a:chExt cx="318597" cy="4838699"/>
              </a:xfrm>
            </p:grpSpPr>
            <p:sp>
              <p:nvSpPr>
                <p:cNvPr id="189" name="Google Shape;189;p5"/>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90" name="Google Shape;190;p5"/>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191" name="Google Shape;191;p5"/>
              <p:cNvGrpSpPr/>
              <p:nvPr/>
            </p:nvGrpSpPr>
            <p:grpSpPr>
              <a:xfrm>
                <a:off x="5929821" y="2034451"/>
                <a:ext cx="468816" cy="7120145"/>
                <a:chOff x="1419019" y="152400"/>
                <a:chExt cx="318597" cy="4838699"/>
              </a:xfrm>
            </p:grpSpPr>
            <p:sp>
              <p:nvSpPr>
                <p:cNvPr id="192" name="Google Shape;192;p5"/>
                <p:cNvSpPr/>
                <p:nvPr/>
              </p:nvSpPr>
              <p:spPr>
                <a:xfrm>
                  <a:off x="1423362"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93" name="Google Shape;193;p5"/>
                <p:cNvPicPr preferRelativeResize="0"/>
                <p:nvPr/>
              </p:nvPicPr>
              <p:blipFill>
                <a:blip r:embed="rId2">
                  <a:alphaModFix/>
                </a:blip>
                <a:stretch>
                  <a:fillRect/>
                </a:stretch>
              </p:blipFill>
              <p:spPr>
                <a:xfrm>
                  <a:off x="1419019" y="152400"/>
                  <a:ext cx="318597" cy="4838699"/>
                </a:xfrm>
                <a:prstGeom prst="rect">
                  <a:avLst/>
                </a:prstGeom>
                <a:noFill/>
                <a:ln>
                  <a:noFill/>
                </a:ln>
              </p:spPr>
            </p:pic>
          </p:grpSp>
          <p:grpSp>
            <p:nvGrpSpPr>
              <p:cNvPr id="194" name="Google Shape;194;p5"/>
              <p:cNvGrpSpPr/>
              <p:nvPr/>
            </p:nvGrpSpPr>
            <p:grpSpPr>
              <a:xfrm>
                <a:off x="6395774" y="1653451"/>
                <a:ext cx="468816" cy="7120145"/>
                <a:chOff x="1600200" y="152400"/>
                <a:chExt cx="318597" cy="4838699"/>
              </a:xfrm>
            </p:grpSpPr>
            <p:sp>
              <p:nvSpPr>
                <p:cNvPr id="195" name="Google Shape;195;p5"/>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96" name="Google Shape;196;p5"/>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197" name="Google Shape;197;p5"/>
              <p:cNvGrpSpPr/>
              <p:nvPr/>
            </p:nvGrpSpPr>
            <p:grpSpPr>
              <a:xfrm>
                <a:off x="6718994" y="1424851"/>
                <a:ext cx="468816" cy="7120145"/>
                <a:chOff x="533400" y="152400"/>
                <a:chExt cx="318597" cy="4838699"/>
              </a:xfrm>
            </p:grpSpPr>
            <p:sp>
              <p:nvSpPr>
                <p:cNvPr id="198" name="Google Shape;198;p5"/>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99" name="Google Shape;199;p5"/>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200" name="Google Shape;200;p5"/>
              <p:cNvGrpSpPr/>
              <p:nvPr/>
            </p:nvGrpSpPr>
            <p:grpSpPr>
              <a:xfrm>
                <a:off x="7042215" y="1501051"/>
                <a:ext cx="468816" cy="7120145"/>
                <a:chOff x="685800" y="152400"/>
                <a:chExt cx="318597" cy="4838699"/>
              </a:xfrm>
            </p:grpSpPr>
            <p:sp>
              <p:nvSpPr>
                <p:cNvPr id="201" name="Google Shape;201;p5"/>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02" name="Google Shape;202;p5"/>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203" name="Google Shape;203;p5"/>
              <p:cNvGrpSpPr/>
              <p:nvPr/>
            </p:nvGrpSpPr>
            <p:grpSpPr>
              <a:xfrm>
                <a:off x="7365436" y="1882051"/>
                <a:ext cx="468816" cy="7120145"/>
                <a:chOff x="838200" y="152400"/>
                <a:chExt cx="318597" cy="4838699"/>
              </a:xfrm>
            </p:grpSpPr>
            <p:sp>
              <p:nvSpPr>
                <p:cNvPr id="204" name="Google Shape;204;p5"/>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05" name="Google Shape;205;p5"/>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206" name="Google Shape;206;p5"/>
              <p:cNvGrpSpPr/>
              <p:nvPr/>
            </p:nvGrpSpPr>
            <p:grpSpPr>
              <a:xfrm>
                <a:off x="8011877" y="2186851"/>
                <a:ext cx="468816" cy="7120145"/>
                <a:chOff x="3663063" y="152400"/>
                <a:chExt cx="318597" cy="4838699"/>
              </a:xfrm>
            </p:grpSpPr>
            <p:sp>
              <p:nvSpPr>
                <p:cNvPr id="207" name="Google Shape;207;p5"/>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08" name="Google Shape;208;p5"/>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209" name="Google Shape;209;p5"/>
              <p:cNvGrpSpPr/>
              <p:nvPr/>
            </p:nvGrpSpPr>
            <p:grpSpPr>
              <a:xfrm>
                <a:off x="8335098" y="1805851"/>
                <a:ext cx="468816" cy="7120145"/>
                <a:chOff x="1295400" y="152400"/>
                <a:chExt cx="318597" cy="4838699"/>
              </a:xfrm>
            </p:grpSpPr>
            <p:sp>
              <p:nvSpPr>
                <p:cNvPr id="210" name="Google Shape;210;p5"/>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11" name="Google Shape;211;p5"/>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grpSp>
          <p:nvGrpSpPr>
            <p:cNvPr id="212" name="Google Shape;212;p5"/>
            <p:cNvGrpSpPr/>
            <p:nvPr/>
          </p:nvGrpSpPr>
          <p:grpSpPr>
            <a:xfrm flipH="1" rot="-5400000">
              <a:off x="9848714" y="1201031"/>
              <a:ext cx="196383" cy="2982574"/>
              <a:chOff x="1447800" y="152400"/>
              <a:chExt cx="318597" cy="4838699"/>
            </a:xfrm>
          </p:grpSpPr>
          <p:sp>
            <p:nvSpPr>
              <p:cNvPr id="213" name="Google Shape;213;p5"/>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14" name="Google Shape;214;p5"/>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215" name="Google Shape;215;p5"/>
            <p:cNvGrpSpPr/>
            <p:nvPr/>
          </p:nvGrpSpPr>
          <p:grpSpPr>
            <a:xfrm flipH="1" rot="-5400000">
              <a:off x="9689113" y="1336426"/>
              <a:ext cx="196383" cy="2982574"/>
              <a:chOff x="1600200" y="152400"/>
              <a:chExt cx="318597" cy="4838699"/>
            </a:xfrm>
          </p:grpSpPr>
          <p:sp>
            <p:nvSpPr>
              <p:cNvPr id="216" name="Google Shape;216;p5"/>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17" name="Google Shape;217;p5"/>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218" name="Google Shape;218;p5"/>
            <p:cNvGrpSpPr/>
            <p:nvPr/>
          </p:nvGrpSpPr>
          <p:grpSpPr>
            <a:xfrm flipH="1" rot="-5400000">
              <a:off x="9944475" y="1471836"/>
              <a:ext cx="196383" cy="2982574"/>
              <a:chOff x="533400" y="152400"/>
              <a:chExt cx="318597" cy="4838699"/>
            </a:xfrm>
          </p:grpSpPr>
          <p:sp>
            <p:nvSpPr>
              <p:cNvPr id="219" name="Google Shape;219;p5"/>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20" name="Google Shape;220;p5"/>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221" name="Google Shape;221;p5"/>
            <p:cNvGrpSpPr/>
            <p:nvPr/>
          </p:nvGrpSpPr>
          <p:grpSpPr>
            <a:xfrm flipH="1" rot="-5400000">
              <a:off x="9752954" y="1607231"/>
              <a:ext cx="196383" cy="2982574"/>
              <a:chOff x="685800" y="152400"/>
              <a:chExt cx="318597" cy="4838699"/>
            </a:xfrm>
          </p:grpSpPr>
          <p:sp>
            <p:nvSpPr>
              <p:cNvPr id="222" name="Google Shape;222;p5"/>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23" name="Google Shape;223;p5"/>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224" name="Google Shape;224;p5"/>
            <p:cNvGrpSpPr/>
            <p:nvPr/>
          </p:nvGrpSpPr>
          <p:grpSpPr>
            <a:xfrm flipH="1" rot="-5400000">
              <a:off x="9816794" y="1954222"/>
              <a:ext cx="196383" cy="2982574"/>
              <a:chOff x="990600" y="152400"/>
              <a:chExt cx="318597" cy="4838699"/>
            </a:xfrm>
          </p:grpSpPr>
          <p:sp>
            <p:nvSpPr>
              <p:cNvPr id="225" name="Google Shape;225;p5"/>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26" name="Google Shape;226;p5"/>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227" name="Google Shape;227;p5"/>
            <p:cNvGrpSpPr/>
            <p:nvPr/>
          </p:nvGrpSpPr>
          <p:grpSpPr>
            <a:xfrm flipH="1" rot="-5400000">
              <a:off x="9752954" y="2089589"/>
              <a:ext cx="196383" cy="2982574"/>
              <a:chOff x="3663063" y="152400"/>
              <a:chExt cx="318597" cy="4838699"/>
            </a:xfrm>
          </p:grpSpPr>
          <p:sp>
            <p:nvSpPr>
              <p:cNvPr id="228" name="Google Shape;228;p5"/>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29" name="Google Shape;229;p5"/>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230" name="Google Shape;230;p5"/>
            <p:cNvGrpSpPr/>
            <p:nvPr/>
          </p:nvGrpSpPr>
          <p:grpSpPr>
            <a:xfrm flipH="1" rot="-5400000">
              <a:off x="9880634" y="2225013"/>
              <a:ext cx="196383" cy="2982574"/>
              <a:chOff x="1295400" y="152400"/>
              <a:chExt cx="318597" cy="4838699"/>
            </a:xfrm>
          </p:grpSpPr>
          <p:sp>
            <p:nvSpPr>
              <p:cNvPr id="231" name="Google Shape;231;p5"/>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32" name="Google Shape;232;p5"/>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233" name="Google Shape;233;p5"/>
            <p:cNvGrpSpPr/>
            <p:nvPr/>
          </p:nvGrpSpPr>
          <p:grpSpPr>
            <a:xfrm flipH="1" rot="-5400000">
              <a:off x="9848714" y="2361002"/>
              <a:ext cx="196383" cy="2982574"/>
              <a:chOff x="1447800" y="152400"/>
              <a:chExt cx="318597" cy="4838699"/>
            </a:xfrm>
          </p:grpSpPr>
          <p:sp>
            <p:nvSpPr>
              <p:cNvPr id="234" name="Google Shape;234;p5"/>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35" name="Google Shape;235;p5"/>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236" name="Google Shape;236;p5"/>
            <p:cNvGrpSpPr/>
            <p:nvPr/>
          </p:nvGrpSpPr>
          <p:grpSpPr>
            <a:xfrm flipH="1" rot="-5400000">
              <a:off x="9721033" y="2496397"/>
              <a:ext cx="196383" cy="2982574"/>
              <a:chOff x="1600200" y="152400"/>
              <a:chExt cx="318597" cy="4838699"/>
            </a:xfrm>
          </p:grpSpPr>
          <p:sp>
            <p:nvSpPr>
              <p:cNvPr id="237" name="Google Shape;237;p5"/>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38" name="Google Shape;238;p5"/>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239" name="Google Shape;239;p5"/>
            <p:cNvGrpSpPr/>
            <p:nvPr/>
          </p:nvGrpSpPr>
          <p:grpSpPr>
            <a:xfrm flipH="1" rot="-5400000">
              <a:off x="9625273" y="2631806"/>
              <a:ext cx="196383" cy="2982574"/>
              <a:chOff x="533400" y="152400"/>
              <a:chExt cx="318597" cy="4838699"/>
            </a:xfrm>
          </p:grpSpPr>
          <p:sp>
            <p:nvSpPr>
              <p:cNvPr id="240" name="Google Shape;240;p5"/>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41" name="Google Shape;241;p5"/>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242" name="Google Shape;242;p5"/>
            <p:cNvGrpSpPr/>
            <p:nvPr/>
          </p:nvGrpSpPr>
          <p:grpSpPr>
            <a:xfrm flipH="1" rot="-5400000">
              <a:off x="9657193" y="2767202"/>
              <a:ext cx="196383" cy="2982574"/>
              <a:chOff x="685800" y="152400"/>
              <a:chExt cx="318597" cy="4838699"/>
            </a:xfrm>
          </p:grpSpPr>
          <p:sp>
            <p:nvSpPr>
              <p:cNvPr id="243" name="Google Shape;243;p5"/>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44" name="Google Shape;244;p5"/>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245" name="Google Shape;245;p5"/>
            <p:cNvGrpSpPr/>
            <p:nvPr/>
          </p:nvGrpSpPr>
          <p:grpSpPr>
            <a:xfrm flipH="1" rot="-5400000">
              <a:off x="9816794" y="2902597"/>
              <a:ext cx="196383" cy="2982574"/>
              <a:chOff x="838200" y="152400"/>
              <a:chExt cx="318597" cy="4838699"/>
            </a:xfrm>
          </p:grpSpPr>
          <p:sp>
            <p:nvSpPr>
              <p:cNvPr id="246" name="Google Shape;246;p5"/>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47" name="Google Shape;247;p5"/>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248" name="Google Shape;248;p5"/>
            <p:cNvGrpSpPr/>
            <p:nvPr/>
          </p:nvGrpSpPr>
          <p:grpSpPr>
            <a:xfrm flipH="1" rot="-5400000">
              <a:off x="9625273" y="3037992"/>
              <a:ext cx="196383" cy="2982574"/>
              <a:chOff x="990600" y="152400"/>
              <a:chExt cx="318597" cy="4838699"/>
            </a:xfrm>
          </p:grpSpPr>
          <p:sp>
            <p:nvSpPr>
              <p:cNvPr id="249" name="Google Shape;249;p5"/>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50" name="Google Shape;250;p5"/>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251" name="Google Shape;251;p5"/>
            <p:cNvGrpSpPr/>
            <p:nvPr/>
          </p:nvGrpSpPr>
          <p:grpSpPr>
            <a:xfrm flipH="1" rot="-5400000">
              <a:off x="9944475" y="3173359"/>
              <a:ext cx="196383" cy="2982574"/>
              <a:chOff x="3663063" y="152400"/>
              <a:chExt cx="318597" cy="4838699"/>
            </a:xfrm>
          </p:grpSpPr>
          <p:sp>
            <p:nvSpPr>
              <p:cNvPr id="252" name="Google Shape;252;p5"/>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53" name="Google Shape;253;p5"/>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254" name="Google Shape;254;p5"/>
            <p:cNvGrpSpPr/>
            <p:nvPr/>
          </p:nvGrpSpPr>
          <p:grpSpPr>
            <a:xfrm flipH="1" rot="-5400000">
              <a:off x="9784874" y="3308783"/>
              <a:ext cx="196383" cy="2982574"/>
              <a:chOff x="1295400" y="152400"/>
              <a:chExt cx="318597" cy="4838699"/>
            </a:xfrm>
          </p:grpSpPr>
          <p:sp>
            <p:nvSpPr>
              <p:cNvPr id="255" name="Google Shape;255;p5"/>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56" name="Google Shape;256;p5"/>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 image">
  <p:cSld name="TITLE_AND_BODY_1">
    <p:bg>
      <p:bgPr>
        <a:solidFill>
          <a:schemeClr val="dk1"/>
        </a:solidFill>
      </p:bgPr>
    </p:bg>
    <p:spTree>
      <p:nvGrpSpPr>
        <p:cNvPr id="257" name="Shape 257"/>
        <p:cNvGrpSpPr/>
        <p:nvPr/>
      </p:nvGrpSpPr>
      <p:grpSpPr>
        <a:xfrm>
          <a:off x="0" y="0"/>
          <a:ext cx="0" cy="0"/>
          <a:chOff x="0" y="0"/>
          <a:chExt cx="0" cy="0"/>
        </a:xfrm>
      </p:grpSpPr>
      <p:pic>
        <p:nvPicPr>
          <p:cNvPr id="258" name="Google Shape;258;p6"/>
          <p:cNvPicPr preferRelativeResize="0"/>
          <p:nvPr/>
        </p:nvPicPr>
        <p:blipFill rotWithShape="1">
          <a:blip r:embed="rId2">
            <a:alphaModFix/>
          </a:blip>
          <a:srcRect b="0" l="0" r="50097" t="0"/>
          <a:stretch/>
        </p:blipFill>
        <p:spPr>
          <a:xfrm>
            <a:off x="0" y="0"/>
            <a:ext cx="4563024" cy="5143500"/>
          </a:xfrm>
          <a:prstGeom prst="rect">
            <a:avLst/>
          </a:prstGeom>
          <a:noFill/>
          <a:ln>
            <a:noFill/>
          </a:ln>
          <a:effectLst>
            <a:outerShdw blurRad="114300" rotWithShape="0" algn="bl" dist="9525">
              <a:schemeClr val="dk1">
                <a:alpha val="30000"/>
              </a:schemeClr>
            </a:outerShdw>
          </a:effectLst>
        </p:spPr>
      </p:pic>
      <p:sp>
        <p:nvSpPr>
          <p:cNvPr id="259" name="Google Shape;259;p6"/>
          <p:cNvSpPr/>
          <p:nvPr/>
        </p:nvSpPr>
        <p:spPr>
          <a:xfrm rot="197195">
            <a:off x="267937" y="1451241"/>
            <a:ext cx="2440148" cy="137295"/>
          </a:xfrm>
          <a:custGeom>
            <a:rect b="b" l="l" r="r" t="t"/>
            <a:pathLst>
              <a:path extrusionOk="0" h="8963" w="8217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6"/>
          <p:cNvSpPr txBox="1"/>
          <p:nvPr>
            <p:ph type="title"/>
          </p:nvPr>
        </p:nvSpPr>
        <p:spPr>
          <a:xfrm>
            <a:off x="524200" y="983900"/>
            <a:ext cx="3446100" cy="460500"/>
          </a:xfrm>
          <a:prstGeom prst="rect">
            <a:avLst/>
          </a:prstGeom>
        </p:spPr>
        <p:txBody>
          <a:bodyPr anchorCtr="0" anchor="b" bIns="0" lIns="0" spcFirstLastPara="1" rIns="0" wrap="square" tIns="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61" name="Google Shape;261;p6"/>
          <p:cNvSpPr txBox="1"/>
          <p:nvPr>
            <p:ph idx="1" type="body"/>
          </p:nvPr>
        </p:nvSpPr>
        <p:spPr>
          <a:xfrm>
            <a:off x="524200" y="1809750"/>
            <a:ext cx="3446100" cy="2621700"/>
          </a:xfrm>
          <a:prstGeom prst="rect">
            <a:avLst/>
          </a:prstGeom>
        </p:spPr>
        <p:txBody>
          <a:bodyPr anchorCtr="0" anchor="t" bIns="0" lIns="0" spcFirstLastPara="1" rIns="0" wrap="square" tIns="0">
            <a:noAutofit/>
          </a:bodyPr>
          <a:lstStyle>
            <a:lvl1pPr indent="-355600" lvl="0" marL="457200" rtl="0">
              <a:spcBef>
                <a:spcPts val="600"/>
              </a:spcBef>
              <a:spcAft>
                <a:spcPts val="0"/>
              </a:spcAft>
              <a:buSzPts val="2000"/>
              <a:buChar char="✘"/>
              <a:defRPr sz="2000"/>
            </a:lvl1pPr>
            <a:lvl2pPr indent="-355600" lvl="1" marL="914400" rtl="0">
              <a:spcBef>
                <a:spcPts val="1000"/>
              </a:spcBef>
              <a:spcAft>
                <a:spcPts val="0"/>
              </a:spcAft>
              <a:buSzPts val="2000"/>
              <a:buChar char="-"/>
              <a:defRPr sz="2000"/>
            </a:lvl2pPr>
            <a:lvl3pPr indent="-355600" lvl="2" marL="1371600" rtl="0">
              <a:spcBef>
                <a:spcPts val="1000"/>
              </a:spcBef>
              <a:spcAft>
                <a:spcPts val="0"/>
              </a:spcAft>
              <a:buSzPts val="2000"/>
              <a:buChar char="-"/>
              <a:defRPr sz="2000"/>
            </a:lvl3pPr>
            <a:lvl4pPr indent="-355600" lvl="3" marL="1828800" rtl="0">
              <a:spcBef>
                <a:spcPts val="1000"/>
              </a:spcBef>
              <a:spcAft>
                <a:spcPts val="0"/>
              </a:spcAft>
              <a:buSzPts val="2000"/>
              <a:buChar char="●"/>
              <a:defRPr sz="2000"/>
            </a:lvl4pPr>
            <a:lvl5pPr indent="-355600" lvl="4" marL="2286000" rtl="0">
              <a:spcBef>
                <a:spcPts val="1000"/>
              </a:spcBef>
              <a:spcAft>
                <a:spcPts val="0"/>
              </a:spcAft>
              <a:buSzPts val="2000"/>
              <a:buChar char="○"/>
              <a:defRPr sz="2000"/>
            </a:lvl5pPr>
            <a:lvl6pPr indent="-355600" lvl="5" marL="2743200" rtl="0">
              <a:spcBef>
                <a:spcPts val="1000"/>
              </a:spcBef>
              <a:spcAft>
                <a:spcPts val="0"/>
              </a:spcAft>
              <a:buSzPts val="2000"/>
              <a:buChar char="■"/>
              <a:defRPr sz="2000"/>
            </a:lvl6pPr>
            <a:lvl7pPr indent="-355600" lvl="6" marL="3200400" rtl="0">
              <a:spcBef>
                <a:spcPts val="1000"/>
              </a:spcBef>
              <a:spcAft>
                <a:spcPts val="0"/>
              </a:spcAft>
              <a:buSzPts val="2000"/>
              <a:buChar char="●"/>
              <a:defRPr sz="2000"/>
            </a:lvl7pPr>
            <a:lvl8pPr indent="-355600" lvl="7" marL="3657600" rtl="0">
              <a:spcBef>
                <a:spcPts val="1000"/>
              </a:spcBef>
              <a:spcAft>
                <a:spcPts val="0"/>
              </a:spcAft>
              <a:buSzPts val="2000"/>
              <a:buChar char="○"/>
              <a:defRPr sz="2000"/>
            </a:lvl8pPr>
            <a:lvl9pPr indent="-355600" lvl="8" marL="4114800" rtl="0">
              <a:spcBef>
                <a:spcPts val="1000"/>
              </a:spcBef>
              <a:spcAft>
                <a:spcPts val="1000"/>
              </a:spcAft>
              <a:buSzPts val="2000"/>
              <a:buChar char="■"/>
              <a:defRPr sz="2000"/>
            </a:lvl9pPr>
          </a:lstStyle>
          <a:p/>
        </p:txBody>
      </p:sp>
      <p:sp>
        <p:nvSpPr>
          <p:cNvPr id="262" name="Google Shape;262;p6"/>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grpSp>
        <p:nvGrpSpPr>
          <p:cNvPr id="263" name="Google Shape;263;p6"/>
          <p:cNvGrpSpPr/>
          <p:nvPr/>
        </p:nvGrpSpPr>
        <p:grpSpPr>
          <a:xfrm>
            <a:off x="8004404" y="417297"/>
            <a:ext cx="3529549" cy="4525764"/>
            <a:chOff x="8004404" y="372498"/>
            <a:chExt cx="3529549" cy="4525764"/>
          </a:xfrm>
        </p:grpSpPr>
        <p:grpSp>
          <p:nvGrpSpPr>
            <p:cNvPr id="264" name="Google Shape;264;p6"/>
            <p:cNvGrpSpPr/>
            <p:nvPr/>
          </p:nvGrpSpPr>
          <p:grpSpPr>
            <a:xfrm flipH="1" rot="-5400000">
              <a:off x="8541351" y="-164449"/>
              <a:ext cx="2227938" cy="3301831"/>
              <a:chOff x="3485371" y="1424851"/>
              <a:chExt cx="5318543" cy="7882145"/>
            </a:xfrm>
          </p:grpSpPr>
          <p:grpSp>
            <p:nvGrpSpPr>
              <p:cNvPr id="265" name="Google Shape;265;p6"/>
              <p:cNvGrpSpPr/>
              <p:nvPr/>
            </p:nvGrpSpPr>
            <p:grpSpPr>
              <a:xfrm>
                <a:off x="3485371" y="1958251"/>
                <a:ext cx="468816" cy="7120145"/>
                <a:chOff x="1447800" y="152400"/>
                <a:chExt cx="318597" cy="4838699"/>
              </a:xfrm>
            </p:grpSpPr>
            <p:sp>
              <p:nvSpPr>
                <p:cNvPr id="266" name="Google Shape;266;p6"/>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67" name="Google Shape;267;p6"/>
                <p:cNvPicPr preferRelativeResize="0"/>
                <p:nvPr/>
              </p:nvPicPr>
              <p:blipFill>
                <a:blip r:embed="rId3">
                  <a:alphaModFix/>
                </a:blip>
                <a:stretch>
                  <a:fillRect/>
                </a:stretch>
              </p:blipFill>
              <p:spPr>
                <a:xfrm>
                  <a:off x="1447800" y="152400"/>
                  <a:ext cx="318597" cy="4838699"/>
                </a:xfrm>
                <a:prstGeom prst="rect">
                  <a:avLst/>
                </a:prstGeom>
                <a:noFill/>
                <a:ln>
                  <a:noFill/>
                </a:ln>
              </p:spPr>
            </p:pic>
          </p:grpSp>
          <p:grpSp>
            <p:nvGrpSpPr>
              <p:cNvPr id="268" name="Google Shape;268;p6"/>
              <p:cNvGrpSpPr/>
              <p:nvPr/>
            </p:nvGrpSpPr>
            <p:grpSpPr>
              <a:xfrm>
                <a:off x="3808592" y="1577251"/>
                <a:ext cx="468816" cy="7120145"/>
                <a:chOff x="1600200" y="152400"/>
                <a:chExt cx="318597" cy="4838699"/>
              </a:xfrm>
            </p:grpSpPr>
            <p:sp>
              <p:nvSpPr>
                <p:cNvPr id="269" name="Google Shape;269;p6"/>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70" name="Google Shape;270;p6"/>
                <p:cNvPicPr preferRelativeResize="0"/>
                <p:nvPr/>
              </p:nvPicPr>
              <p:blipFill>
                <a:blip r:embed="rId3">
                  <a:alphaModFix/>
                </a:blip>
                <a:stretch>
                  <a:fillRect/>
                </a:stretch>
              </p:blipFill>
              <p:spPr>
                <a:xfrm>
                  <a:off x="1600200" y="152400"/>
                  <a:ext cx="318597" cy="4838699"/>
                </a:xfrm>
                <a:prstGeom prst="rect">
                  <a:avLst/>
                </a:prstGeom>
                <a:noFill/>
                <a:ln>
                  <a:noFill/>
                </a:ln>
              </p:spPr>
            </p:pic>
          </p:grpSp>
          <p:grpSp>
            <p:nvGrpSpPr>
              <p:cNvPr id="271" name="Google Shape;271;p6"/>
              <p:cNvGrpSpPr/>
              <p:nvPr/>
            </p:nvGrpSpPr>
            <p:grpSpPr>
              <a:xfrm>
                <a:off x="4131812" y="2186851"/>
                <a:ext cx="468816" cy="7120145"/>
                <a:chOff x="533400" y="152400"/>
                <a:chExt cx="318597" cy="4838699"/>
              </a:xfrm>
            </p:grpSpPr>
            <p:sp>
              <p:nvSpPr>
                <p:cNvPr id="272" name="Google Shape;272;p6"/>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73" name="Google Shape;273;p6"/>
                <p:cNvPicPr preferRelativeResize="0"/>
                <p:nvPr/>
              </p:nvPicPr>
              <p:blipFill>
                <a:blip r:embed="rId3">
                  <a:alphaModFix/>
                </a:blip>
                <a:stretch>
                  <a:fillRect/>
                </a:stretch>
              </p:blipFill>
              <p:spPr>
                <a:xfrm>
                  <a:off x="533400" y="152400"/>
                  <a:ext cx="318597" cy="4838699"/>
                </a:xfrm>
                <a:prstGeom prst="rect">
                  <a:avLst/>
                </a:prstGeom>
                <a:noFill/>
                <a:ln>
                  <a:noFill/>
                </a:ln>
              </p:spPr>
            </p:pic>
          </p:grpSp>
          <p:grpSp>
            <p:nvGrpSpPr>
              <p:cNvPr id="274" name="Google Shape;274;p6"/>
              <p:cNvGrpSpPr/>
              <p:nvPr/>
            </p:nvGrpSpPr>
            <p:grpSpPr>
              <a:xfrm>
                <a:off x="4455033" y="1729651"/>
                <a:ext cx="468816" cy="7120145"/>
                <a:chOff x="685800" y="152400"/>
                <a:chExt cx="318597" cy="4838699"/>
              </a:xfrm>
            </p:grpSpPr>
            <p:sp>
              <p:nvSpPr>
                <p:cNvPr id="275" name="Google Shape;275;p6"/>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76" name="Google Shape;276;p6"/>
                <p:cNvPicPr preferRelativeResize="0"/>
                <p:nvPr/>
              </p:nvPicPr>
              <p:blipFill>
                <a:blip r:embed="rId3">
                  <a:alphaModFix/>
                </a:blip>
                <a:stretch>
                  <a:fillRect/>
                </a:stretch>
              </p:blipFill>
              <p:spPr>
                <a:xfrm>
                  <a:off x="685800" y="152400"/>
                  <a:ext cx="318597" cy="4838699"/>
                </a:xfrm>
                <a:prstGeom prst="rect">
                  <a:avLst/>
                </a:prstGeom>
                <a:noFill/>
                <a:ln>
                  <a:noFill/>
                </a:ln>
              </p:spPr>
            </p:pic>
          </p:grpSp>
          <p:grpSp>
            <p:nvGrpSpPr>
              <p:cNvPr id="277" name="Google Shape;277;p6"/>
              <p:cNvGrpSpPr/>
              <p:nvPr/>
            </p:nvGrpSpPr>
            <p:grpSpPr>
              <a:xfrm>
                <a:off x="4778254" y="1424851"/>
                <a:ext cx="468816" cy="7120145"/>
                <a:chOff x="838200" y="152400"/>
                <a:chExt cx="318597" cy="4838699"/>
              </a:xfrm>
            </p:grpSpPr>
            <p:sp>
              <p:nvSpPr>
                <p:cNvPr id="278" name="Google Shape;278;p6"/>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79" name="Google Shape;279;p6"/>
                <p:cNvPicPr preferRelativeResize="0"/>
                <p:nvPr/>
              </p:nvPicPr>
              <p:blipFill>
                <a:blip r:embed="rId3">
                  <a:alphaModFix/>
                </a:blip>
                <a:stretch>
                  <a:fillRect/>
                </a:stretch>
              </p:blipFill>
              <p:spPr>
                <a:xfrm>
                  <a:off x="838200" y="152400"/>
                  <a:ext cx="318597" cy="4838699"/>
                </a:xfrm>
                <a:prstGeom prst="rect">
                  <a:avLst/>
                </a:prstGeom>
                <a:noFill/>
                <a:ln>
                  <a:noFill/>
                </a:ln>
              </p:spPr>
            </p:pic>
          </p:grpSp>
          <p:grpSp>
            <p:nvGrpSpPr>
              <p:cNvPr id="280" name="Google Shape;280;p6"/>
              <p:cNvGrpSpPr/>
              <p:nvPr/>
            </p:nvGrpSpPr>
            <p:grpSpPr>
              <a:xfrm>
                <a:off x="5101474" y="1882051"/>
                <a:ext cx="468816" cy="7120145"/>
                <a:chOff x="990600" y="152400"/>
                <a:chExt cx="318597" cy="4838699"/>
              </a:xfrm>
            </p:grpSpPr>
            <p:sp>
              <p:nvSpPr>
                <p:cNvPr id="281" name="Google Shape;281;p6"/>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82" name="Google Shape;282;p6"/>
                <p:cNvPicPr preferRelativeResize="0"/>
                <p:nvPr/>
              </p:nvPicPr>
              <p:blipFill>
                <a:blip r:embed="rId3">
                  <a:alphaModFix/>
                </a:blip>
                <a:stretch>
                  <a:fillRect/>
                </a:stretch>
              </p:blipFill>
              <p:spPr>
                <a:xfrm>
                  <a:off x="990600" y="152400"/>
                  <a:ext cx="318597" cy="4838699"/>
                </a:xfrm>
                <a:prstGeom prst="rect">
                  <a:avLst/>
                </a:prstGeom>
                <a:noFill/>
                <a:ln>
                  <a:noFill/>
                </a:ln>
              </p:spPr>
            </p:pic>
          </p:grpSp>
          <p:grpSp>
            <p:nvGrpSpPr>
              <p:cNvPr id="283" name="Google Shape;283;p6"/>
              <p:cNvGrpSpPr/>
              <p:nvPr/>
            </p:nvGrpSpPr>
            <p:grpSpPr>
              <a:xfrm>
                <a:off x="5424695" y="1729651"/>
                <a:ext cx="468816" cy="7120145"/>
                <a:chOff x="3663063" y="152400"/>
                <a:chExt cx="318597" cy="4838699"/>
              </a:xfrm>
            </p:grpSpPr>
            <p:sp>
              <p:nvSpPr>
                <p:cNvPr id="284" name="Google Shape;284;p6"/>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85" name="Google Shape;285;p6"/>
                <p:cNvPicPr preferRelativeResize="0"/>
                <p:nvPr/>
              </p:nvPicPr>
              <p:blipFill>
                <a:blip r:embed="rId3">
                  <a:alphaModFix/>
                </a:blip>
                <a:stretch>
                  <a:fillRect/>
                </a:stretch>
              </p:blipFill>
              <p:spPr>
                <a:xfrm>
                  <a:off x="3663063" y="152400"/>
                  <a:ext cx="318597" cy="4838699"/>
                </a:xfrm>
                <a:prstGeom prst="rect">
                  <a:avLst/>
                </a:prstGeom>
                <a:noFill/>
                <a:ln>
                  <a:noFill/>
                </a:ln>
              </p:spPr>
            </p:pic>
          </p:grpSp>
          <p:grpSp>
            <p:nvGrpSpPr>
              <p:cNvPr id="286" name="Google Shape;286;p6"/>
              <p:cNvGrpSpPr/>
              <p:nvPr/>
            </p:nvGrpSpPr>
            <p:grpSpPr>
              <a:xfrm>
                <a:off x="5929821" y="2034451"/>
                <a:ext cx="468816" cy="7120145"/>
                <a:chOff x="1419019" y="152400"/>
                <a:chExt cx="318597" cy="4838699"/>
              </a:xfrm>
            </p:grpSpPr>
            <p:sp>
              <p:nvSpPr>
                <p:cNvPr id="287" name="Google Shape;287;p6"/>
                <p:cNvSpPr/>
                <p:nvPr/>
              </p:nvSpPr>
              <p:spPr>
                <a:xfrm>
                  <a:off x="1423362"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88" name="Google Shape;288;p6"/>
                <p:cNvPicPr preferRelativeResize="0"/>
                <p:nvPr/>
              </p:nvPicPr>
              <p:blipFill>
                <a:blip r:embed="rId3">
                  <a:alphaModFix/>
                </a:blip>
                <a:stretch>
                  <a:fillRect/>
                </a:stretch>
              </p:blipFill>
              <p:spPr>
                <a:xfrm>
                  <a:off x="1419019" y="152400"/>
                  <a:ext cx="318597" cy="4838699"/>
                </a:xfrm>
                <a:prstGeom prst="rect">
                  <a:avLst/>
                </a:prstGeom>
                <a:noFill/>
                <a:ln>
                  <a:noFill/>
                </a:ln>
              </p:spPr>
            </p:pic>
          </p:grpSp>
          <p:grpSp>
            <p:nvGrpSpPr>
              <p:cNvPr id="289" name="Google Shape;289;p6"/>
              <p:cNvGrpSpPr/>
              <p:nvPr/>
            </p:nvGrpSpPr>
            <p:grpSpPr>
              <a:xfrm>
                <a:off x="6395774" y="1653451"/>
                <a:ext cx="468816" cy="7120145"/>
                <a:chOff x="1600200" y="152400"/>
                <a:chExt cx="318597" cy="4838699"/>
              </a:xfrm>
            </p:grpSpPr>
            <p:sp>
              <p:nvSpPr>
                <p:cNvPr id="290" name="Google Shape;290;p6"/>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91" name="Google Shape;291;p6"/>
                <p:cNvPicPr preferRelativeResize="0"/>
                <p:nvPr/>
              </p:nvPicPr>
              <p:blipFill>
                <a:blip r:embed="rId3">
                  <a:alphaModFix/>
                </a:blip>
                <a:stretch>
                  <a:fillRect/>
                </a:stretch>
              </p:blipFill>
              <p:spPr>
                <a:xfrm>
                  <a:off x="1600200" y="152400"/>
                  <a:ext cx="318597" cy="4838699"/>
                </a:xfrm>
                <a:prstGeom prst="rect">
                  <a:avLst/>
                </a:prstGeom>
                <a:noFill/>
                <a:ln>
                  <a:noFill/>
                </a:ln>
              </p:spPr>
            </p:pic>
          </p:grpSp>
          <p:grpSp>
            <p:nvGrpSpPr>
              <p:cNvPr id="292" name="Google Shape;292;p6"/>
              <p:cNvGrpSpPr/>
              <p:nvPr/>
            </p:nvGrpSpPr>
            <p:grpSpPr>
              <a:xfrm>
                <a:off x="6718994" y="1424851"/>
                <a:ext cx="468816" cy="7120145"/>
                <a:chOff x="533400" y="152400"/>
                <a:chExt cx="318597" cy="4838699"/>
              </a:xfrm>
            </p:grpSpPr>
            <p:sp>
              <p:nvSpPr>
                <p:cNvPr id="293" name="Google Shape;293;p6"/>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94" name="Google Shape;294;p6"/>
                <p:cNvPicPr preferRelativeResize="0"/>
                <p:nvPr/>
              </p:nvPicPr>
              <p:blipFill>
                <a:blip r:embed="rId3">
                  <a:alphaModFix/>
                </a:blip>
                <a:stretch>
                  <a:fillRect/>
                </a:stretch>
              </p:blipFill>
              <p:spPr>
                <a:xfrm>
                  <a:off x="533400" y="152400"/>
                  <a:ext cx="318597" cy="4838699"/>
                </a:xfrm>
                <a:prstGeom prst="rect">
                  <a:avLst/>
                </a:prstGeom>
                <a:noFill/>
                <a:ln>
                  <a:noFill/>
                </a:ln>
              </p:spPr>
            </p:pic>
          </p:grpSp>
          <p:grpSp>
            <p:nvGrpSpPr>
              <p:cNvPr id="295" name="Google Shape;295;p6"/>
              <p:cNvGrpSpPr/>
              <p:nvPr/>
            </p:nvGrpSpPr>
            <p:grpSpPr>
              <a:xfrm>
                <a:off x="7042215" y="1501051"/>
                <a:ext cx="468816" cy="7120145"/>
                <a:chOff x="685800" y="152400"/>
                <a:chExt cx="318597" cy="4838699"/>
              </a:xfrm>
            </p:grpSpPr>
            <p:sp>
              <p:nvSpPr>
                <p:cNvPr id="296" name="Google Shape;296;p6"/>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97" name="Google Shape;297;p6"/>
                <p:cNvPicPr preferRelativeResize="0"/>
                <p:nvPr/>
              </p:nvPicPr>
              <p:blipFill>
                <a:blip r:embed="rId3">
                  <a:alphaModFix/>
                </a:blip>
                <a:stretch>
                  <a:fillRect/>
                </a:stretch>
              </p:blipFill>
              <p:spPr>
                <a:xfrm>
                  <a:off x="685800" y="152400"/>
                  <a:ext cx="318597" cy="4838699"/>
                </a:xfrm>
                <a:prstGeom prst="rect">
                  <a:avLst/>
                </a:prstGeom>
                <a:noFill/>
                <a:ln>
                  <a:noFill/>
                </a:ln>
              </p:spPr>
            </p:pic>
          </p:grpSp>
          <p:grpSp>
            <p:nvGrpSpPr>
              <p:cNvPr id="298" name="Google Shape;298;p6"/>
              <p:cNvGrpSpPr/>
              <p:nvPr/>
            </p:nvGrpSpPr>
            <p:grpSpPr>
              <a:xfrm>
                <a:off x="7365436" y="1882051"/>
                <a:ext cx="468816" cy="7120145"/>
                <a:chOff x="838200" y="152400"/>
                <a:chExt cx="318597" cy="4838699"/>
              </a:xfrm>
            </p:grpSpPr>
            <p:sp>
              <p:nvSpPr>
                <p:cNvPr id="299" name="Google Shape;299;p6"/>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00" name="Google Shape;300;p6"/>
                <p:cNvPicPr preferRelativeResize="0"/>
                <p:nvPr/>
              </p:nvPicPr>
              <p:blipFill>
                <a:blip r:embed="rId3">
                  <a:alphaModFix/>
                </a:blip>
                <a:stretch>
                  <a:fillRect/>
                </a:stretch>
              </p:blipFill>
              <p:spPr>
                <a:xfrm>
                  <a:off x="838200" y="152400"/>
                  <a:ext cx="318597" cy="4838699"/>
                </a:xfrm>
                <a:prstGeom prst="rect">
                  <a:avLst/>
                </a:prstGeom>
                <a:noFill/>
                <a:ln>
                  <a:noFill/>
                </a:ln>
              </p:spPr>
            </p:pic>
          </p:grpSp>
          <p:grpSp>
            <p:nvGrpSpPr>
              <p:cNvPr id="301" name="Google Shape;301;p6"/>
              <p:cNvGrpSpPr/>
              <p:nvPr/>
            </p:nvGrpSpPr>
            <p:grpSpPr>
              <a:xfrm>
                <a:off x="8011877" y="2186851"/>
                <a:ext cx="468816" cy="7120145"/>
                <a:chOff x="3663063" y="152400"/>
                <a:chExt cx="318597" cy="4838699"/>
              </a:xfrm>
            </p:grpSpPr>
            <p:sp>
              <p:nvSpPr>
                <p:cNvPr id="302" name="Google Shape;302;p6"/>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03" name="Google Shape;303;p6"/>
                <p:cNvPicPr preferRelativeResize="0"/>
                <p:nvPr/>
              </p:nvPicPr>
              <p:blipFill>
                <a:blip r:embed="rId3">
                  <a:alphaModFix/>
                </a:blip>
                <a:stretch>
                  <a:fillRect/>
                </a:stretch>
              </p:blipFill>
              <p:spPr>
                <a:xfrm>
                  <a:off x="3663063" y="152400"/>
                  <a:ext cx="318597" cy="4838699"/>
                </a:xfrm>
                <a:prstGeom prst="rect">
                  <a:avLst/>
                </a:prstGeom>
                <a:noFill/>
                <a:ln>
                  <a:noFill/>
                </a:ln>
              </p:spPr>
            </p:pic>
          </p:grpSp>
          <p:grpSp>
            <p:nvGrpSpPr>
              <p:cNvPr id="304" name="Google Shape;304;p6"/>
              <p:cNvGrpSpPr/>
              <p:nvPr/>
            </p:nvGrpSpPr>
            <p:grpSpPr>
              <a:xfrm>
                <a:off x="8335098" y="1805851"/>
                <a:ext cx="468816" cy="7120145"/>
                <a:chOff x="1295400" y="152400"/>
                <a:chExt cx="318597" cy="4838699"/>
              </a:xfrm>
            </p:grpSpPr>
            <p:sp>
              <p:nvSpPr>
                <p:cNvPr id="305" name="Google Shape;305;p6"/>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06" name="Google Shape;306;p6"/>
                <p:cNvPicPr preferRelativeResize="0"/>
                <p:nvPr/>
              </p:nvPicPr>
              <p:blipFill>
                <a:blip r:embed="rId3">
                  <a:alphaModFix/>
                </a:blip>
                <a:stretch>
                  <a:fillRect/>
                </a:stretch>
              </p:blipFill>
              <p:spPr>
                <a:xfrm>
                  <a:off x="1295400" y="152400"/>
                  <a:ext cx="318597" cy="4838699"/>
                </a:xfrm>
                <a:prstGeom prst="rect">
                  <a:avLst/>
                </a:prstGeom>
                <a:noFill/>
                <a:ln>
                  <a:noFill/>
                </a:ln>
              </p:spPr>
            </p:pic>
          </p:grpSp>
        </p:grpSp>
        <p:grpSp>
          <p:nvGrpSpPr>
            <p:cNvPr id="307" name="Google Shape;307;p6"/>
            <p:cNvGrpSpPr/>
            <p:nvPr/>
          </p:nvGrpSpPr>
          <p:grpSpPr>
            <a:xfrm flipH="1" rot="-5400000">
              <a:off x="9848714" y="1201031"/>
              <a:ext cx="196383" cy="2982574"/>
              <a:chOff x="1447800" y="152400"/>
              <a:chExt cx="318597" cy="4838699"/>
            </a:xfrm>
          </p:grpSpPr>
          <p:sp>
            <p:nvSpPr>
              <p:cNvPr id="308" name="Google Shape;308;p6"/>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09" name="Google Shape;309;p6"/>
              <p:cNvPicPr preferRelativeResize="0"/>
              <p:nvPr/>
            </p:nvPicPr>
            <p:blipFill>
              <a:blip r:embed="rId3">
                <a:alphaModFix/>
              </a:blip>
              <a:stretch>
                <a:fillRect/>
              </a:stretch>
            </p:blipFill>
            <p:spPr>
              <a:xfrm>
                <a:off x="1447800" y="152400"/>
                <a:ext cx="318597" cy="4838699"/>
              </a:xfrm>
              <a:prstGeom prst="rect">
                <a:avLst/>
              </a:prstGeom>
              <a:noFill/>
              <a:ln>
                <a:noFill/>
              </a:ln>
            </p:spPr>
          </p:pic>
        </p:grpSp>
        <p:grpSp>
          <p:nvGrpSpPr>
            <p:cNvPr id="310" name="Google Shape;310;p6"/>
            <p:cNvGrpSpPr/>
            <p:nvPr/>
          </p:nvGrpSpPr>
          <p:grpSpPr>
            <a:xfrm flipH="1" rot="-5400000">
              <a:off x="9689113" y="1336426"/>
              <a:ext cx="196383" cy="2982574"/>
              <a:chOff x="1600200" y="152400"/>
              <a:chExt cx="318597" cy="4838699"/>
            </a:xfrm>
          </p:grpSpPr>
          <p:sp>
            <p:nvSpPr>
              <p:cNvPr id="311" name="Google Shape;311;p6"/>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12" name="Google Shape;312;p6"/>
              <p:cNvPicPr preferRelativeResize="0"/>
              <p:nvPr/>
            </p:nvPicPr>
            <p:blipFill>
              <a:blip r:embed="rId3">
                <a:alphaModFix/>
              </a:blip>
              <a:stretch>
                <a:fillRect/>
              </a:stretch>
            </p:blipFill>
            <p:spPr>
              <a:xfrm>
                <a:off x="1600200" y="152400"/>
                <a:ext cx="318597" cy="4838699"/>
              </a:xfrm>
              <a:prstGeom prst="rect">
                <a:avLst/>
              </a:prstGeom>
              <a:noFill/>
              <a:ln>
                <a:noFill/>
              </a:ln>
            </p:spPr>
          </p:pic>
        </p:grpSp>
        <p:grpSp>
          <p:nvGrpSpPr>
            <p:cNvPr id="313" name="Google Shape;313;p6"/>
            <p:cNvGrpSpPr/>
            <p:nvPr/>
          </p:nvGrpSpPr>
          <p:grpSpPr>
            <a:xfrm flipH="1" rot="-5400000">
              <a:off x="9944475" y="1471836"/>
              <a:ext cx="196383" cy="2982574"/>
              <a:chOff x="533400" y="152400"/>
              <a:chExt cx="318597" cy="4838699"/>
            </a:xfrm>
          </p:grpSpPr>
          <p:sp>
            <p:nvSpPr>
              <p:cNvPr id="314" name="Google Shape;314;p6"/>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15" name="Google Shape;315;p6"/>
              <p:cNvPicPr preferRelativeResize="0"/>
              <p:nvPr/>
            </p:nvPicPr>
            <p:blipFill>
              <a:blip r:embed="rId3">
                <a:alphaModFix/>
              </a:blip>
              <a:stretch>
                <a:fillRect/>
              </a:stretch>
            </p:blipFill>
            <p:spPr>
              <a:xfrm>
                <a:off x="533400" y="152400"/>
                <a:ext cx="318597" cy="4838699"/>
              </a:xfrm>
              <a:prstGeom prst="rect">
                <a:avLst/>
              </a:prstGeom>
              <a:noFill/>
              <a:ln>
                <a:noFill/>
              </a:ln>
            </p:spPr>
          </p:pic>
        </p:grpSp>
        <p:grpSp>
          <p:nvGrpSpPr>
            <p:cNvPr id="316" name="Google Shape;316;p6"/>
            <p:cNvGrpSpPr/>
            <p:nvPr/>
          </p:nvGrpSpPr>
          <p:grpSpPr>
            <a:xfrm flipH="1" rot="-5400000">
              <a:off x="9752954" y="1607231"/>
              <a:ext cx="196383" cy="2982574"/>
              <a:chOff x="685800" y="152400"/>
              <a:chExt cx="318597" cy="4838699"/>
            </a:xfrm>
          </p:grpSpPr>
          <p:sp>
            <p:nvSpPr>
              <p:cNvPr id="317" name="Google Shape;317;p6"/>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18" name="Google Shape;318;p6"/>
              <p:cNvPicPr preferRelativeResize="0"/>
              <p:nvPr/>
            </p:nvPicPr>
            <p:blipFill>
              <a:blip r:embed="rId3">
                <a:alphaModFix/>
              </a:blip>
              <a:stretch>
                <a:fillRect/>
              </a:stretch>
            </p:blipFill>
            <p:spPr>
              <a:xfrm>
                <a:off x="685800" y="152400"/>
                <a:ext cx="318597" cy="4838699"/>
              </a:xfrm>
              <a:prstGeom prst="rect">
                <a:avLst/>
              </a:prstGeom>
              <a:noFill/>
              <a:ln>
                <a:noFill/>
              </a:ln>
            </p:spPr>
          </p:pic>
        </p:grpSp>
        <p:grpSp>
          <p:nvGrpSpPr>
            <p:cNvPr id="319" name="Google Shape;319;p6"/>
            <p:cNvGrpSpPr/>
            <p:nvPr/>
          </p:nvGrpSpPr>
          <p:grpSpPr>
            <a:xfrm flipH="1" rot="-5400000">
              <a:off x="9816794" y="1954222"/>
              <a:ext cx="196383" cy="2982574"/>
              <a:chOff x="990600" y="152400"/>
              <a:chExt cx="318597" cy="4838699"/>
            </a:xfrm>
          </p:grpSpPr>
          <p:sp>
            <p:nvSpPr>
              <p:cNvPr id="320" name="Google Shape;320;p6"/>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21" name="Google Shape;321;p6"/>
              <p:cNvPicPr preferRelativeResize="0"/>
              <p:nvPr/>
            </p:nvPicPr>
            <p:blipFill>
              <a:blip r:embed="rId3">
                <a:alphaModFix/>
              </a:blip>
              <a:stretch>
                <a:fillRect/>
              </a:stretch>
            </p:blipFill>
            <p:spPr>
              <a:xfrm>
                <a:off x="990600" y="152400"/>
                <a:ext cx="318597" cy="4838699"/>
              </a:xfrm>
              <a:prstGeom prst="rect">
                <a:avLst/>
              </a:prstGeom>
              <a:noFill/>
              <a:ln>
                <a:noFill/>
              </a:ln>
            </p:spPr>
          </p:pic>
        </p:grpSp>
        <p:grpSp>
          <p:nvGrpSpPr>
            <p:cNvPr id="322" name="Google Shape;322;p6"/>
            <p:cNvGrpSpPr/>
            <p:nvPr/>
          </p:nvGrpSpPr>
          <p:grpSpPr>
            <a:xfrm flipH="1" rot="-5400000">
              <a:off x="9752954" y="2089589"/>
              <a:ext cx="196383" cy="2982574"/>
              <a:chOff x="3663063" y="152400"/>
              <a:chExt cx="318597" cy="4838699"/>
            </a:xfrm>
          </p:grpSpPr>
          <p:sp>
            <p:nvSpPr>
              <p:cNvPr id="323" name="Google Shape;323;p6"/>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24" name="Google Shape;324;p6"/>
              <p:cNvPicPr preferRelativeResize="0"/>
              <p:nvPr/>
            </p:nvPicPr>
            <p:blipFill>
              <a:blip r:embed="rId3">
                <a:alphaModFix/>
              </a:blip>
              <a:stretch>
                <a:fillRect/>
              </a:stretch>
            </p:blipFill>
            <p:spPr>
              <a:xfrm>
                <a:off x="3663063" y="152400"/>
                <a:ext cx="318597" cy="4838699"/>
              </a:xfrm>
              <a:prstGeom prst="rect">
                <a:avLst/>
              </a:prstGeom>
              <a:noFill/>
              <a:ln>
                <a:noFill/>
              </a:ln>
            </p:spPr>
          </p:pic>
        </p:grpSp>
        <p:grpSp>
          <p:nvGrpSpPr>
            <p:cNvPr id="325" name="Google Shape;325;p6"/>
            <p:cNvGrpSpPr/>
            <p:nvPr/>
          </p:nvGrpSpPr>
          <p:grpSpPr>
            <a:xfrm flipH="1" rot="-5400000">
              <a:off x="9880634" y="2225013"/>
              <a:ext cx="196383" cy="2982574"/>
              <a:chOff x="1295400" y="152400"/>
              <a:chExt cx="318597" cy="4838699"/>
            </a:xfrm>
          </p:grpSpPr>
          <p:sp>
            <p:nvSpPr>
              <p:cNvPr id="326" name="Google Shape;326;p6"/>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27" name="Google Shape;327;p6"/>
              <p:cNvPicPr preferRelativeResize="0"/>
              <p:nvPr/>
            </p:nvPicPr>
            <p:blipFill>
              <a:blip r:embed="rId3">
                <a:alphaModFix/>
              </a:blip>
              <a:stretch>
                <a:fillRect/>
              </a:stretch>
            </p:blipFill>
            <p:spPr>
              <a:xfrm>
                <a:off x="1295400" y="152400"/>
                <a:ext cx="318597" cy="4838699"/>
              </a:xfrm>
              <a:prstGeom prst="rect">
                <a:avLst/>
              </a:prstGeom>
              <a:noFill/>
              <a:ln>
                <a:noFill/>
              </a:ln>
            </p:spPr>
          </p:pic>
        </p:grpSp>
        <p:grpSp>
          <p:nvGrpSpPr>
            <p:cNvPr id="328" name="Google Shape;328;p6"/>
            <p:cNvGrpSpPr/>
            <p:nvPr/>
          </p:nvGrpSpPr>
          <p:grpSpPr>
            <a:xfrm flipH="1" rot="-5400000">
              <a:off x="9848714" y="2361002"/>
              <a:ext cx="196383" cy="2982574"/>
              <a:chOff x="1447800" y="152400"/>
              <a:chExt cx="318597" cy="4838699"/>
            </a:xfrm>
          </p:grpSpPr>
          <p:sp>
            <p:nvSpPr>
              <p:cNvPr id="329" name="Google Shape;329;p6"/>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30" name="Google Shape;330;p6"/>
              <p:cNvPicPr preferRelativeResize="0"/>
              <p:nvPr/>
            </p:nvPicPr>
            <p:blipFill>
              <a:blip r:embed="rId3">
                <a:alphaModFix/>
              </a:blip>
              <a:stretch>
                <a:fillRect/>
              </a:stretch>
            </p:blipFill>
            <p:spPr>
              <a:xfrm>
                <a:off x="1447800" y="152400"/>
                <a:ext cx="318597" cy="4838699"/>
              </a:xfrm>
              <a:prstGeom prst="rect">
                <a:avLst/>
              </a:prstGeom>
              <a:noFill/>
              <a:ln>
                <a:noFill/>
              </a:ln>
            </p:spPr>
          </p:pic>
        </p:grpSp>
        <p:grpSp>
          <p:nvGrpSpPr>
            <p:cNvPr id="331" name="Google Shape;331;p6"/>
            <p:cNvGrpSpPr/>
            <p:nvPr/>
          </p:nvGrpSpPr>
          <p:grpSpPr>
            <a:xfrm flipH="1" rot="-5400000">
              <a:off x="9721033" y="2496397"/>
              <a:ext cx="196383" cy="2982574"/>
              <a:chOff x="1600200" y="152400"/>
              <a:chExt cx="318597" cy="4838699"/>
            </a:xfrm>
          </p:grpSpPr>
          <p:sp>
            <p:nvSpPr>
              <p:cNvPr id="332" name="Google Shape;332;p6"/>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33" name="Google Shape;333;p6"/>
              <p:cNvPicPr preferRelativeResize="0"/>
              <p:nvPr/>
            </p:nvPicPr>
            <p:blipFill>
              <a:blip r:embed="rId3">
                <a:alphaModFix/>
              </a:blip>
              <a:stretch>
                <a:fillRect/>
              </a:stretch>
            </p:blipFill>
            <p:spPr>
              <a:xfrm>
                <a:off x="1600200" y="152400"/>
                <a:ext cx="318597" cy="4838699"/>
              </a:xfrm>
              <a:prstGeom prst="rect">
                <a:avLst/>
              </a:prstGeom>
              <a:noFill/>
              <a:ln>
                <a:noFill/>
              </a:ln>
            </p:spPr>
          </p:pic>
        </p:grpSp>
        <p:grpSp>
          <p:nvGrpSpPr>
            <p:cNvPr id="334" name="Google Shape;334;p6"/>
            <p:cNvGrpSpPr/>
            <p:nvPr/>
          </p:nvGrpSpPr>
          <p:grpSpPr>
            <a:xfrm flipH="1" rot="-5400000">
              <a:off x="9625273" y="2631806"/>
              <a:ext cx="196383" cy="2982574"/>
              <a:chOff x="533400" y="152400"/>
              <a:chExt cx="318597" cy="4838699"/>
            </a:xfrm>
          </p:grpSpPr>
          <p:sp>
            <p:nvSpPr>
              <p:cNvPr id="335" name="Google Shape;335;p6"/>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36" name="Google Shape;336;p6"/>
              <p:cNvPicPr preferRelativeResize="0"/>
              <p:nvPr/>
            </p:nvPicPr>
            <p:blipFill>
              <a:blip r:embed="rId3">
                <a:alphaModFix/>
              </a:blip>
              <a:stretch>
                <a:fillRect/>
              </a:stretch>
            </p:blipFill>
            <p:spPr>
              <a:xfrm>
                <a:off x="533400" y="152400"/>
                <a:ext cx="318597" cy="4838699"/>
              </a:xfrm>
              <a:prstGeom prst="rect">
                <a:avLst/>
              </a:prstGeom>
              <a:noFill/>
              <a:ln>
                <a:noFill/>
              </a:ln>
            </p:spPr>
          </p:pic>
        </p:grpSp>
        <p:grpSp>
          <p:nvGrpSpPr>
            <p:cNvPr id="337" name="Google Shape;337;p6"/>
            <p:cNvGrpSpPr/>
            <p:nvPr/>
          </p:nvGrpSpPr>
          <p:grpSpPr>
            <a:xfrm flipH="1" rot="-5400000">
              <a:off x="9657193" y="2767202"/>
              <a:ext cx="196383" cy="2982574"/>
              <a:chOff x="685800" y="152400"/>
              <a:chExt cx="318597" cy="4838699"/>
            </a:xfrm>
          </p:grpSpPr>
          <p:sp>
            <p:nvSpPr>
              <p:cNvPr id="338" name="Google Shape;338;p6"/>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39" name="Google Shape;339;p6"/>
              <p:cNvPicPr preferRelativeResize="0"/>
              <p:nvPr/>
            </p:nvPicPr>
            <p:blipFill>
              <a:blip r:embed="rId3">
                <a:alphaModFix/>
              </a:blip>
              <a:stretch>
                <a:fillRect/>
              </a:stretch>
            </p:blipFill>
            <p:spPr>
              <a:xfrm>
                <a:off x="685800" y="152400"/>
                <a:ext cx="318597" cy="4838699"/>
              </a:xfrm>
              <a:prstGeom prst="rect">
                <a:avLst/>
              </a:prstGeom>
              <a:noFill/>
              <a:ln>
                <a:noFill/>
              </a:ln>
            </p:spPr>
          </p:pic>
        </p:grpSp>
        <p:grpSp>
          <p:nvGrpSpPr>
            <p:cNvPr id="340" name="Google Shape;340;p6"/>
            <p:cNvGrpSpPr/>
            <p:nvPr/>
          </p:nvGrpSpPr>
          <p:grpSpPr>
            <a:xfrm flipH="1" rot="-5400000">
              <a:off x="9816794" y="2902597"/>
              <a:ext cx="196383" cy="2982574"/>
              <a:chOff x="838200" y="152400"/>
              <a:chExt cx="318597" cy="4838699"/>
            </a:xfrm>
          </p:grpSpPr>
          <p:sp>
            <p:nvSpPr>
              <p:cNvPr id="341" name="Google Shape;341;p6"/>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42" name="Google Shape;342;p6"/>
              <p:cNvPicPr preferRelativeResize="0"/>
              <p:nvPr/>
            </p:nvPicPr>
            <p:blipFill>
              <a:blip r:embed="rId3">
                <a:alphaModFix/>
              </a:blip>
              <a:stretch>
                <a:fillRect/>
              </a:stretch>
            </p:blipFill>
            <p:spPr>
              <a:xfrm>
                <a:off x="838200" y="152400"/>
                <a:ext cx="318597" cy="4838699"/>
              </a:xfrm>
              <a:prstGeom prst="rect">
                <a:avLst/>
              </a:prstGeom>
              <a:noFill/>
              <a:ln>
                <a:noFill/>
              </a:ln>
            </p:spPr>
          </p:pic>
        </p:grpSp>
        <p:grpSp>
          <p:nvGrpSpPr>
            <p:cNvPr id="343" name="Google Shape;343;p6"/>
            <p:cNvGrpSpPr/>
            <p:nvPr/>
          </p:nvGrpSpPr>
          <p:grpSpPr>
            <a:xfrm flipH="1" rot="-5400000">
              <a:off x="9625273" y="3037992"/>
              <a:ext cx="196383" cy="2982574"/>
              <a:chOff x="990600" y="152400"/>
              <a:chExt cx="318597" cy="4838699"/>
            </a:xfrm>
          </p:grpSpPr>
          <p:sp>
            <p:nvSpPr>
              <p:cNvPr id="344" name="Google Shape;344;p6"/>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45" name="Google Shape;345;p6"/>
              <p:cNvPicPr preferRelativeResize="0"/>
              <p:nvPr/>
            </p:nvPicPr>
            <p:blipFill>
              <a:blip r:embed="rId3">
                <a:alphaModFix/>
              </a:blip>
              <a:stretch>
                <a:fillRect/>
              </a:stretch>
            </p:blipFill>
            <p:spPr>
              <a:xfrm>
                <a:off x="990600" y="152400"/>
                <a:ext cx="318597" cy="4838699"/>
              </a:xfrm>
              <a:prstGeom prst="rect">
                <a:avLst/>
              </a:prstGeom>
              <a:noFill/>
              <a:ln>
                <a:noFill/>
              </a:ln>
            </p:spPr>
          </p:pic>
        </p:grpSp>
        <p:grpSp>
          <p:nvGrpSpPr>
            <p:cNvPr id="346" name="Google Shape;346;p6"/>
            <p:cNvGrpSpPr/>
            <p:nvPr/>
          </p:nvGrpSpPr>
          <p:grpSpPr>
            <a:xfrm flipH="1" rot="-5400000">
              <a:off x="9944475" y="3173359"/>
              <a:ext cx="196383" cy="2982574"/>
              <a:chOff x="3663063" y="152400"/>
              <a:chExt cx="318597" cy="4838699"/>
            </a:xfrm>
          </p:grpSpPr>
          <p:sp>
            <p:nvSpPr>
              <p:cNvPr id="347" name="Google Shape;347;p6"/>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48" name="Google Shape;348;p6"/>
              <p:cNvPicPr preferRelativeResize="0"/>
              <p:nvPr/>
            </p:nvPicPr>
            <p:blipFill>
              <a:blip r:embed="rId3">
                <a:alphaModFix/>
              </a:blip>
              <a:stretch>
                <a:fillRect/>
              </a:stretch>
            </p:blipFill>
            <p:spPr>
              <a:xfrm>
                <a:off x="3663063" y="152400"/>
                <a:ext cx="318597" cy="4838699"/>
              </a:xfrm>
              <a:prstGeom prst="rect">
                <a:avLst/>
              </a:prstGeom>
              <a:noFill/>
              <a:ln>
                <a:noFill/>
              </a:ln>
            </p:spPr>
          </p:pic>
        </p:grpSp>
        <p:grpSp>
          <p:nvGrpSpPr>
            <p:cNvPr id="349" name="Google Shape;349;p6"/>
            <p:cNvGrpSpPr/>
            <p:nvPr/>
          </p:nvGrpSpPr>
          <p:grpSpPr>
            <a:xfrm flipH="1" rot="-5400000">
              <a:off x="9784874" y="3308783"/>
              <a:ext cx="196383" cy="2982574"/>
              <a:chOff x="1295400" y="152400"/>
              <a:chExt cx="318597" cy="4838699"/>
            </a:xfrm>
          </p:grpSpPr>
          <p:sp>
            <p:nvSpPr>
              <p:cNvPr id="350" name="Google Shape;350;p6"/>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51" name="Google Shape;351;p6"/>
              <p:cNvPicPr preferRelativeResize="0"/>
              <p:nvPr/>
            </p:nvPicPr>
            <p:blipFill>
              <a:blip r:embed="rId3">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352" name="Shape 352"/>
        <p:cNvGrpSpPr/>
        <p:nvPr/>
      </p:nvGrpSpPr>
      <p:grpSpPr>
        <a:xfrm>
          <a:off x="0" y="0"/>
          <a:ext cx="0" cy="0"/>
          <a:chOff x="0" y="0"/>
          <a:chExt cx="0" cy="0"/>
        </a:xfrm>
      </p:grpSpPr>
      <p:sp>
        <p:nvSpPr>
          <p:cNvPr id="353" name="Google Shape;353;p7"/>
          <p:cNvSpPr txBox="1"/>
          <p:nvPr>
            <p:ph type="title"/>
          </p:nvPr>
        </p:nvSpPr>
        <p:spPr>
          <a:xfrm>
            <a:off x="829000" y="526700"/>
            <a:ext cx="6902100" cy="460500"/>
          </a:xfrm>
          <a:prstGeom prst="rect">
            <a:avLst/>
          </a:prstGeom>
        </p:spPr>
        <p:txBody>
          <a:bodyPr anchorCtr="0" anchor="b" bIns="0" lIns="0" spcFirstLastPara="1" rIns="0" wrap="square" tIns="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54" name="Google Shape;354;p7"/>
          <p:cNvSpPr txBox="1"/>
          <p:nvPr>
            <p:ph idx="1" type="body"/>
          </p:nvPr>
        </p:nvSpPr>
        <p:spPr>
          <a:xfrm>
            <a:off x="829000" y="1352550"/>
            <a:ext cx="3217500" cy="3420900"/>
          </a:xfrm>
          <a:prstGeom prst="rect">
            <a:avLst/>
          </a:prstGeom>
        </p:spPr>
        <p:txBody>
          <a:bodyPr anchorCtr="0" anchor="t" bIns="0" lIns="0" spcFirstLastPara="1" rIns="0" wrap="square" tIns="0">
            <a:noAutofit/>
          </a:bodyPr>
          <a:lstStyle>
            <a:lvl1pPr indent="-368300" lvl="0" marL="457200">
              <a:spcBef>
                <a:spcPts val="600"/>
              </a:spcBef>
              <a:spcAft>
                <a:spcPts val="0"/>
              </a:spcAft>
              <a:buSzPts val="2200"/>
              <a:buChar char="✘"/>
              <a:defRPr sz="2200"/>
            </a:lvl1pPr>
            <a:lvl2pPr indent="-368300" lvl="1" marL="914400">
              <a:spcBef>
                <a:spcPts val="1000"/>
              </a:spcBef>
              <a:spcAft>
                <a:spcPts val="0"/>
              </a:spcAft>
              <a:buSzPts val="2200"/>
              <a:buChar char="-"/>
              <a:defRPr sz="2200"/>
            </a:lvl2pPr>
            <a:lvl3pPr indent="-368300" lvl="2" marL="1371600">
              <a:spcBef>
                <a:spcPts val="1000"/>
              </a:spcBef>
              <a:spcAft>
                <a:spcPts val="0"/>
              </a:spcAft>
              <a:buSzPts val="2200"/>
              <a:buChar char="-"/>
              <a:defRPr sz="2200"/>
            </a:lvl3pPr>
            <a:lvl4pPr indent="-368300" lvl="3" marL="1828800">
              <a:spcBef>
                <a:spcPts val="1000"/>
              </a:spcBef>
              <a:spcAft>
                <a:spcPts val="0"/>
              </a:spcAft>
              <a:buSzPts val="2200"/>
              <a:buChar char="●"/>
              <a:defRPr sz="2200"/>
            </a:lvl4pPr>
            <a:lvl5pPr indent="-368300" lvl="4" marL="2286000">
              <a:spcBef>
                <a:spcPts val="1000"/>
              </a:spcBef>
              <a:spcAft>
                <a:spcPts val="0"/>
              </a:spcAft>
              <a:buSzPts val="2200"/>
              <a:buChar char="○"/>
              <a:defRPr sz="2200"/>
            </a:lvl5pPr>
            <a:lvl6pPr indent="-368300" lvl="5" marL="2743200">
              <a:spcBef>
                <a:spcPts val="1000"/>
              </a:spcBef>
              <a:spcAft>
                <a:spcPts val="0"/>
              </a:spcAft>
              <a:buSzPts val="2200"/>
              <a:buChar char="■"/>
              <a:defRPr sz="2200"/>
            </a:lvl6pPr>
            <a:lvl7pPr indent="-368300" lvl="6" marL="3200400">
              <a:spcBef>
                <a:spcPts val="1000"/>
              </a:spcBef>
              <a:spcAft>
                <a:spcPts val="0"/>
              </a:spcAft>
              <a:buSzPts val="2200"/>
              <a:buChar char="●"/>
              <a:defRPr sz="2200"/>
            </a:lvl7pPr>
            <a:lvl8pPr indent="-368300" lvl="7" marL="3657600">
              <a:spcBef>
                <a:spcPts val="1000"/>
              </a:spcBef>
              <a:spcAft>
                <a:spcPts val="0"/>
              </a:spcAft>
              <a:buSzPts val="2200"/>
              <a:buChar char="○"/>
              <a:defRPr sz="2200"/>
            </a:lvl8pPr>
            <a:lvl9pPr indent="-368300" lvl="8" marL="4114800">
              <a:spcBef>
                <a:spcPts val="1000"/>
              </a:spcBef>
              <a:spcAft>
                <a:spcPts val="1000"/>
              </a:spcAft>
              <a:buSzPts val="2200"/>
              <a:buChar char="■"/>
              <a:defRPr sz="2200"/>
            </a:lvl9pPr>
          </a:lstStyle>
          <a:p/>
        </p:txBody>
      </p:sp>
      <p:sp>
        <p:nvSpPr>
          <p:cNvPr id="355" name="Google Shape;355;p7"/>
          <p:cNvSpPr txBox="1"/>
          <p:nvPr>
            <p:ph idx="2" type="body"/>
          </p:nvPr>
        </p:nvSpPr>
        <p:spPr>
          <a:xfrm>
            <a:off x="4513595" y="1352550"/>
            <a:ext cx="3217500" cy="3420900"/>
          </a:xfrm>
          <a:prstGeom prst="rect">
            <a:avLst/>
          </a:prstGeom>
        </p:spPr>
        <p:txBody>
          <a:bodyPr anchorCtr="0" anchor="t" bIns="0" lIns="0" spcFirstLastPara="1" rIns="0" wrap="square" tIns="0">
            <a:noAutofit/>
          </a:bodyPr>
          <a:lstStyle>
            <a:lvl1pPr indent="-368300" lvl="0" marL="457200">
              <a:spcBef>
                <a:spcPts val="600"/>
              </a:spcBef>
              <a:spcAft>
                <a:spcPts val="0"/>
              </a:spcAft>
              <a:buSzPts val="2200"/>
              <a:buChar char="✘"/>
              <a:defRPr sz="2200"/>
            </a:lvl1pPr>
            <a:lvl2pPr indent="-368300" lvl="1" marL="914400">
              <a:spcBef>
                <a:spcPts val="1000"/>
              </a:spcBef>
              <a:spcAft>
                <a:spcPts val="0"/>
              </a:spcAft>
              <a:buSzPts val="2200"/>
              <a:buChar char="-"/>
              <a:defRPr sz="2200"/>
            </a:lvl2pPr>
            <a:lvl3pPr indent="-368300" lvl="2" marL="1371600">
              <a:spcBef>
                <a:spcPts val="1000"/>
              </a:spcBef>
              <a:spcAft>
                <a:spcPts val="0"/>
              </a:spcAft>
              <a:buSzPts val="2200"/>
              <a:buChar char="-"/>
              <a:defRPr sz="2200"/>
            </a:lvl3pPr>
            <a:lvl4pPr indent="-368300" lvl="3" marL="1828800">
              <a:spcBef>
                <a:spcPts val="1000"/>
              </a:spcBef>
              <a:spcAft>
                <a:spcPts val="0"/>
              </a:spcAft>
              <a:buSzPts val="2200"/>
              <a:buChar char="●"/>
              <a:defRPr sz="2200"/>
            </a:lvl4pPr>
            <a:lvl5pPr indent="-368300" lvl="4" marL="2286000">
              <a:spcBef>
                <a:spcPts val="1000"/>
              </a:spcBef>
              <a:spcAft>
                <a:spcPts val="0"/>
              </a:spcAft>
              <a:buSzPts val="2200"/>
              <a:buChar char="○"/>
              <a:defRPr sz="2200"/>
            </a:lvl5pPr>
            <a:lvl6pPr indent="-368300" lvl="5" marL="2743200">
              <a:spcBef>
                <a:spcPts val="1000"/>
              </a:spcBef>
              <a:spcAft>
                <a:spcPts val="0"/>
              </a:spcAft>
              <a:buSzPts val="2200"/>
              <a:buChar char="■"/>
              <a:defRPr sz="2200"/>
            </a:lvl6pPr>
            <a:lvl7pPr indent="-368300" lvl="6" marL="3200400">
              <a:spcBef>
                <a:spcPts val="1000"/>
              </a:spcBef>
              <a:spcAft>
                <a:spcPts val="0"/>
              </a:spcAft>
              <a:buSzPts val="2200"/>
              <a:buChar char="●"/>
              <a:defRPr sz="2200"/>
            </a:lvl7pPr>
            <a:lvl8pPr indent="-368300" lvl="7" marL="3657600">
              <a:spcBef>
                <a:spcPts val="1000"/>
              </a:spcBef>
              <a:spcAft>
                <a:spcPts val="0"/>
              </a:spcAft>
              <a:buSzPts val="2200"/>
              <a:buChar char="○"/>
              <a:defRPr sz="2200"/>
            </a:lvl8pPr>
            <a:lvl9pPr indent="-368300" lvl="8" marL="4114800">
              <a:spcBef>
                <a:spcPts val="1000"/>
              </a:spcBef>
              <a:spcAft>
                <a:spcPts val="1000"/>
              </a:spcAft>
              <a:buSzPts val="2200"/>
              <a:buChar char="■"/>
              <a:defRPr sz="2200"/>
            </a:lvl9pPr>
          </a:lstStyle>
          <a:p/>
        </p:txBody>
      </p:sp>
      <p:sp>
        <p:nvSpPr>
          <p:cNvPr id="356" name="Google Shape;356;p7"/>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357" name="Google Shape;357;p7"/>
          <p:cNvGrpSpPr/>
          <p:nvPr/>
        </p:nvGrpSpPr>
        <p:grpSpPr>
          <a:xfrm>
            <a:off x="8004404" y="417297"/>
            <a:ext cx="3529549" cy="4525764"/>
            <a:chOff x="8004404" y="372498"/>
            <a:chExt cx="3529549" cy="4525764"/>
          </a:xfrm>
        </p:grpSpPr>
        <p:grpSp>
          <p:nvGrpSpPr>
            <p:cNvPr id="358" name="Google Shape;358;p7"/>
            <p:cNvGrpSpPr/>
            <p:nvPr/>
          </p:nvGrpSpPr>
          <p:grpSpPr>
            <a:xfrm flipH="1" rot="-5400000">
              <a:off x="8541351" y="-164449"/>
              <a:ext cx="2227938" cy="3301831"/>
              <a:chOff x="3485371" y="1424851"/>
              <a:chExt cx="5318543" cy="7882145"/>
            </a:xfrm>
          </p:grpSpPr>
          <p:grpSp>
            <p:nvGrpSpPr>
              <p:cNvPr id="359" name="Google Shape;359;p7"/>
              <p:cNvGrpSpPr/>
              <p:nvPr/>
            </p:nvGrpSpPr>
            <p:grpSpPr>
              <a:xfrm>
                <a:off x="3485371" y="1958251"/>
                <a:ext cx="468816" cy="7120145"/>
                <a:chOff x="1447800" y="152400"/>
                <a:chExt cx="318597" cy="4838699"/>
              </a:xfrm>
            </p:grpSpPr>
            <p:sp>
              <p:nvSpPr>
                <p:cNvPr id="360" name="Google Shape;360;p7"/>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61" name="Google Shape;361;p7"/>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362" name="Google Shape;362;p7"/>
              <p:cNvGrpSpPr/>
              <p:nvPr/>
            </p:nvGrpSpPr>
            <p:grpSpPr>
              <a:xfrm>
                <a:off x="3808592" y="1577251"/>
                <a:ext cx="468816" cy="7120145"/>
                <a:chOff x="1600200" y="152400"/>
                <a:chExt cx="318597" cy="4838699"/>
              </a:xfrm>
            </p:grpSpPr>
            <p:sp>
              <p:nvSpPr>
                <p:cNvPr id="363" name="Google Shape;363;p7"/>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64" name="Google Shape;364;p7"/>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365" name="Google Shape;365;p7"/>
              <p:cNvGrpSpPr/>
              <p:nvPr/>
            </p:nvGrpSpPr>
            <p:grpSpPr>
              <a:xfrm>
                <a:off x="4131812" y="2186851"/>
                <a:ext cx="468816" cy="7120145"/>
                <a:chOff x="533400" y="152400"/>
                <a:chExt cx="318597" cy="4838699"/>
              </a:xfrm>
            </p:grpSpPr>
            <p:sp>
              <p:nvSpPr>
                <p:cNvPr id="366" name="Google Shape;366;p7"/>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67" name="Google Shape;367;p7"/>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368" name="Google Shape;368;p7"/>
              <p:cNvGrpSpPr/>
              <p:nvPr/>
            </p:nvGrpSpPr>
            <p:grpSpPr>
              <a:xfrm>
                <a:off x="4455033" y="1729651"/>
                <a:ext cx="468816" cy="7120145"/>
                <a:chOff x="685800" y="152400"/>
                <a:chExt cx="318597" cy="4838699"/>
              </a:xfrm>
            </p:grpSpPr>
            <p:sp>
              <p:nvSpPr>
                <p:cNvPr id="369" name="Google Shape;369;p7"/>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70" name="Google Shape;370;p7"/>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371" name="Google Shape;371;p7"/>
              <p:cNvGrpSpPr/>
              <p:nvPr/>
            </p:nvGrpSpPr>
            <p:grpSpPr>
              <a:xfrm>
                <a:off x="4778254" y="1424851"/>
                <a:ext cx="468816" cy="7120145"/>
                <a:chOff x="838200" y="152400"/>
                <a:chExt cx="318597" cy="4838699"/>
              </a:xfrm>
            </p:grpSpPr>
            <p:sp>
              <p:nvSpPr>
                <p:cNvPr id="372" name="Google Shape;372;p7"/>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73" name="Google Shape;373;p7"/>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374" name="Google Shape;374;p7"/>
              <p:cNvGrpSpPr/>
              <p:nvPr/>
            </p:nvGrpSpPr>
            <p:grpSpPr>
              <a:xfrm>
                <a:off x="5101474" y="1882051"/>
                <a:ext cx="468816" cy="7120145"/>
                <a:chOff x="990600" y="152400"/>
                <a:chExt cx="318597" cy="4838699"/>
              </a:xfrm>
            </p:grpSpPr>
            <p:sp>
              <p:nvSpPr>
                <p:cNvPr id="375" name="Google Shape;375;p7"/>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76" name="Google Shape;376;p7"/>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377" name="Google Shape;377;p7"/>
              <p:cNvGrpSpPr/>
              <p:nvPr/>
            </p:nvGrpSpPr>
            <p:grpSpPr>
              <a:xfrm>
                <a:off x="5424695" y="1729651"/>
                <a:ext cx="468816" cy="7120145"/>
                <a:chOff x="3663063" y="152400"/>
                <a:chExt cx="318597" cy="4838699"/>
              </a:xfrm>
            </p:grpSpPr>
            <p:sp>
              <p:nvSpPr>
                <p:cNvPr id="378" name="Google Shape;378;p7"/>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79" name="Google Shape;379;p7"/>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380" name="Google Shape;380;p7"/>
              <p:cNvGrpSpPr/>
              <p:nvPr/>
            </p:nvGrpSpPr>
            <p:grpSpPr>
              <a:xfrm>
                <a:off x="5929821" y="2034451"/>
                <a:ext cx="468816" cy="7120145"/>
                <a:chOff x="1419019" y="152400"/>
                <a:chExt cx="318597" cy="4838699"/>
              </a:xfrm>
            </p:grpSpPr>
            <p:sp>
              <p:nvSpPr>
                <p:cNvPr id="381" name="Google Shape;381;p7"/>
                <p:cNvSpPr/>
                <p:nvPr/>
              </p:nvSpPr>
              <p:spPr>
                <a:xfrm>
                  <a:off x="1423362"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82" name="Google Shape;382;p7"/>
                <p:cNvPicPr preferRelativeResize="0"/>
                <p:nvPr/>
              </p:nvPicPr>
              <p:blipFill>
                <a:blip r:embed="rId2">
                  <a:alphaModFix/>
                </a:blip>
                <a:stretch>
                  <a:fillRect/>
                </a:stretch>
              </p:blipFill>
              <p:spPr>
                <a:xfrm>
                  <a:off x="1419019" y="152400"/>
                  <a:ext cx="318597" cy="4838699"/>
                </a:xfrm>
                <a:prstGeom prst="rect">
                  <a:avLst/>
                </a:prstGeom>
                <a:noFill/>
                <a:ln>
                  <a:noFill/>
                </a:ln>
              </p:spPr>
            </p:pic>
          </p:grpSp>
          <p:grpSp>
            <p:nvGrpSpPr>
              <p:cNvPr id="383" name="Google Shape;383;p7"/>
              <p:cNvGrpSpPr/>
              <p:nvPr/>
            </p:nvGrpSpPr>
            <p:grpSpPr>
              <a:xfrm>
                <a:off x="6395774" y="1653451"/>
                <a:ext cx="468816" cy="7120145"/>
                <a:chOff x="1600200" y="152400"/>
                <a:chExt cx="318597" cy="4838699"/>
              </a:xfrm>
            </p:grpSpPr>
            <p:sp>
              <p:nvSpPr>
                <p:cNvPr id="384" name="Google Shape;384;p7"/>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85" name="Google Shape;385;p7"/>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386" name="Google Shape;386;p7"/>
              <p:cNvGrpSpPr/>
              <p:nvPr/>
            </p:nvGrpSpPr>
            <p:grpSpPr>
              <a:xfrm>
                <a:off x="6718994" y="1424851"/>
                <a:ext cx="468816" cy="7120145"/>
                <a:chOff x="533400" y="152400"/>
                <a:chExt cx="318597" cy="4838699"/>
              </a:xfrm>
            </p:grpSpPr>
            <p:sp>
              <p:nvSpPr>
                <p:cNvPr id="387" name="Google Shape;387;p7"/>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88" name="Google Shape;388;p7"/>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389" name="Google Shape;389;p7"/>
              <p:cNvGrpSpPr/>
              <p:nvPr/>
            </p:nvGrpSpPr>
            <p:grpSpPr>
              <a:xfrm>
                <a:off x="7042215" y="1501051"/>
                <a:ext cx="468816" cy="7120145"/>
                <a:chOff x="685800" y="152400"/>
                <a:chExt cx="318597" cy="4838699"/>
              </a:xfrm>
            </p:grpSpPr>
            <p:sp>
              <p:nvSpPr>
                <p:cNvPr id="390" name="Google Shape;390;p7"/>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91" name="Google Shape;391;p7"/>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392" name="Google Shape;392;p7"/>
              <p:cNvGrpSpPr/>
              <p:nvPr/>
            </p:nvGrpSpPr>
            <p:grpSpPr>
              <a:xfrm>
                <a:off x="7365436" y="1882051"/>
                <a:ext cx="468816" cy="7120145"/>
                <a:chOff x="838200" y="152400"/>
                <a:chExt cx="318597" cy="4838699"/>
              </a:xfrm>
            </p:grpSpPr>
            <p:sp>
              <p:nvSpPr>
                <p:cNvPr id="393" name="Google Shape;393;p7"/>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94" name="Google Shape;394;p7"/>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395" name="Google Shape;395;p7"/>
              <p:cNvGrpSpPr/>
              <p:nvPr/>
            </p:nvGrpSpPr>
            <p:grpSpPr>
              <a:xfrm>
                <a:off x="8011877" y="2186851"/>
                <a:ext cx="468816" cy="7120145"/>
                <a:chOff x="3663063" y="152400"/>
                <a:chExt cx="318597" cy="4838699"/>
              </a:xfrm>
            </p:grpSpPr>
            <p:sp>
              <p:nvSpPr>
                <p:cNvPr id="396" name="Google Shape;396;p7"/>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97" name="Google Shape;397;p7"/>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398" name="Google Shape;398;p7"/>
              <p:cNvGrpSpPr/>
              <p:nvPr/>
            </p:nvGrpSpPr>
            <p:grpSpPr>
              <a:xfrm>
                <a:off x="8335098" y="1805851"/>
                <a:ext cx="468816" cy="7120145"/>
                <a:chOff x="1295400" y="152400"/>
                <a:chExt cx="318597" cy="4838699"/>
              </a:xfrm>
            </p:grpSpPr>
            <p:sp>
              <p:nvSpPr>
                <p:cNvPr id="399" name="Google Shape;399;p7"/>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00" name="Google Shape;400;p7"/>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grpSp>
          <p:nvGrpSpPr>
            <p:cNvPr id="401" name="Google Shape;401;p7"/>
            <p:cNvGrpSpPr/>
            <p:nvPr/>
          </p:nvGrpSpPr>
          <p:grpSpPr>
            <a:xfrm flipH="1" rot="-5400000">
              <a:off x="9848714" y="1201031"/>
              <a:ext cx="196383" cy="2982574"/>
              <a:chOff x="1447800" y="152400"/>
              <a:chExt cx="318597" cy="4838699"/>
            </a:xfrm>
          </p:grpSpPr>
          <p:sp>
            <p:nvSpPr>
              <p:cNvPr id="402" name="Google Shape;402;p7"/>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03" name="Google Shape;403;p7"/>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404" name="Google Shape;404;p7"/>
            <p:cNvGrpSpPr/>
            <p:nvPr/>
          </p:nvGrpSpPr>
          <p:grpSpPr>
            <a:xfrm flipH="1" rot="-5400000">
              <a:off x="9689113" y="1336426"/>
              <a:ext cx="196383" cy="2982574"/>
              <a:chOff x="1600200" y="152400"/>
              <a:chExt cx="318597" cy="4838699"/>
            </a:xfrm>
          </p:grpSpPr>
          <p:sp>
            <p:nvSpPr>
              <p:cNvPr id="405" name="Google Shape;405;p7"/>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06" name="Google Shape;406;p7"/>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407" name="Google Shape;407;p7"/>
            <p:cNvGrpSpPr/>
            <p:nvPr/>
          </p:nvGrpSpPr>
          <p:grpSpPr>
            <a:xfrm flipH="1" rot="-5400000">
              <a:off x="9944475" y="1471836"/>
              <a:ext cx="196383" cy="2982574"/>
              <a:chOff x="533400" y="152400"/>
              <a:chExt cx="318597" cy="4838699"/>
            </a:xfrm>
          </p:grpSpPr>
          <p:sp>
            <p:nvSpPr>
              <p:cNvPr id="408" name="Google Shape;408;p7"/>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09" name="Google Shape;409;p7"/>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410" name="Google Shape;410;p7"/>
            <p:cNvGrpSpPr/>
            <p:nvPr/>
          </p:nvGrpSpPr>
          <p:grpSpPr>
            <a:xfrm flipH="1" rot="-5400000">
              <a:off x="9752954" y="1607231"/>
              <a:ext cx="196383" cy="2982574"/>
              <a:chOff x="685800" y="152400"/>
              <a:chExt cx="318597" cy="4838699"/>
            </a:xfrm>
          </p:grpSpPr>
          <p:sp>
            <p:nvSpPr>
              <p:cNvPr id="411" name="Google Shape;411;p7"/>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12" name="Google Shape;412;p7"/>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413" name="Google Shape;413;p7"/>
            <p:cNvGrpSpPr/>
            <p:nvPr/>
          </p:nvGrpSpPr>
          <p:grpSpPr>
            <a:xfrm flipH="1" rot="-5400000">
              <a:off x="9816794" y="1954222"/>
              <a:ext cx="196383" cy="2982574"/>
              <a:chOff x="990600" y="152400"/>
              <a:chExt cx="318597" cy="4838699"/>
            </a:xfrm>
          </p:grpSpPr>
          <p:sp>
            <p:nvSpPr>
              <p:cNvPr id="414" name="Google Shape;414;p7"/>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15" name="Google Shape;415;p7"/>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416" name="Google Shape;416;p7"/>
            <p:cNvGrpSpPr/>
            <p:nvPr/>
          </p:nvGrpSpPr>
          <p:grpSpPr>
            <a:xfrm flipH="1" rot="-5400000">
              <a:off x="9752954" y="2089589"/>
              <a:ext cx="196383" cy="2982574"/>
              <a:chOff x="3663063" y="152400"/>
              <a:chExt cx="318597" cy="4838699"/>
            </a:xfrm>
          </p:grpSpPr>
          <p:sp>
            <p:nvSpPr>
              <p:cNvPr id="417" name="Google Shape;417;p7"/>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18" name="Google Shape;418;p7"/>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419" name="Google Shape;419;p7"/>
            <p:cNvGrpSpPr/>
            <p:nvPr/>
          </p:nvGrpSpPr>
          <p:grpSpPr>
            <a:xfrm flipH="1" rot="-5400000">
              <a:off x="9880634" y="2225013"/>
              <a:ext cx="196383" cy="2982574"/>
              <a:chOff x="1295400" y="152400"/>
              <a:chExt cx="318597" cy="4838699"/>
            </a:xfrm>
          </p:grpSpPr>
          <p:sp>
            <p:nvSpPr>
              <p:cNvPr id="420" name="Google Shape;420;p7"/>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21" name="Google Shape;421;p7"/>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422" name="Google Shape;422;p7"/>
            <p:cNvGrpSpPr/>
            <p:nvPr/>
          </p:nvGrpSpPr>
          <p:grpSpPr>
            <a:xfrm flipH="1" rot="-5400000">
              <a:off x="9848714" y="2361002"/>
              <a:ext cx="196383" cy="2982574"/>
              <a:chOff x="1447800" y="152400"/>
              <a:chExt cx="318597" cy="4838699"/>
            </a:xfrm>
          </p:grpSpPr>
          <p:sp>
            <p:nvSpPr>
              <p:cNvPr id="423" name="Google Shape;423;p7"/>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24" name="Google Shape;424;p7"/>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425" name="Google Shape;425;p7"/>
            <p:cNvGrpSpPr/>
            <p:nvPr/>
          </p:nvGrpSpPr>
          <p:grpSpPr>
            <a:xfrm flipH="1" rot="-5400000">
              <a:off x="9721033" y="2496397"/>
              <a:ext cx="196383" cy="2982574"/>
              <a:chOff x="1600200" y="152400"/>
              <a:chExt cx="318597" cy="4838699"/>
            </a:xfrm>
          </p:grpSpPr>
          <p:sp>
            <p:nvSpPr>
              <p:cNvPr id="426" name="Google Shape;426;p7"/>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27" name="Google Shape;427;p7"/>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428" name="Google Shape;428;p7"/>
            <p:cNvGrpSpPr/>
            <p:nvPr/>
          </p:nvGrpSpPr>
          <p:grpSpPr>
            <a:xfrm flipH="1" rot="-5400000">
              <a:off x="9625273" y="2631806"/>
              <a:ext cx="196383" cy="2982574"/>
              <a:chOff x="533400" y="152400"/>
              <a:chExt cx="318597" cy="4838699"/>
            </a:xfrm>
          </p:grpSpPr>
          <p:sp>
            <p:nvSpPr>
              <p:cNvPr id="429" name="Google Shape;429;p7"/>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30" name="Google Shape;430;p7"/>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431" name="Google Shape;431;p7"/>
            <p:cNvGrpSpPr/>
            <p:nvPr/>
          </p:nvGrpSpPr>
          <p:grpSpPr>
            <a:xfrm flipH="1" rot="-5400000">
              <a:off x="9657193" y="2767202"/>
              <a:ext cx="196383" cy="2982574"/>
              <a:chOff x="685800" y="152400"/>
              <a:chExt cx="318597" cy="4838699"/>
            </a:xfrm>
          </p:grpSpPr>
          <p:sp>
            <p:nvSpPr>
              <p:cNvPr id="432" name="Google Shape;432;p7"/>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33" name="Google Shape;433;p7"/>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434" name="Google Shape;434;p7"/>
            <p:cNvGrpSpPr/>
            <p:nvPr/>
          </p:nvGrpSpPr>
          <p:grpSpPr>
            <a:xfrm flipH="1" rot="-5400000">
              <a:off x="9816794" y="2902597"/>
              <a:ext cx="196383" cy="2982574"/>
              <a:chOff x="838200" y="152400"/>
              <a:chExt cx="318597" cy="4838699"/>
            </a:xfrm>
          </p:grpSpPr>
          <p:sp>
            <p:nvSpPr>
              <p:cNvPr id="435" name="Google Shape;435;p7"/>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36" name="Google Shape;436;p7"/>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437" name="Google Shape;437;p7"/>
            <p:cNvGrpSpPr/>
            <p:nvPr/>
          </p:nvGrpSpPr>
          <p:grpSpPr>
            <a:xfrm flipH="1" rot="-5400000">
              <a:off x="9625273" y="3037992"/>
              <a:ext cx="196383" cy="2982574"/>
              <a:chOff x="990600" y="152400"/>
              <a:chExt cx="318597" cy="4838699"/>
            </a:xfrm>
          </p:grpSpPr>
          <p:sp>
            <p:nvSpPr>
              <p:cNvPr id="438" name="Google Shape;438;p7"/>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39" name="Google Shape;439;p7"/>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440" name="Google Shape;440;p7"/>
            <p:cNvGrpSpPr/>
            <p:nvPr/>
          </p:nvGrpSpPr>
          <p:grpSpPr>
            <a:xfrm flipH="1" rot="-5400000">
              <a:off x="9944475" y="3173359"/>
              <a:ext cx="196383" cy="2982574"/>
              <a:chOff x="3663063" y="152400"/>
              <a:chExt cx="318597" cy="4838699"/>
            </a:xfrm>
          </p:grpSpPr>
          <p:sp>
            <p:nvSpPr>
              <p:cNvPr id="441" name="Google Shape;441;p7"/>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42" name="Google Shape;442;p7"/>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443" name="Google Shape;443;p7"/>
            <p:cNvGrpSpPr/>
            <p:nvPr/>
          </p:nvGrpSpPr>
          <p:grpSpPr>
            <a:xfrm flipH="1" rot="-5400000">
              <a:off x="9784874" y="3308783"/>
              <a:ext cx="196383" cy="2982574"/>
              <a:chOff x="1295400" y="152400"/>
              <a:chExt cx="318597" cy="4838699"/>
            </a:xfrm>
          </p:grpSpPr>
          <p:sp>
            <p:nvSpPr>
              <p:cNvPr id="444" name="Google Shape;444;p7"/>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45" name="Google Shape;445;p7"/>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
        <p:nvSpPr>
          <p:cNvPr id="446" name="Google Shape;446;p7"/>
          <p:cNvSpPr/>
          <p:nvPr/>
        </p:nvSpPr>
        <p:spPr>
          <a:xfrm rot="197195">
            <a:off x="572737" y="994041"/>
            <a:ext cx="2440148" cy="137295"/>
          </a:xfrm>
          <a:custGeom>
            <a:rect b="b" l="l" r="r" t="t"/>
            <a:pathLst>
              <a:path extrusionOk="0" h="8963" w="8217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447" name="Shape 447"/>
        <p:cNvGrpSpPr/>
        <p:nvPr/>
      </p:nvGrpSpPr>
      <p:grpSpPr>
        <a:xfrm>
          <a:off x="0" y="0"/>
          <a:ext cx="0" cy="0"/>
          <a:chOff x="0" y="0"/>
          <a:chExt cx="0" cy="0"/>
        </a:xfrm>
      </p:grpSpPr>
      <p:sp>
        <p:nvSpPr>
          <p:cNvPr id="448" name="Google Shape;448;p8"/>
          <p:cNvSpPr txBox="1"/>
          <p:nvPr>
            <p:ph type="title"/>
          </p:nvPr>
        </p:nvSpPr>
        <p:spPr>
          <a:xfrm>
            <a:off x="829000" y="526700"/>
            <a:ext cx="6902100" cy="460500"/>
          </a:xfrm>
          <a:prstGeom prst="rect">
            <a:avLst/>
          </a:prstGeom>
        </p:spPr>
        <p:txBody>
          <a:bodyPr anchorCtr="0" anchor="b" bIns="0" lIns="0" spcFirstLastPara="1" rIns="0" wrap="square" tIns="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49" name="Google Shape;449;p8"/>
          <p:cNvSpPr txBox="1"/>
          <p:nvPr>
            <p:ph idx="1" type="body"/>
          </p:nvPr>
        </p:nvSpPr>
        <p:spPr>
          <a:xfrm>
            <a:off x="829000" y="1352550"/>
            <a:ext cx="2044500" cy="3420900"/>
          </a:xfrm>
          <a:prstGeom prst="rect">
            <a:avLst/>
          </a:prstGeom>
        </p:spPr>
        <p:txBody>
          <a:bodyPr anchorCtr="0" anchor="t" bIns="0" lIns="0" spcFirstLastPara="1" rIns="0" wrap="square" tIns="0">
            <a:noAutofit/>
          </a:bodyPr>
          <a:lstStyle>
            <a:lvl1pPr indent="-342900" lvl="0" marL="457200" rtl="0">
              <a:spcBef>
                <a:spcPts val="600"/>
              </a:spcBef>
              <a:spcAft>
                <a:spcPts val="0"/>
              </a:spcAft>
              <a:buSzPts val="1800"/>
              <a:buChar char="✘"/>
              <a:defRPr sz="1800"/>
            </a:lvl1pPr>
            <a:lvl2pPr indent="-342900" lvl="1" marL="914400" rtl="0">
              <a:spcBef>
                <a:spcPts val="1000"/>
              </a:spcBef>
              <a:spcAft>
                <a:spcPts val="0"/>
              </a:spcAft>
              <a:buSzPts val="1800"/>
              <a:buChar char="-"/>
              <a:defRPr sz="1800"/>
            </a:lvl2pPr>
            <a:lvl3pPr indent="-342900" lvl="2" marL="1371600" rtl="0">
              <a:spcBef>
                <a:spcPts val="1000"/>
              </a:spcBef>
              <a:spcAft>
                <a:spcPts val="0"/>
              </a:spcAft>
              <a:buSzPts val="1800"/>
              <a:buChar char="-"/>
              <a:defRPr sz="1800"/>
            </a:lvl3pPr>
            <a:lvl4pPr indent="-342900" lvl="3" marL="1828800" rtl="0">
              <a:spcBef>
                <a:spcPts val="1000"/>
              </a:spcBef>
              <a:spcAft>
                <a:spcPts val="0"/>
              </a:spcAft>
              <a:buSzPts val="1800"/>
              <a:buChar char="●"/>
              <a:defRPr sz="1800"/>
            </a:lvl4pPr>
            <a:lvl5pPr indent="-342900" lvl="4" marL="2286000" rtl="0">
              <a:spcBef>
                <a:spcPts val="1000"/>
              </a:spcBef>
              <a:spcAft>
                <a:spcPts val="0"/>
              </a:spcAft>
              <a:buSzPts val="1800"/>
              <a:buChar char="○"/>
              <a:defRPr sz="1800"/>
            </a:lvl5pPr>
            <a:lvl6pPr indent="-342900" lvl="5" marL="2743200" rtl="0">
              <a:spcBef>
                <a:spcPts val="1000"/>
              </a:spcBef>
              <a:spcAft>
                <a:spcPts val="0"/>
              </a:spcAft>
              <a:buSzPts val="1800"/>
              <a:buChar char="■"/>
              <a:defRPr sz="1800"/>
            </a:lvl6pPr>
            <a:lvl7pPr indent="-342900" lvl="6" marL="3200400" rtl="0">
              <a:spcBef>
                <a:spcPts val="1000"/>
              </a:spcBef>
              <a:spcAft>
                <a:spcPts val="0"/>
              </a:spcAft>
              <a:buSzPts val="1800"/>
              <a:buChar char="●"/>
              <a:defRPr sz="1800"/>
            </a:lvl7pPr>
            <a:lvl8pPr indent="-342900" lvl="7" marL="3657600" rtl="0">
              <a:spcBef>
                <a:spcPts val="1000"/>
              </a:spcBef>
              <a:spcAft>
                <a:spcPts val="0"/>
              </a:spcAft>
              <a:buSzPts val="1800"/>
              <a:buChar char="○"/>
              <a:defRPr sz="1800"/>
            </a:lvl8pPr>
            <a:lvl9pPr indent="-342900" lvl="8" marL="4114800" rtl="0">
              <a:spcBef>
                <a:spcPts val="1000"/>
              </a:spcBef>
              <a:spcAft>
                <a:spcPts val="1000"/>
              </a:spcAft>
              <a:buSzPts val="1800"/>
              <a:buChar char="■"/>
              <a:defRPr sz="1800"/>
            </a:lvl9pPr>
          </a:lstStyle>
          <a:p/>
        </p:txBody>
      </p:sp>
      <p:sp>
        <p:nvSpPr>
          <p:cNvPr id="450" name="Google Shape;450;p8"/>
          <p:cNvSpPr txBox="1"/>
          <p:nvPr>
            <p:ph idx="2" type="body"/>
          </p:nvPr>
        </p:nvSpPr>
        <p:spPr>
          <a:xfrm>
            <a:off x="3257803" y="1352550"/>
            <a:ext cx="2044500" cy="3420900"/>
          </a:xfrm>
          <a:prstGeom prst="rect">
            <a:avLst/>
          </a:prstGeom>
        </p:spPr>
        <p:txBody>
          <a:bodyPr anchorCtr="0" anchor="t" bIns="0" lIns="0" spcFirstLastPara="1" rIns="0" wrap="square" tIns="0">
            <a:noAutofit/>
          </a:bodyPr>
          <a:lstStyle>
            <a:lvl1pPr indent="-342900" lvl="0" marL="457200" rtl="0">
              <a:spcBef>
                <a:spcPts val="600"/>
              </a:spcBef>
              <a:spcAft>
                <a:spcPts val="0"/>
              </a:spcAft>
              <a:buSzPts val="1800"/>
              <a:buChar char="✘"/>
              <a:defRPr sz="1800"/>
            </a:lvl1pPr>
            <a:lvl2pPr indent="-342900" lvl="1" marL="914400" rtl="0">
              <a:spcBef>
                <a:spcPts val="1000"/>
              </a:spcBef>
              <a:spcAft>
                <a:spcPts val="0"/>
              </a:spcAft>
              <a:buSzPts val="1800"/>
              <a:buChar char="-"/>
              <a:defRPr sz="1800"/>
            </a:lvl2pPr>
            <a:lvl3pPr indent="-342900" lvl="2" marL="1371600" rtl="0">
              <a:spcBef>
                <a:spcPts val="1000"/>
              </a:spcBef>
              <a:spcAft>
                <a:spcPts val="0"/>
              </a:spcAft>
              <a:buSzPts val="1800"/>
              <a:buChar char="-"/>
              <a:defRPr sz="1800"/>
            </a:lvl3pPr>
            <a:lvl4pPr indent="-342900" lvl="3" marL="1828800" rtl="0">
              <a:spcBef>
                <a:spcPts val="1000"/>
              </a:spcBef>
              <a:spcAft>
                <a:spcPts val="0"/>
              </a:spcAft>
              <a:buSzPts val="1800"/>
              <a:buChar char="●"/>
              <a:defRPr sz="1800"/>
            </a:lvl4pPr>
            <a:lvl5pPr indent="-342900" lvl="4" marL="2286000" rtl="0">
              <a:spcBef>
                <a:spcPts val="1000"/>
              </a:spcBef>
              <a:spcAft>
                <a:spcPts val="0"/>
              </a:spcAft>
              <a:buSzPts val="1800"/>
              <a:buChar char="○"/>
              <a:defRPr sz="1800"/>
            </a:lvl5pPr>
            <a:lvl6pPr indent="-342900" lvl="5" marL="2743200" rtl="0">
              <a:spcBef>
                <a:spcPts val="1000"/>
              </a:spcBef>
              <a:spcAft>
                <a:spcPts val="0"/>
              </a:spcAft>
              <a:buSzPts val="1800"/>
              <a:buChar char="■"/>
              <a:defRPr sz="1800"/>
            </a:lvl6pPr>
            <a:lvl7pPr indent="-342900" lvl="6" marL="3200400" rtl="0">
              <a:spcBef>
                <a:spcPts val="1000"/>
              </a:spcBef>
              <a:spcAft>
                <a:spcPts val="0"/>
              </a:spcAft>
              <a:buSzPts val="1800"/>
              <a:buChar char="●"/>
              <a:defRPr sz="1800"/>
            </a:lvl7pPr>
            <a:lvl8pPr indent="-342900" lvl="7" marL="3657600" rtl="0">
              <a:spcBef>
                <a:spcPts val="1000"/>
              </a:spcBef>
              <a:spcAft>
                <a:spcPts val="0"/>
              </a:spcAft>
              <a:buSzPts val="1800"/>
              <a:buChar char="○"/>
              <a:defRPr sz="1800"/>
            </a:lvl8pPr>
            <a:lvl9pPr indent="-342900" lvl="8" marL="4114800" rtl="0">
              <a:spcBef>
                <a:spcPts val="1000"/>
              </a:spcBef>
              <a:spcAft>
                <a:spcPts val="1000"/>
              </a:spcAft>
              <a:buSzPts val="1800"/>
              <a:buChar char="■"/>
              <a:defRPr sz="1800"/>
            </a:lvl9pPr>
          </a:lstStyle>
          <a:p/>
        </p:txBody>
      </p:sp>
      <p:sp>
        <p:nvSpPr>
          <p:cNvPr id="451" name="Google Shape;451;p8"/>
          <p:cNvSpPr txBox="1"/>
          <p:nvPr>
            <p:ph idx="3" type="body"/>
          </p:nvPr>
        </p:nvSpPr>
        <p:spPr>
          <a:xfrm>
            <a:off x="5686607" y="1352550"/>
            <a:ext cx="2044500" cy="3420900"/>
          </a:xfrm>
          <a:prstGeom prst="rect">
            <a:avLst/>
          </a:prstGeom>
        </p:spPr>
        <p:txBody>
          <a:bodyPr anchorCtr="0" anchor="t" bIns="0" lIns="0" spcFirstLastPara="1" rIns="0" wrap="square" tIns="0">
            <a:noAutofit/>
          </a:bodyPr>
          <a:lstStyle>
            <a:lvl1pPr indent="-342900" lvl="0" marL="457200" rtl="0">
              <a:spcBef>
                <a:spcPts val="600"/>
              </a:spcBef>
              <a:spcAft>
                <a:spcPts val="0"/>
              </a:spcAft>
              <a:buSzPts val="1800"/>
              <a:buChar char="✘"/>
              <a:defRPr sz="1800"/>
            </a:lvl1pPr>
            <a:lvl2pPr indent="-342900" lvl="1" marL="914400" rtl="0">
              <a:spcBef>
                <a:spcPts val="1000"/>
              </a:spcBef>
              <a:spcAft>
                <a:spcPts val="0"/>
              </a:spcAft>
              <a:buSzPts val="1800"/>
              <a:buChar char="-"/>
              <a:defRPr sz="1800"/>
            </a:lvl2pPr>
            <a:lvl3pPr indent="-342900" lvl="2" marL="1371600" rtl="0">
              <a:spcBef>
                <a:spcPts val="1000"/>
              </a:spcBef>
              <a:spcAft>
                <a:spcPts val="0"/>
              </a:spcAft>
              <a:buSzPts val="1800"/>
              <a:buChar char="-"/>
              <a:defRPr sz="1800"/>
            </a:lvl3pPr>
            <a:lvl4pPr indent="-342900" lvl="3" marL="1828800" rtl="0">
              <a:spcBef>
                <a:spcPts val="1000"/>
              </a:spcBef>
              <a:spcAft>
                <a:spcPts val="0"/>
              </a:spcAft>
              <a:buSzPts val="1800"/>
              <a:buChar char="●"/>
              <a:defRPr sz="1800"/>
            </a:lvl4pPr>
            <a:lvl5pPr indent="-342900" lvl="4" marL="2286000" rtl="0">
              <a:spcBef>
                <a:spcPts val="1000"/>
              </a:spcBef>
              <a:spcAft>
                <a:spcPts val="0"/>
              </a:spcAft>
              <a:buSzPts val="1800"/>
              <a:buChar char="○"/>
              <a:defRPr sz="1800"/>
            </a:lvl5pPr>
            <a:lvl6pPr indent="-342900" lvl="5" marL="2743200" rtl="0">
              <a:spcBef>
                <a:spcPts val="1000"/>
              </a:spcBef>
              <a:spcAft>
                <a:spcPts val="0"/>
              </a:spcAft>
              <a:buSzPts val="1800"/>
              <a:buChar char="■"/>
              <a:defRPr sz="1800"/>
            </a:lvl6pPr>
            <a:lvl7pPr indent="-342900" lvl="6" marL="3200400" rtl="0">
              <a:spcBef>
                <a:spcPts val="1000"/>
              </a:spcBef>
              <a:spcAft>
                <a:spcPts val="0"/>
              </a:spcAft>
              <a:buSzPts val="1800"/>
              <a:buChar char="●"/>
              <a:defRPr sz="1800"/>
            </a:lvl7pPr>
            <a:lvl8pPr indent="-342900" lvl="7" marL="3657600" rtl="0">
              <a:spcBef>
                <a:spcPts val="1000"/>
              </a:spcBef>
              <a:spcAft>
                <a:spcPts val="0"/>
              </a:spcAft>
              <a:buSzPts val="1800"/>
              <a:buChar char="○"/>
              <a:defRPr sz="1800"/>
            </a:lvl8pPr>
            <a:lvl9pPr indent="-342900" lvl="8" marL="4114800" rtl="0">
              <a:spcBef>
                <a:spcPts val="1000"/>
              </a:spcBef>
              <a:spcAft>
                <a:spcPts val="1000"/>
              </a:spcAft>
              <a:buSzPts val="1800"/>
              <a:buChar char="■"/>
              <a:defRPr sz="1800"/>
            </a:lvl9pPr>
          </a:lstStyle>
          <a:p/>
        </p:txBody>
      </p:sp>
      <p:sp>
        <p:nvSpPr>
          <p:cNvPr id="452" name="Google Shape;452;p8"/>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453" name="Google Shape;453;p8"/>
          <p:cNvGrpSpPr/>
          <p:nvPr/>
        </p:nvGrpSpPr>
        <p:grpSpPr>
          <a:xfrm>
            <a:off x="8004404" y="417297"/>
            <a:ext cx="3529549" cy="4525764"/>
            <a:chOff x="8004404" y="372498"/>
            <a:chExt cx="3529549" cy="4525764"/>
          </a:xfrm>
        </p:grpSpPr>
        <p:grpSp>
          <p:nvGrpSpPr>
            <p:cNvPr id="454" name="Google Shape;454;p8"/>
            <p:cNvGrpSpPr/>
            <p:nvPr/>
          </p:nvGrpSpPr>
          <p:grpSpPr>
            <a:xfrm flipH="1" rot="-5400000">
              <a:off x="8541351" y="-164449"/>
              <a:ext cx="2227938" cy="3301831"/>
              <a:chOff x="3485371" y="1424851"/>
              <a:chExt cx="5318543" cy="7882145"/>
            </a:xfrm>
          </p:grpSpPr>
          <p:grpSp>
            <p:nvGrpSpPr>
              <p:cNvPr id="455" name="Google Shape;455;p8"/>
              <p:cNvGrpSpPr/>
              <p:nvPr/>
            </p:nvGrpSpPr>
            <p:grpSpPr>
              <a:xfrm>
                <a:off x="3485371" y="1958251"/>
                <a:ext cx="468816" cy="7120145"/>
                <a:chOff x="1447800" y="152400"/>
                <a:chExt cx="318597" cy="4838699"/>
              </a:xfrm>
            </p:grpSpPr>
            <p:sp>
              <p:nvSpPr>
                <p:cNvPr id="456" name="Google Shape;456;p8"/>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57" name="Google Shape;457;p8"/>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458" name="Google Shape;458;p8"/>
              <p:cNvGrpSpPr/>
              <p:nvPr/>
            </p:nvGrpSpPr>
            <p:grpSpPr>
              <a:xfrm>
                <a:off x="3808592" y="1577251"/>
                <a:ext cx="468816" cy="7120145"/>
                <a:chOff x="1600200" y="152400"/>
                <a:chExt cx="318597" cy="4838699"/>
              </a:xfrm>
            </p:grpSpPr>
            <p:sp>
              <p:nvSpPr>
                <p:cNvPr id="459" name="Google Shape;459;p8"/>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60" name="Google Shape;460;p8"/>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461" name="Google Shape;461;p8"/>
              <p:cNvGrpSpPr/>
              <p:nvPr/>
            </p:nvGrpSpPr>
            <p:grpSpPr>
              <a:xfrm>
                <a:off x="4131812" y="2186851"/>
                <a:ext cx="468816" cy="7120145"/>
                <a:chOff x="533400" y="152400"/>
                <a:chExt cx="318597" cy="4838699"/>
              </a:xfrm>
            </p:grpSpPr>
            <p:sp>
              <p:nvSpPr>
                <p:cNvPr id="462" name="Google Shape;462;p8"/>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63" name="Google Shape;463;p8"/>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464" name="Google Shape;464;p8"/>
              <p:cNvGrpSpPr/>
              <p:nvPr/>
            </p:nvGrpSpPr>
            <p:grpSpPr>
              <a:xfrm>
                <a:off x="4455033" y="1729651"/>
                <a:ext cx="468816" cy="7120145"/>
                <a:chOff x="685800" y="152400"/>
                <a:chExt cx="318597" cy="4838699"/>
              </a:xfrm>
            </p:grpSpPr>
            <p:sp>
              <p:nvSpPr>
                <p:cNvPr id="465" name="Google Shape;465;p8"/>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66" name="Google Shape;466;p8"/>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467" name="Google Shape;467;p8"/>
              <p:cNvGrpSpPr/>
              <p:nvPr/>
            </p:nvGrpSpPr>
            <p:grpSpPr>
              <a:xfrm>
                <a:off x="4778254" y="1424851"/>
                <a:ext cx="468816" cy="7120145"/>
                <a:chOff x="838200" y="152400"/>
                <a:chExt cx="318597" cy="4838699"/>
              </a:xfrm>
            </p:grpSpPr>
            <p:sp>
              <p:nvSpPr>
                <p:cNvPr id="468" name="Google Shape;468;p8"/>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69" name="Google Shape;469;p8"/>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470" name="Google Shape;470;p8"/>
              <p:cNvGrpSpPr/>
              <p:nvPr/>
            </p:nvGrpSpPr>
            <p:grpSpPr>
              <a:xfrm>
                <a:off x="5101474" y="1882051"/>
                <a:ext cx="468816" cy="7120145"/>
                <a:chOff x="990600" y="152400"/>
                <a:chExt cx="318597" cy="4838699"/>
              </a:xfrm>
            </p:grpSpPr>
            <p:sp>
              <p:nvSpPr>
                <p:cNvPr id="471" name="Google Shape;471;p8"/>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72" name="Google Shape;472;p8"/>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473" name="Google Shape;473;p8"/>
              <p:cNvGrpSpPr/>
              <p:nvPr/>
            </p:nvGrpSpPr>
            <p:grpSpPr>
              <a:xfrm>
                <a:off x="5424695" y="1729651"/>
                <a:ext cx="468816" cy="7120145"/>
                <a:chOff x="3663063" y="152400"/>
                <a:chExt cx="318597" cy="4838699"/>
              </a:xfrm>
            </p:grpSpPr>
            <p:sp>
              <p:nvSpPr>
                <p:cNvPr id="474" name="Google Shape;474;p8"/>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75" name="Google Shape;475;p8"/>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476" name="Google Shape;476;p8"/>
              <p:cNvGrpSpPr/>
              <p:nvPr/>
            </p:nvGrpSpPr>
            <p:grpSpPr>
              <a:xfrm>
                <a:off x="5929821" y="2034451"/>
                <a:ext cx="468816" cy="7120145"/>
                <a:chOff x="1419019" y="152400"/>
                <a:chExt cx="318597" cy="4838699"/>
              </a:xfrm>
            </p:grpSpPr>
            <p:sp>
              <p:nvSpPr>
                <p:cNvPr id="477" name="Google Shape;477;p8"/>
                <p:cNvSpPr/>
                <p:nvPr/>
              </p:nvSpPr>
              <p:spPr>
                <a:xfrm>
                  <a:off x="1423362"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78" name="Google Shape;478;p8"/>
                <p:cNvPicPr preferRelativeResize="0"/>
                <p:nvPr/>
              </p:nvPicPr>
              <p:blipFill>
                <a:blip r:embed="rId2">
                  <a:alphaModFix/>
                </a:blip>
                <a:stretch>
                  <a:fillRect/>
                </a:stretch>
              </p:blipFill>
              <p:spPr>
                <a:xfrm>
                  <a:off x="1419019" y="152400"/>
                  <a:ext cx="318597" cy="4838699"/>
                </a:xfrm>
                <a:prstGeom prst="rect">
                  <a:avLst/>
                </a:prstGeom>
                <a:noFill/>
                <a:ln>
                  <a:noFill/>
                </a:ln>
              </p:spPr>
            </p:pic>
          </p:grpSp>
          <p:grpSp>
            <p:nvGrpSpPr>
              <p:cNvPr id="479" name="Google Shape;479;p8"/>
              <p:cNvGrpSpPr/>
              <p:nvPr/>
            </p:nvGrpSpPr>
            <p:grpSpPr>
              <a:xfrm>
                <a:off x="6395774" y="1653451"/>
                <a:ext cx="468816" cy="7120145"/>
                <a:chOff x="1600200" y="152400"/>
                <a:chExt cx="318597" cy="4838699"/>
              </a:xfrm>
            </p:grpSpPr>
            <p:sp>
              <p:nvSpPr>
                <p:cNvPr id="480" name="Google Shape;480;p8"/>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81" name="Google Shape;481;p8"/>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482" name="Google Shape;482;p8"/>
              <p:cNvGrpSpPr/>
              <p:nvPr/>
            </p:nvGrpSpPr>
            <p:grpSpPr>
              <a:xfrm>
                <a:off x="6718994" y="1424851"/>
                <a:ext cx="468816" cy="7120145"/>
                <a:chOff x="533400" y="152400"/>
                <a:chExt cx="318597" cy="4838699"/>
              </a:xfrm>
            </p:grpSpPr>
            <p:sp>
              <p:nvSpPr>
                <p:cNvPr id="483" name="Google Shape;483;p8"/>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84" name="Google Shape;484;p8"/>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485" name="Google Shape;485;p8"/>
              <p:cNvGrpSpPr/>
              <p:nvPr/>
            </p:nvGrpSpPr>
            <p:grpSpPr>
              <a:xfrm>
                <a:off x="7042215" y="1501051"/>
                <a:ext cx="468816" cy="7120145"/>
                <a:chOff x="685800" y="152400"/>
                <a:chExt cx="318597" cy="4838699"/>
              </a:xfrm>
            </p:grpSpPr>
            <p:sp>
              <p:nvSpPr>
                <p:cNvPr id="486" name="Google Shape;486;p8"/>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87" name="Google Shape;487;p8"/>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488" name="Google Shape;488;p8"/>
              <p:cNvGrpSpPr/>
              <p:nvPr/>
            </p:nvGrpSpPr>
            <p:grpSpPr>
              <a:xfrm>
                <a:off x="7365436" y="1882051"/>
                <a:ext cx="468816" cy="7120145"/>
                <a:chOff x="838200" y="152400"/>
                <a:chExt cx="318597" cy="4838699"/>
              </a:xfrm>
            </p:grpSpPr>
            <p:sp>
              <p:nvSpPr>
                <p:cNvPr id="489" name="Google Shape;489;p8"/>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90" name="Google Shape;490;p8"/>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491" name="Google Shape;491;p8"/>
              <p:cNvGrpSpPr/>
              <p:nvPr/>
            </p:nvGrpSpPr>
            <p:grpSpPr>
              <a:xfrm>
                <a:off x="8011877" y="2186851"/>
                <a:ext cx="468816" cy="7120145"/>
                <a:chOff x="3663063" y="152400"/>
                <a:chExt cx="318597" cy="4838699"/>
              </a:xfrm>
            </p:grpSpPr>
            <p:sp>
              <p:nvSpPr>
                <p:cNvPr id="492" name="Google Shape;492;p8"/>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93" name="Google Shape;493;p8"/>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494" name="Google Shape;494;p8"/>
              <p:cNvGrpSpPr/>
              <p:nvPr/>
            </p:nvGrpSpPr>
            <p:grpSpPr>
              <a:xfrm>
                <a:off x="8335098" y="1805851"/>
                <a:ext cx="468816" cy="7120145"/>
                <a:chOff x="1295400" y="152400"/>
                <a:chExt cx="318597" cy="4838699"/>
              </a:xfrm>
            </p:grpSpPr>
            <p:sp>
              <p:nvSpPr>
                <p:cNvPr id="495" name="Google Shape;495;p8"/>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96" name="Google Shape;496;p8"/>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grpSp>
          <p:nvGrpSpPr>
            <p:cNvPr id="497" name="Google Shape;497;p8"/>
            <p:cNvGrpSpPr/>
            <p:nvPr/>
          </p:nvGrpSpPr>
          <p:grpSpPr>
            <a:xfrm flipH="1" rot="-5400000">
              <a:off x="9848714" y="1201031"/>
              <a:ext cx="196383" cy="2982574"/>
              <a:chOff x="1447800" y="152400"/>
              <a:chExt cx="318597" cy="4838699"/>
            </a:xfrm>
          </p:grpSpPr>
          <p:sp>
            <p:nvSpPr>
              <p:cNvPr id="498" name="Google Shape;498;p8"/>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99" name="Google Shape;499;p8"/>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500" name="Google Shape;500;p8"/>
            <p:cNvGrpSpPr/>
            <p:nvPr/>
          </p:nvGrpSpPr>
          <p:grpSpPr>
            <a:xfrm flipH="1" rot="-5400000">
              <a:off x="9689113" y="1336426"/>
              <a:ext cx="196383" cy="2982574"/>
              <a:chOff x="1600200" y="152400"/>
              <a:chExt cx="318597" cy="4838699"/>
            </a:xfrm>
          </p:grpSpPr>
          <p:sp>
            <p:nvSpPr>
              <p:cNvPr id="501" name="Google Shape;501;p8"/>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02" name="Google Shape;502;p8"/>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503" name="Google Shape;503;p8"/>
            <p:cNvGrpSpPr/>
            <p:nvPr/>
          </p:nvGrpSpPr>
          <p:grpSpPr>
            <a:xfrm flipH="1" rot="-5400000">
              <a:off x="9944475" y="1471836"/>
              <a:ext cx="196383" cy="2982574"/>
              <a:chOff x="533400" y="152400"/>
              <a:chExt cx="318597" cy="4838699"/>
            </a:xfrm>
          </p:grpSpPr>
          <p:sp>
            <p:nvSpPr>
              <p:cNvPr id="504" name="Google Shape;504;p8"/>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05" name="Google Shape;505;p8"/>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506" name="Google Shape;506;p8"/>
            <p:cNvGrpSpPr/>
            <p:nvPr/>
          </p:nvGrpSpPr>
          <p:grpSpPr>
            <a:xfrm flipH="1" rot="-5400000">
              <a:off x="9752954" y="1607231"/>
              <a:ext cx="196383" cy="2982574"/>
              <a:chOff x="685800" y="152400"/>
              <a:chExt cx="318597" cy="4838699"/>
            </a:xfrm>
          </p:grpSpPr>
          <p:sp>
            <p:nvSpPr>
              <p:cNvPr id="507" name="Google Shape;507;p8"/>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08" name="Google Shape;508;p8"/>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509" name="Google Shape;509;p8"/>
            <p:cNvGrpSpPr/>
            <p:nvPr/>
          </p:nvGrpSpPr>
          <p:grpSpPr>
            <a:xfrm flipH="1" rot="-5400000">
              <a:off x="9816794" y="1954222"/>
              <a:ext cx="196383" cy="2982574"/>
              <a:chOff x="990600" y="152400"/>
              <a:chExt cx="318597" cy="4838699"/>
            </a:xfrm>
          </p:grpSpPr>
          <p:sp>
            <p:nvSpPr>
              <p:cNvPr id="510" name="Google Shape;510;p8"/>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11" name="Google Shape;511;p8"/>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512" name="Google Shape;512;p8"/>
            <p:cNvGrpSpPr/>
            <p:nvPr/>
          </p:nvGrpSpPr>
          <p:grpSpPr>
            <a:xfrm flipH="1" rot="-5400000">
              <a:off x="9752954" y="2089589"/>
              <a:ext cx="196383" cy="2982574"/>
              <a:chOff x="3663063" y="152400"/>
              <a:chExt cx="318597" cy="4838699"/>
            </a:xfrm>
          </p:grpSpPr>
          <p:sp>
            <p:nvSpPr>
              <p:cNvPr id="513" name="Google Shape;513;p8"/>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14" name="Google Shape;514;p8"/>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515" name="Google Shape;515;p8"/>
            <p:cNvGrpSpPr/>
            <p:nvPr/>
          </p:nvGrpSpPr>
          <p:grpSpPr>
            <a:xfrm flipH="1" rot="-5400000">
              <a:off x="9880634" y="2225013"/>
              <a:ext cx="196383" cy="2982574"/>
              <a:chOff x="1295400" y="152400"/>
              <a:chExt cx="318597" cy="4838699"/>
            </a:xfrm>
          </p:grpSpPr>
          <p:sp>
            <p:nvSpPr>
              <p:cNvPr id="516" name="Google Shape;516;p8"/>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17" name="Google Shape;517;p8"/>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518" name="Google Shape;518;p8"/>
            <p:cNvGrpSpPr/>
            <p:nvPr/>
          </p:nvGrpSpPr>
          <p:grpSpPr>
            <a:xfrm flipH="1" rot="-5400000">
              <a:off x="9848714" y="2361002"/>
              <a:ext cx="196383" cy="2982574"/>
              <a:chOff x="1447800" y="152400"/>
              <a:chExt cx="318597" cy="4838699"/>
            </a:xfrm>
          </p:grpSpPr>
          <p:sp>
            <p:nvSpPr>
              <p:cNvPr id="519" name="Google Shape;519;p8"/>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20" name="Google Shape;520;p8"/>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521" name="Google Shape;521;p8"/>
            <p:cNvGrpSpPr/>
            <p:nvPr/>
          </p:nvGrpSpPr>
          <p:grpSpPr>
            <a:xfrm flipH="1" rot="-5400000">
              <a:off x="9721033" y="2496397"/>
              <a:ext cx="196383" cy="2982574"/>
              <a:chOff x="1600200" y="152400"/>
              <a:chExt cx="318597" cy="4838699"/>
            </a:xfrm>
          </p:grpSpPr>
          <p:sp>
            <p:nvSpPr>
              <p:cNvPr id="522" name="Google Shape;522;p8"/>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23" name="Google Shape;523;p8"/>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524" name="Google Shape;524;p8"/>
            <p:cNvGrpSpPr/>
            <p:nvPr/>
          </p:nvGrpSpPr>
          <p:grpSpPr>
            <a:xfrm flipH="1" rot="-5400000">
              <a:off x="9625273" y="2631806"/>
              <a:ext cx="196383" cy="2982574"/>
              <a:chOff x="533400" y="152400"/>
              <a:chExt cx="318597" cy="4838699"/>
            </a:xfrm>
          </p:grpSpPr>
          <p:sp>
            <p:nvSpPr>
              <p:cNvPr id="525" name="Google Shape;525;p8"/>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26" name="Google Shape;526;p8"/>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527" name="Google Shape;527;p8"/>
            <p:cNvGrpSpPr/>
            <p:nvPr/>
          </p:nvGrpSpPr>
          <p:grpSpPr>
            <a:xfrm flipH="1" rot="-5400000">
              <a:off x="9657193" y="2767202"/>
              <a:ext cx="196383" cy="2982574"/>
              <a:chOff x="685800" y="152400"/>
              <a:chExt cx="318597" cy="4838699"/>
            </a:xfrm>
          </p:grpSpPr>
          <p:sp>
            <p:nvSpPr>
              <p:cNvPr id="528" name="Google Shape;528;p8"/>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29" name="Google Shape;529;p8"/>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530" name="Google Shape;530;p8"/>
            <p:cNvGrpSpPr/>
            <p:nvPr/>
          </p:nvGrpSpPr>
          <p:grpSpPr>
            <a:xfrm flipH="1" rot="-5400000">
              <a:off x="9816794" y="2902597"/>
              <a:ext cx="196383" cy="2982574"/>
              <a:chOff x="838200" y="152400"/>
              <a:chExt cx="318597" cy="4838699"/>
            </a:xfrm>
          </p:grpSpPr>
          <p:sp>
            <p:nvSpPr>
              <p:cNvPr id="531" name="Google Shape;531;p8"/>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32" name="Google Shape;532;p8"/>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533" name="Google Shape;533;p8"/>
            <p:cNvGrpSpPr/>
            <p:nvPr/>
          </p:nvGrpSpPr>
          <p:grpSpPr>
            <a:xfrm flipH="1" rot="-5400000">
              <a:off x="9625273" y="3037992"/>
              <a:ext cx="196383" cy="2982574"/>
              <a:chOff x="990600" y="152400"/>
              <a:chExt cx="318597" cy="4838699"/>
            </a:xfrm>
          </p:grpSpPr>
          <p:sp>
            <p:nvSpPr>
              <p:cNvPr id="534" name="Google Shape;534;p8"/>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35" name="Google Shape;535;p8"/>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536" name="Google Shape;536;p8"/>
            <p:cNvGrpSpPr/>
            <p:nvPr/>
          </p:nvGrpSpPr>
          <p:grpSpPr>
            <a:xfrm flipH="1" rot="-5400000">
              <a:off x="9944475" y="3173359"/>
              <a:ext cx="196383" cy="2982574"/>
              <a:chOff x="3663063" y="152400"/>
              <a:chExt cx="318597" cy="4838699"/>
            </a:xfrm>
          </p:grpSpPr>
          <p:sp>
            <p:nvSpPr>
              <p:cNvPr id="537" name="Google Shape;537;p8"/>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38" name="Google Shape;538;p8"/>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539" name="Google Shape;539;p8"/>
            <p:cNvGrpSpPr/>
            <p:nvPr/>
          </p:nvGrpSpPr>
          <p:grpSpPr>
            <a:xfrm flipH="1" rot="-5400000">
              <a:off x="9784874" y="3308783"/>
              <a:ext cx="196383" cy="2982574"/>
              <a:chOff x="1295400" y="152400"/>
              <a:chExt cx="318597" cy="4838699"/>
            </a:xfrm>
          </p:grpSpPr>
          <p:sp>
            <p:nvSpPr>
              <p:cNvPr id="540" name="Google Shape;540;p8"/>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41" name="Google Shape;541;p8"/>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
        <p:nvSpPr>
          <p:cNvPr id="542" name="Google Shape;542;p8"/>
          <p:cNvSpPr/>
          <p:nvPr/>
        </p:nvSpPr>
        <p:spPr>
          <a:xfrm rot="197195">
            <a:off x="572737" y="994041"/>
            <a:ext cx="2440148" cy="137295"/>
          </a:xfrm>
          <a:custGeom>
            <a:rect b="b" l="l" r="r" t="t"/>
            <a:pathLst>
              <a:path extrusionOk="0" h="8963" w="8217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3" name="Shape 543"/>
        <p:cNvGrpSpPr/>
        <p:nvPr/>
      </p:nvGrpSpPr>
      <p:grpSpPr>
        <a:xfrm>
          <a:off x="0" y="0"/>
          <a:ext cx="0" cy="0"/>
          <a:chOff x="0" y="0"/>
          <a:chExt cx="0" cy="0"/>
        </a:xfrm>
      </p:grpSpPr>
      <p:sp>
        <p:nvSpPr>
          <p:cNvPr id="544" name="Google Shape;544;p9"/>
          <p:cNvSpPr txBox="1"/>
          <p:nvPr>
            <p:ph type="title"/>
          </p:nvPr>
        </p:nvSpPr>
        <p:spPr>
          <a:xfrm>
            <a:off x="829000" y="526700"/>
            <a:ext cx="6902100" cy="460500"/>
          </a:xfrm>
          <a:prstGeom prst="rect">
            <a:avLst/>
          </a:prstGeom>
        </p:spPr>
        <p:txBody>
          <a:bodyPr anchorCtr="0" anchor="b" bIns="0" lIns="0" spcFirstLastPara="1" rIns="0" wrap="square" tIns="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45" name="Google Shape;545;p9"/>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546" name="Google Shape;546;p9"/>
          <p:cNvGrpSpPr/>
          <p:nvPr/>
        </p:nvGrpSpPr>
        <p:grpSpPr>
          <a:xfrm>
            <a:off x="8004404" y="417297"/>
            <a:ext cx="3529549" cy="4525764"/>
            <a:chOff x="8004404" y="372498"/>
            <a:chExt cx="3529549" cy="4525764"/>
          </a:xfrm>
        </p:grpSpPr>
        <p:grpSp>
          <p:nvGrpSpPr>
            <p:cNvPr id="547" name="Google Shape;547;p9"/>
            <p:cNvGrpSpPr/>
            <p:nvPr/>
          </p:nvGrpSpPr>
          <p:grpSpPr>
            <a:xfrm flipH="1" rot="-5400000">
              <a:off x="8541351" y="-164449"/>
              <a:ext cx="2227938" cy="3301831"/>
              <a:chOff x="3485371" y="1424851"/>
              <a:chExt cx="5318543" cy="7882145"/>
            </a:xfrm>
          </p:grpSpPr>
          <p:grpSp>
            <p:nvGrpSpPr>
              <p:cNvPr id="548" name="Google Shape;548;p9"/>
              <p:cNvGrpSpPr/>
              <p:nvPr/>
            </p:nvGrpSpPr>
            <p:grpSpPr>
              <a:xfrm>
                <a:off x="3485371" y="1958251"/>
                <a:ext cx="468816" cy="7120145"/>
                <a:chOff x="1447800" y="152400"/>
                <a:chExt cx="318597" cy="4838699"/>
              </a:xfrm>
            </p:grpSpPr>
            <p:sp>
              <p:nvSpPr>
                <p:cNvPr id="549" name="Google Shape;549;p9"/>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50" name="Google Shape;550;p9"/>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551" name="Google Shape;551;p9"/>
              <p:cNvGrpSpPr/>
              <p:nvPr/>
            </p:nvGrpSpPr>
            <p:grpSpPr>
              <a:xfrm>
                <a:off x="3808592" y="1577251"/>
                <a:ext cx="468816" cy="7120145"/>
                <a:chOff x="1600200" y="152400"/>
                <a:chExt cx="318597" cy="4838699"/>
              </a:xfrm>
            </p:grpSpPr>
            <p:sp>
              <p:nvSpPr>
                <p:cNvPr id="552" name="Google Shape;552;p9"/>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53" name="Google Shape;553;p9"/>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554" name="Google Shape;554;p9"/>
              <p:cNvGrpSpPr/>
              <p:nvPr/>
            </p:nvGrpSpPr>
            <p:grpSpPr>
              <a:xfrm>
                <a:off x="4131812" y="2186851"/>
                <a:ext cx="468816" cy="7120145"/>
                <a:chOff x="533400" y="152400"/>
                <a:chExt cx="318597" cy="4838699"/>
              </a:xfrm>
            </p:grpSpPr>
            <p:sp>
              <p:nvSpPr>
                <p:cNvPr id="555" name="Google Shape;555;p9"/>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56" name="Google Shape;556;p9"/>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557" name="Google Shape;557;p9"/>
              <p:cNvGrpSpPr/>
              <p:nvPr/>
            </p:nvGrpSpPr>
            <p:grpSpPr>
              <a:xfrm>
                <a:off x="4455033" y="1729651"/>
                <a:ext cx="468816" cy="7120145"/>
                <a:chOff x="685800" y="152400"/>
                <a:chExt cx="318597" cy="4838699"/>
              </a:xfrm>
            </p:grpSpPr>
            <p:sp>
              <p:nvSpPr>
                <p:cNvPr id="558" name="Google Shape;558;p9"/>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59" name="Google Shape;559;p9"/>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560" name="Google Shape;560;p9"/>
              <p:cNvGrpSpPr/>
              <p:nvPr/>
            </p:nvGrpSpPr>
            <p:grpSpPr>
              <a:xfrm>
                <a:off x="4778254" y="1424851"/>
                <a:ext cx="468816" cy="7120145"/>
                <a:chOff x="838200" y="152400"/>
                <a:chExt cx="318597" cy="4838699"/>
              </a:xfrm>
            </p:grpSpPr>
            <p:sp>
              <p:nvSpPr>
                <p:cNvPr id="561" name="Google Shape;561;p9"/>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62" name="Google Shape;562;p9"/>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563" name="Google Shape;563;p9"/>
              <p:cNvGrpSpPr/>
              <p:nvPr/>
            </p:nvGrpSpPr>
            <p:grpSpPr>
              <a:xfrm>
                <a:off x="5101474" y="1882051"/>
                <a:ext cx="468816" cy="7120145"/>
                <a:chOff x="990600" y="152400"/>
                <a:chExt cx="318597" cy="4838699"/>
              </a:xfrm>
            </p:grpSpPr>
            <p:sp>
              <p:nvSpPr>
                <p:cNvPr id="564" name="Google Shape;564;p9"/>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65" name="Google Shape;565;p9"/>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566" name="Google Shape;566;p9"/>
              <p:cNvGrpSpPr/>
              <p:nvPr/>
            </p:nvGrpSpPr>
            <p:grpSpPr>
              <a:xfrm>
                <a:off x="5424695" y="1729651"/>
                <a:ext cx="468816" cy="7120145"/>
                <a:chOff x="3663063" y="152400"/>
                <a:chExt cx="318597" cy="4838699"/>
              </a:xfrm>
            </p:grpSpPr>
            <p:sp>
              <p:nvSpPr>
                <p:cNvPr id="567" name="Google Shape;567;p9"/>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68" name="Google Shape;568;p9"/>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569" name="Google Shape;569;p9"/>
              <p:cNvGrpSpPr/>
              <p:nvPr/>
            </p:nvGrpSpPr>
            <p:grpSpPr>
              <a:xfrm>
                <a:off x="5929821" y="2034451"/>
                <a:ext cx="468816" cy="7120145"/>
                <a:chOff x="1419019" y="152400"/>
                <a:chExt cx="318597" cy="4838699"/>
              </a:xfrm>
            </p:grpSpPr>
            <p:sp>
              <p:nvSpPr>
                <p:cNvPr id="570" name="Google Shape;570;p9"/>
                <p:cNvSpPr/>
                <p:nvPr/>
              </p:nvSpPr>
              <p:spPr>
                <a:xfrm>
                  <a:off x="1423362"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71" name="Google Shape;571;p9"/>
                <p:cNvPicPr preferRelativeResize="0"/>
                <p:nvPr/>
              </p:nvPicPr>
              <p:blipFill>
                <a:blip r:embed="rId2">
                  <a:alphaModFix/>
                </a:blip>
                <a:stretch>
                  <a:fillRect/>
                </a:stretch>
              </p:blipFill>
              <p:spPr>
                <a:xfrm>
                  <a:off x="1419019" y="152400"/>
                  <a:ext cx="318597" cy="4838699"/>
                </a:xfrm>
                <a:prstGeom prst="rect">
                  <a:avLst/>
                </a:prstGeom>
                <a:noFill/>
                <a:ln>
                  <a:noFill/>
                </a:ln>
              </p:spPr>
            </p:pic>
          </p:grpSp>
          <p:grpSp>
            <p:nvGrpSpPr>
              <p:cNvPr id="572" name="Google Shape;572;p9"/>
              <p:cNvGrpSpPr/>
              <p:nvPr/>
            </p:nvGrpSpPr>
            <p:grpSpPr>
              <a:xfrm>
                <a:off x="6395774" y="1653451"/>
                <a:ext cx="468816" cy="7120145"/>
                <a:chOff x="1600200" y="152400"/>
                <a:chExt cx="318597" cy="4838699"/>
              </a:xfrm>
            </p:grpSpPr>
            <p:sp>
              <p:nvSpPr>
                <p:cNvPr id="573" name="Google Shape;573;p9"/>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74" name="Google Shape;574;p9"/>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575" name="Google Shape;575;p9"/>
              <p:cNvGrpSpPr/>
              <p:nvPr/>
            </p:nvGrpSpPr>
            <p:grpSpPr>
              <a:xfrm>
                <a:off x="6718994" y="1424851"/>
                <a:ext cx="468816" cy="7120145"/>
                <a:chOff x="533400" y="152400"/>
                <a:chExt cx="318597" cy="4838699"/>
              </a:xfrm>
            </p:grpSpPr>
            <p:sp>
              <p:nvSpPr>
                <p:cNvPr id="576" name="Google Shape;576;p9"/>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77" name="Google Shape;577;p9"/>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578" name="Google Shape;578;p9"/>
              <p:cNvGrpSpPr/>
              <p:nvPr/>
            </p:nvGrpSpPr>
            <p:grpSpPr>
              <a:xfrm>
                <a:off x="7042215" y="1501051"/>
                <a:ext cx="468816" cy="7120145"/>
                <a:chOff x="685800" y="152400"/>
                <a:chExt cx="318597" cy="4838699"/>
              </a:xfrm>
            </p:grpSpPr>
            <p:sp>
              <p:nvSpPr>
                <p:cNvPr id="579" name="Google Shape;579;p9"/>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80" name="Google Shape;580;p9"/>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581" name="Google Shape;581;p9"/>
              <p:cNvGrpSpPr/>
              <p:nvPr/>
            </p:nvGrpSpPr>
            <p:grpSpPr>
              <a:xfrm>
                <a:off x="7365436" y="1882051"/>
                <a:ext cx="468816" cy="7120145"/>
                <a:chOff x="838200" y="152400"/>
                <a:chExt cx="318597" cy="4838699"/>
              </a:xfrm>
            </p:grpSpPr>
            <p:sp>
              <p:nvSpPr>
                <p:cNvPr id="582" name="Google Shape;582;p9"/>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83" name="Google Shape;583;p9"/>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584" name="Google Shape;584;p9"/>
              <p:cNvGrpSpPr/>
              <p:nvPr/>
            </p:nvGrpSpPr>
            <p:grpSpPr>
              <a:xfrm>
                <a:off x="8011877" y="2186851"/>
                <a:ext cx="468816" cy="7120145"/>
                <a:chOff x="3663063" y="152400"/>
                <a:chExt cx="318597" cy="4838699"/>
              </a:xfrm>
            </p:grpSpPr>
            <p:sp>
              <p:nvSpPr>
                <p:cNvPr id="585" name="Google Shape;585;p9"/>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86" name="Google Shape;586;p9"/>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587" name="Google Shape;587;p9"/>
              <p:cNvGrpSpPr/>
              <p:nvPr/>
            </p:nvGrpSpPr>
            <p:grpSpPr>
              <a:xfrm>
                <a:off x="8335098" y="1805851"/>
                <a:ext cx="468816" cy="7120145"/>
                <a:chOff x="1295400" y="152400"/>
                <a:chExt cx="318597" cy="4838699"/>
              </a:xfrm>
            </p:grpSpPr>
            <p:sp>
              <p:nvSpPr>
                <p:cNvPr id="588" name="Google Shape;588;p9"/>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89" name="Google Shape;589;p9"/>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grpSp>
          <p:nvGrpSpPr>
            <p:cNvPr id="590" name="Google Shape;590;p9"/>
            <p:cNvGrpSpPr/>
            <p:nvPr/>
          </p:nvGrpSpPr>
          <p:grpSpPr>
            <a:xfrm flipH="1" rot="-5400000">
              <a:off x="9848714" y="1201031"/>
              <a:ext cx="196383" cy="2982574"/>
              <a:chOff x="1447800" y="152400"/>
              <a:chExt cx="318597" cy="4838699"/>
            </a:xfrm>
          </p:grpSpPr>
          <p:sp>
            <p:nvSpPr>
              <p:cNvPr id="591" name="Google Shape;591;p9"/>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92" name="Google Shape;592;p9"/>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593" name="Google Shape;593;p9"/>
            <p:cNvGrpSpPr/>
            <p:nvPr/>
          </p:nvGrpSpPr>
          <p:grpSpPr>
            <a:xfrm flipH="1" rot="-5400000">
              <a:off x="9689113" y="1336426"/>
              <a:ext cx="196383" cy="2982574"/>
              <a:chOff x="1600200" y="152400"/>
              <a:chExt cx="318597" cy="4838699"/>
            </a:xfrm>
          </p:grpSpPr>
          <p:sp>
            <p:nvSpPr>
              <p:cNvPr id="594" name="Google Shape;594;p9"/>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95" name="Google Shape;595;p9"/>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596" name="Google Shape;596;p9"/>
            <p:cNvGrpSpPr/>
            <p:nvPr/>
          </p:nvGrpSpPr>
          <p:grpSpPr>
            <a:xfrm flipH="1" rot="-5400000">
              <a:off x="9944475" y="1471836"/>
              <a:ext cx="196383" cy="2982574"/>
              <a:chOff x="533400" y="152400"/>
              <a:chExt cx="318597" cy="4838699"/>
            </a:xfrm>
          </p:grpSpPr>
          <p:sp>
            <p:nvSpPr>
              <p:cNvPr id="597" name="Google Shape;597;p9"/>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98" name="Google Shape;598;p9"/>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599" name="Google Shape;599;p9"/>
            <p:cNvGrpSpPr/>
            <p:nvPr/>
          </p:nvGrpSpPr>
          <p:grpSpPr>
            <a:xfrm flipH="1" rot="-5400000">
              <a:off x="9752954" y="1607231"/>
              <a:ext cx="196383" cy="2982574"/>
              <a:chOff x="685800" y="152400"/>
              <a:chExt cx="318597" cy="4838699"/>
            </a:xfrm>
          </p:grpSpPr>
          <p:sp>
            <p:nvSpPr>
              <p:cNvPr id="600" name="Google Shape;600;p9"/>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01" name="Google Shape;601;p9"/>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602" name="Google Shape;602;p9"/>
            <p:cNvGrpSpPr/>
            <p:nvPr/>
          </p:nvGrpSpPr>
          <p:grpSpPr>
            <a:xfrm flipH="1" rot="-5400000">
              <a:off x="9816794" y="1954222"/>
              <a:ext cx="196383" cy="2982574"/>
              <a:chOff x="990600" y="152400"/>
              <a:chExt cx="318597" cy="4838699"/>
            </a:xfrm>
          </p:grpSpPr>
          <p:sp>
            <p:nvSpPr>
              <p:cNvPr id="603" name="Google Shape;603;p9"/>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04" name="Google Shape;604;p9"/>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605" name="Google Shape;605;p9"/>
            <p:cNvGrpSpPr/>
            <p:nvPr/>
          </p:nvGrpSpPr>
          <p:grpSpPr>
            <a:xfrm flipH="1" rot="-5400000">
              <a:off x="9752954" y="2089589"/>
              <a:ext cx="196383" cy="2982574"/>
              <a:chOff x="3663063" y="152400"/>
              <a:chExt cx="318597" cy="4838699"/>
            </a:xfrm>
          </p:grpSpPr>
          <p:sp>
            <p:nvSpPr>
              <p:cNvPr id="606" name="Google Shape;606;p9"/>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07" name="Google Shape;607;p9"/>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608" name="Google Shape;608;p9"/>
            <p:cNvGrpSpPr/>
            <p:nvPr/>
          </p:nvGrpSpPr>
          <p:grpSpPr>
            <a:xfrm flipH="1" rot="-5400000">
              <a:off x="9880634" y="2225013"/>
              <a:ext cx="196383" cy="2982574"/>
              <a:chOff x="1295400" y="152400"/>
              <a:chExt cx="318597" cy="4838699"/>
            </a:xfrm>
          </p:grpSpPr>
          <p:sp>
            <p:nvSpPr>
              <p:cNvPr id="609" name="Google Shape;609;p9"/>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10" name="Google Shape;610;p9"/>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611" name="Google Shape;611;p9"/>
            <p:cNvGrpSpPr/>
            <p:nvPr/>
          </p:nvGrpSpPr>
          <p:grpSpPr>
            <a:xfrm flipH="1" rot="-5400000">
              <a:off x="9848714" y="2361002"/>
              <a:ext cx="196383" cy="2982574"/>
              <a:chOff x="1447800" y="152400"/>
              <a:chExt cx="318597" cy="4838699"/>
            </a:xfrm>
          </p:grpSpPr>
          <p:sp>
            <p:nvSpPr>
              <p:cNvPr id="612" name="Google Shape;612;p9"/>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13" name="Google Shape;613;p9"/>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614" name="Google Shape;614;p9"/>
            <p:cNvGrpSpPr/>
            <p:nvPr/>
          </p:nvGrpSpPr>
          <p:grpSpPr>
            <a:xfrm flipH="1" rot="-5400000">
              <a:off x="9721033" y="2496397"/>
              <a:ext cx="196383" cy="2982574"/>
              <a:chOff x="1600200" y="152400"/>
              <a:chExt cx="318597" cy="4838699"/>
            </a:xfrm>
          </p:grpSpPr>
          <p:sp>
            <p:nvSpPr>
              <p:cNvPr id="615" name="Google Shape;615;p9"/>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16" name="Google Shape;616;p9"/>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617" name="Google Shape;617;p9"/>
            <p:cNvGrpSpPr/>
            <p:nvPr/>
          </p:nvGrpSpPr>
          <p:grpSpPr>
            <a:xfrm flipH="1" rot="-5400000">
              <a:off x="9625273" y="2631806"/>
              <a:ext cx="196383" cy="2982574"/>
              <a:chOff x="533400" y="152400"/>
              <a:chExt cx="318597" cy="4838699"/>
            </a:xfrm>
          </p:grpSpPr>
          <p:sp>
            <p:nvSpPr>
              <p:cNvPr id="618" name="Google Shape;618;p9"/>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19" name="Google Shape;619;p9"/>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620" name="Google Shape;620;p9"/>
            <p:cNvGrpSpPr/>
            <p:nvPr/>
          </p:nvGrpSpPr>
          <p:grpSpPr>
            <a:xfrm flipH="1" rot="-5400000">
              <a:off x="9657193" y="2767202"/>
              <a:ext cx="196383" cy="2982574"/>
              <a:chOff x="685800" y="152400"/>
              <a:chExt cx="318597" cy="4838699"/>
            </a:xfrm>
          </p:grpSpPr>
          <p:sp>
            <p:nvSpPr>
              <p:cNvPr id="621" name="Google Shape;621;p9"/>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22" name="Google Shape;622;p9"/>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623" name="Google Shape;623;p9"/>
            <p:cNvGrpSpPr/>
            <p:nvPr/>
          </p:nvGrpSpPr>
          <p:grpSpPr>
            <a:xfrm flipH="1" rot="-5400000">
              <a:off x="9816794" y="2902597"/>
              <a:ext cx="196383" cy="2982574"/>
              <a:chOff x="838200" y="152400"/>
              <a:chExt cx="318597" cy="4838699"/>
            </a:xfrm>
          </p:grpSpPr>
          <p:sp>
            <p:nvSpPr>
              <p:cNvPr id="624" name="Google Shape;624;p9"/>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25" name="Google Shape;625;p9"/>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626" name="Google Shape;626;p9"/>
            <p:cNvGrpSpPr/>
            <p:nvPr/>
          </p:nvGrpSpPr>
          <p:grpSpPr>
            <a:xfrm flipH="1" rot="-5400000">
              <a:off x="9625273" y="3037992"/>
              <a:ext cx="196383" cy="2982574"/>
              <a:chOff x="990600" y="152400"/>
              <a:chExt cx="318597" cy="4838699"/>
            </a:xfrm>
          </p:grpSpPr>
          <p:sp>
            <p:nvSpPr>
              <p:cNvPr id="627" name="Google Shape;627;p9"/>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28" name="Google Shape;628;p9"/>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629" name="Google Shape;629;p9"/>
            <p:cNvGrpSpPr/>
            <p:nvPr/>
          </p:nvGrpSpPr>
          <p:grpSpPr>
            <a:xfrm flipH="1" rot="-5400000">
              <a:off x="9944475" y="3173359"/>
              <a:ext cx="196383" cy="2982574"/>
              <a:chOff x="3663063" y="152400"/>
              <a:chExt cx="318597" cy="4838699"/>
            </a:xfrm>
          </p:grpSpPr>
          <p:sp>
            <p:nvSpPr>
              <p:cNvPr id="630" name="Google Shape;630;p9"/>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31" name="Google Shape;631;p9"/>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632" name="Google Shape;632;p9"/>
            <p:cNvGrpSpPr/>
            <p:nvPr/>
          </p:nvGrpSpPr>
          <p:grpSpPr>
            <a:xfrm flipH="1" rot="-5400000">
              <a:off x="9784874" y="3308783"/>
              <a:ext cx="196383" cy="2982574"/>
              <a:chOff x="1295400" y="152400"/>
              <a:chExt cx="318597" cy="4838699"/>
            </a:xfrm>
          </p:grpSpPr>
          <p:sp>
            <p:nvSpPr>
              <p:cNvPr id="633" name="Google Shape;633;p9"/>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34" name="Google Shape;634;p9"/>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
        <p:nvSpPr>
          <p:cNvPr id="635" name="Google Shape;635;p9"/>
          <p:cNvSpPr/>
          <p:nvPr/>
        </p:nvSpPr>
        <p:spPr>
          <a:xfrm rot="197195">
            <a:off x="572737" y="994041"/>
            <a:ext cx="2440148" cy="137295"/>
          </a:xfrm>
          <a:custGeom>
            <a:rect b="b" l="l" r="r" t="t"/>
            <a:pathLst>
              <a:path extrusionOk="0" h="8963" w="8217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36" name="Shape 636"/>
        <p:cNvGrpSpPr/>
        <p:nvPr/>
      </p:nvGrpSpPr>
      <p:grpSpPr>
        <a:xfrm>
          <a:off x="0" y="0"/>
          <a:ext cx="0" cy="0"/>
          <a:chOff x="0" y="0"/>
          <a:chExt cx="0" cy="0"/>
        </a:xfrm>
      </p:grpSpPr>
      <p:sp>
        <p:nvSpPr>
          <p:cNvPr id="637" name="Google Shape;637;p10"/>
          <p:cNvSpPr txBox="1"/>
          <p:nvPr>
            <p:ph idx="1" type="body"/>
          </p:nvPr>
        </p:nvSpPr>
        <p:spPr>
          <a:xfrm>
            <a:off x="457200" y="3872904"/>
            <a:ext cx="8229600" cy="311700"/>
          </a:xfrm>
          <a:prstGeom prst="rect">
            <a:avLst/>
          </a:prstGeom>
        </p:spPr>
        <p:txBody>
          <a:bodyPr anchorCtr="0" anchor="t" bIns="0" lIns="0" spcFirstLastPara="1" rIns="0" wrap="square" tIns="0">
            <a:noAutofit/>
          </a:bodyPr>
          <a:lstStyle>
            <a:lvl1pPr indent="-228600" lvl="0" marL="457200" algn="ctr">
              <a:spcBef>
                <a:spcPts val="360"/>
              </a:spcBef>
              <a:spcAft>
                <a:spcPts val="1000"/>
              </a:spcAft>
              <a:buSzPts val="1400"/>
              <a:buNone/>
              <a:defRPr sz="1400"/>
            </a:lvl1pPr>
          </a:lstStyle>
          <a:p/>
        </p:txBody>
      </p:sp>
      <p:sp>
        <p:nvSpPr>
          <p:cNvPr id="638" name="Google Shape;638;p10"/>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639" name="Google Shape;639;p10"/>
          <p:cNvGrpSpPr/>
          <p:nvPr/>
        </p:nvGrpSpPr>
        <p:grpSpPr>
          <a:xfrm flipH="1">
            <a:off x="3794023" y="4335120"/>
            <a:ext cx="1555943" cy="4055797"/>
            <a:chOff x="1494773" y="4335120"/>
            <a:chExt cx="1555943" cy="4055797"/>
          </a:xfrm>
        </p:grpSpPr>
        <p:grpSp>
          <p:nvGrpSpPr>
            <p:cNvPr id="640" name="Google Shape;640;p10"/>
            <p:cNvGrpSpPr/>
            <p:nvPr/>
          </p:nvGrpSpPr>
          <p:grpSpPr>
            <a:xfrm flipH="1">
              <a:off x="2783668" y="4335120"/>
              <a:ext cx="267048" cy="4055797"/>
              <a:chOff x="1447800" y="152400"/>
              <a:chExt cx="318597" cy="4838699"/>
            </a:xfrm>
          </p:grpSpPr>
          <p:sp>
            <p:nvSpPr>
              <p:cNvPr id="641" name="Google Shape;641;p10"/>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42" name="Google Shape;642;p10"/>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643" name="Google Shape;643;p10"/>
            <p:cNvGrpSpPr/>
            <p:nvPr/>
          </p:nvGrpSpPr>
          <p:grpSpPr>
            <a:xfrm flipH="1">
              <a:off x="2599550" y="4335120"/>
              <a:ext cx="267048" cy="4055797"/>
              <a:chOff x="1600200" y="152400"/>
              <a:chExt cx="318597" cy="4838699"/>
            </a:xfrm>
          </p:grpSpPr>
          <p:sp>
            <p:nvSpPr>
              <p:cNvPr id="644" name="Google Shape;644;p10"/>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45" name="Google Shape;645;p10"/>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646" name="Google Shape;646;p10"/>
            <p:cNvGrpSpPr/>
            <p:nvPr/>
          </p:nvGrpSpPr>
          <p:grpSpPr>
            <a:xfrm flipH="1">
              <a:off x="2415362" y="4335120"/>
              <a:ext cx="267048" cy="4055797"/>
              <a:chOff x="533400" y="152400"/>
              <a:chExt cx="318597" cy="4838699"/>
            </a:xfrm>
          </p:grpSpPr>
          <p:sp>
            <p:nvSpPr>
              <p:cNvPr id="647" name="Google Shape;647;p10"/>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48" name="Google Shape;648;p10"/>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649" name="Google Shape;649;p10"/>
            <p:cNvGrpSpPr/>
            <p:nvPr/>
          </p:nvGrpSpPr>
          <p:grpSpPr>
            <a:xfrm flipH="1">
              <a:off x="2231244" y="4335120"/>
              <a:ext cx="267048" cy="4055797"/>
              <a:chOff x="685800" y="152400"/>
              <a:chExt cx="318597" cy="4838699"/>
            </a:xfrm>
          </p:grpSpPr>
          <p:sp>
            <p:nvSpPr>
              <p:cNvPr id="650" name="Google Shape;650;p10"/>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51" name="Google Shape;651;p10"/>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652" name="Google Shape;652;p10"/>
            <p:cNvGrpSpPr/>
            <p:nvPr/>
          </p:nvGrpSpPr>
          <p:grpSpPr>
            <a:xfrm flipH="1">
              <a:off x="2047127" y="4335120"/>
              <a:ext cx="267048" cy="4055797"/>
              <a:chOff x="838200" y="152400"/>
              <a:chExt cx="318597" cy="4838699"/>
            </a:xfrm>
          </p:grpSpPr>
          <p:sp>
            <p:nvSpPr>
              <p:cNvPr id="653" name="Google Shape;653;p10"/>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54" name="Google Shape;654;p10"/>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655" name="Google Shape;655;p10"/>
            <p:cNvGrpSpPr/>
            <p:nvPr/>
          </p:nvGrpSpPr>
          <p:grpSpPr>
            <a:xfrm flipH="1">
              <a:off x="1863009" y="4335120"/>
              <a:ext cx="267048" cy="4055797"/>
              <a:chOff x="990600" y="152400"/>
              <a:chExt cx="318597" cy="4838699"/>
            </a:xfrm>
          </p:grpSpPr>
          <p:sp>
            <p:nvSpPr>
              <p:cNvPr id="656" name="Google Shape;656;p10"/>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57" name="Google Shape;657;p10"/>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658" name="Google Shape;658;p10"/>
            <p:cNvGrpSpPr/>
            <p:nvPr/>
          </p:nvGrpSpPr>
          <p:grpSpPr>
            <a:xfrm flipH="1">
              <a:off x="1679037" y="4335120"/>
              <a:ext cx="267048" cy="4055797"/>
              <a:chOff x="3663063" y="152400"/>
              <a:chExt cx="318597" cy="4838699"/>
            </a:xfrm>
          </p:grpSpPr>
          <p:sp>
            <p:nvSpPr>
              <p:cNvPr id="659" name="Google Shape;659;p10"/>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60" name="Google Shape;660;p10"/>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661" name="Google Shape;661;p10"/>
            <p:cNvGrpSpPr/>
            <p:nvPr/>
          </p:nvGrpSpPr>
          <p:grpSpPr>
            <a:xfrm flipH="1">
              <a:off x="1494773" y="4335120"/>
              <a:ext cx="267048" cy="4055797"/>
              <a:chOff x="1295400" y="152400"/>
              <a:chExt cx="318597" cy="4838699"/>
            </a:xfrm>
          </p:grpSpPr>
          <p:sp>
            <p:nvSpPr>
              <p:cNvPr id="662" name="Google Shape;662;p10"/>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63" name="Google Shape;663;p10"/>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1.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29000" y="526700"/>
            <a:ext cx="6902100" cy="460500"/>
          </a:xfrm>
          <a:prstGeom prst="rect">
            <a:avLst/>
          </a:prstGeom>
          <a:noFill/>
          <a:ln>
            <a:noFill/>
          </a:ln>
        </p:spPr>
        <p:txBody>
          <a:bodyPr anchorCtr="0" anchor="b" bIns="0" lIns="0" spcFirstLastPara="1" rIns="0" wrap="square" tIns="0">
            <a:noAutofit/>
          </a:bodyPr>
          <a:lstStyle>
            <a:lvl1pPr lvl="0">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1pPr>
            <a:lvl2pPr lvl="1">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2pPr>
            <a:lvl3pPr lvl="2">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3pPr>
            <a:lvl4pPr lvl="3">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4pPr>
            <a:lvl5pPr lvl="4">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5pPr>
            <a:lvl6pPr lvl="5">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6pPr>
            <a:lvl7pPr lvl="6">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7pPr>
            <a:lvl8pPr lvl="7">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8pPr>
            <a:lvl9pPr lvl="8">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9pPr>
          </a:lstStyle>
          <a:p/>
        </p:txBody>
      </p:sp>
      <p:sp>
        <p:nvSpPr>
          <p:cNvPr id="7" name="Google Shape;7;p1"/>
          <p:cNvSpPr txBox="1"/>
          <p:nvPr>
            <p:ph idx="1" type="body"/>
          </p:nvPr>
        </p:nvSpPr>
        <p:spPr>
          <a:xfrm>
            <a:off x="829000" y="1352549"/>
            <a:ext cx="6902100" cy="3341400"/>
          </a:xfrm>
          <a:prstGeom prst="rect">
            <a:avLst/>
          </a:prstGeom>
          <a:noFill/>
          <a:ln>
            <a:noFill/>
          </a:ln>
        </p:spPr>
        <p:txBody>
          <a:bodyPr anchorCtr="0" anchor="t" bIns="0" lIns="0" spcFirstLastPara="1" rIns="0" wrap="square" tIns="0">
            <a:noAutofit/>
          </a:bodyPr>
          <a:lstStyle>
            <a:lvl1pPr indent="-317500" lvl="0" marL="457200">
              <a:lnSpc>
                <a:spcPct val="100000"/>
              </a:lnSpc>
              <a:spcBef>
                <a:spcPts val="600"/>
              </a:spcBef>
              <a:spcAft>
                <a:spcPts val="0"/>
              </a:spcAft>
              <a:buClr>
                <a:schemeClr val="accent5"/>
              </a:buClr>
              <a:buSzPts val="1400"/>
              <a:buFont typeface="Nunito Light"/>
              <a:buChar char="✘"/>
              <a:defRPr sz="2400">
                <a:solidFill>
                  <a:schemeClr val="dk1"/>
                </a:solidFill>
                <a:latin typeface="Nunito Light"/>
                <a:ea typeface="Nunito Light"/>
                <a:cs typeface="Nunito Light"/>
                <a:sym typeface="Nunito Light"/>
              </a:defRPr>
            </a:lvl1pPr>
            <a:lvl2pPr indent="-381000" lvl="1" marL="914400">
              <a:lnSpc>
                <a:spcPct val="100000"/>
              </a:lnSpc>
              <a:spcBef>
                <a:spcPts val="1000"/>
              </a:spcBef>
              <a:spcAft>
                <a:spcPts val="0"/>
              </a:spcAft>
              <a:buClr>
                <a:schemeClr val="accent5"/>
              </a:buClr>
              <a:buSzPts val="2400"/>
              <a:buFont typeface="Nunito Light"/>
              <a:buChar char="-"/>
              <a:defRPr sz="2400">
                <a:solidFill>
                  <a:schemeClr val="dk1"/>
                </a:solidFill>
                <a:latin typeface="Nunito Light"/>
                <a:ea typeface="Nunito Light"/>
                <a:cs typeface="Nunito Light"/>
                <a:sym typeface="Nunito Light"/>
              </a:defRPr>
            </a:lvl2pPr>
            <a:lvl3pPr indent="-381000" lvl="2" marL="1371600">
              <a:lnSpc>
                <a:spcPct val="100000"/>
              </a:lnSpc>
              <a:spcBef>
                <a:spcPts val="1000"/>
              </a:spcBef>
              <a:spcAft>
                <a:spcPts val="0"/>
              </a:spcAft>
              <a:buClr>
                <a:schemeClr val="accent5"/>
              </a:buClr>
              <a:buSzPts val="2400"/>
              <a:buFont typeface="Nunito Light"/>
              <a:buChar char="-"/>
              <a:defRPr sz="2400">
                <a:solidFill>
                  <a:schemeClr val="dk1"/>
                </a:solidFill>
                <a:latin typeface="Nunito Light"/>
                <a:ea typeface="Nunito Light"/>
                <a:cs typeface="Nunito Light"/>
                <a:sym typeface="Nunito Light"/>
              </a:defRPr>
            </a:lvl3pPr>
            <a:lvl4pPr indent="-381000" lvl="3" marL="1828800">
              <a:lnSpc>
                <a:spcPct val="100000"/>
              </a:lnSpc>
              <a:spcBef>
                <a:spcPts val="1000"/>
              </a:spcBef>
              <a:spcAft>
                <a:spcPts val="0"/>
              </a:spcAft>
              <a:buClr>
                <a:schemeClr val="dk1"/>
              </a:buClr>
              <a:buSzPts val="2400"/>
              <a:buFont typeface="Nunito Light"/>
              <a:buChar char="●"/>
              <a:defRPr sz="2400">
                <a:solidFill>
                  <a:schemeClr val="dk1"/>
                </a:solidFill>
                <a:latin typeface="Nunito Light"/>
                <a:ea typeface="Nunito Light"/>
                <a:cs typeface="Nunito Light"/>
                <a:sym typeface="Nunito Light"/>
              </a:defRPr>
            </a:lvl4pPr>
            <a:lvl5pPr indent="-381000" lvl="4" marL="2286000">
              <a:lnSpc>
                <a:spcPct val="100000"/>
              </a:lnSpc>
              <a:spcBef>
                <a:spcPts val="1000"/>
              </a:spcBef>
              <a:spcAft>
                <a:spcPts val="0"/>
              </a:spcAft>
              <a:buClr>
                <a:schemeClr val="dk1"/>
              </a:buClr>
              <a:buSzPts val="2400"/>
              <a:buFont typeface="Nunito Light"/>
              <a:buChar char="○"/>
              <a:defRPr sz="2400">
                <a:solidFill>
                  <a:schemeClr val="dk1"/>
                </a:solidFill>
                <a:latin typeface="Nunito Light"/>
                <a:ea typeface="Nunito Light"/>
                <a:cs typeface="Nunito Light"/>
                <a:sym typeface="Nunito Light"/>
              </a:defRPr>
            </a:lvl5pPr>
            <a:lvl6pPr indent="-381000" lvl="5" marL="2743200">
              <a:lnSpc>
                <a:spcPct val="100000"/>
              </a:lnSpc>
              <a:spcBef>
                <a:spcPts val="1000"/>
              </a:spcBef>
              <a:spcAft>
                <a:spcPts val="0"/>
              </a:spcAft>
              <a:buClr>
                <a:schemeClr val="dk1"/>
              </a:buClr>
              <a:buSzPts val="2400"/>
              <a:buFont typeface="Nunito Light"/>
              <a:buChar char="■"/>
              <a:defRPr sz="2400">
                <a:solidFill>
                  <a:schemeClr val="dk1"/>
                </a:solidFill>
                <a:latin typeface="Nunito Light"/>
                <a:ea typeface="Nunito Light"/>
                <a:cs typeface="Nunito Light"/>
                <a:sym typeface="Nunito Light"/>
              </a:defRPr>
            </a:lvl6pPr>
            <a:lvl7pPr indent="-381000" lvl="6" marL="3200400">
              <a:lnSpc>
                <a:spcPct val="100000"/>
              </a:lnSpc>
              <a:spcBef>
                <a:spcPts val="1000"/>
              </a:spcBef>
              <a:spcAft>
                <a:spcPts val="0"/>
              </a:spcAft>
              <a:buClr>
                <a:schemeClr val="dk1"/>
              </a:buClr>
              <a:buSzPts val="2400"/>
              <a:buFont typeface="Nunito Light"/>
              <a:buChar char="●"/>
              <a:defRPr sz="2400">
                <a:solidFill>
                  <a:schemeClr val="dk1"/>
                </a:solidFill>
                <a:latin typeface="Nunito Light"/>
                <a:ea typeface="Nunito Light"/>
                <a:cs typeface="Nunito Light"/>
                <a:sym typeface="Nunito Light"/>
              </a:defRPr>
            </a:lvl7pPr>
            <a:lvl8pPr indent="-381000" lvl="7" marL="3657600">
              <a:lnSpc>
                <a:spcPct val="100000"/>
              </a:lnSpc>
              <a:spcBef>
                <a:spcPts val="1000"/>
              </a:spcBef>
              <a:spcAft>
                <a:spcPts val="0"/>
              </a:spcAft>
              <a:buClr>
                <a:schemeClr val="dk1"/>
              </a:buClr>
              <a:buSzPts val="2400"/>
              <a:buFont typeface="Nunito Light"/>
              <a:buChar char="○"/>
              <a:defRPr sz="2400">
                <a:solidFill>
                  <a:schemeClr val="dk1"/>
                </a:solidFill>
                <a:latin typeface="Nunito Light"/>
                <a:ea typeface="Nunito Light"/>
                <a:cs typeface="Nunito Light"/>
                <a:sym typeface="Nunito Light"/>
              </a:defRPr>
            </a:lvl8pPr>
            <a:lvl9pPr indent="-381000" lvl="8" marL="4114800">
              <a:lnSpc>
                <a:spcPct val="100000"/>
              </a:lnSpc>
              <a:spcBef>
                <a:spcPts val="1000"/>
              </a:spcBef>
              <a:spcAft>
                <a:spcPts val="1000"/>
              </a:spcAft>
              <a:buClr>
                <a:schemeClr val="dk1"/>
              </a:buClr>
              <a:buSzPts val="2400"/>
              <a:buFont typeface="Nunito Light"/>
              <a:buChar char="■"/>
              <a:defRPr sz="2400">
                <a:solidFill>
                  <a:schemeClr val="dk1"/>
                </a:solidFill>
                <a:latin typeface="Nunito Light"/>
                <a:ea typeface="Nunito Light"/>
                <a:cs typeface="Nunito Light"/>
                <a:sym typeface="Nunito Light"/>
              </a:defRPr>
            </a:lvl9pPr>
          </a:lstStyle>
          <a:p/>
        </p:txBody>
      </p:sp>
      <p:sp>
        <p:nvSpPr>
          <p:cNvPr id="8" name="Google Shape;8;p1"/>
          <p:cNvSpPr txBox="1"/>
          <p:nvPr>
            <p:ph idx="12" type="sldNum"/>
          </p:nvPr>
        </p:nvSpPr>
        <p:spPr>
          <a:xfrm>
            <a:off x="8665029" y="127279"/>
            <a:ext cx="326700" cy="272700"/>
          </a:xfrm>
          <a:prstGeom prst="rect">
            <a:avLst/>
          </a:prstGeom>
          <a:noFill/>
          <a:ln>
            <a:noFill/>
          </a:ln>
        </p:spPr>
        <p:txBody>
          <a:bodyPr anchorCtr="0" anchor="t" bIns="0" lIns="0" spcFirstLastPara="1" rIns="0" wrap="square" tIns="0">
            <a:noAutofit/>
          </a:bodyPr>
          <a:lstStyle>
            <a:lvl1pPr lvl="0" algn="r">
              <a:buNone/>
              <a:defRPr sz="1000">
                <a:solidFill>
                  <a:schemeClr val="dk1"/>
                </a:solidFill>
                <a:latin typeface="Mali SemiBold"/>
                <a:ea typeface="Mali SemiBold"/>
                <a:cs typeface="Mali SemiBold"/>
                <a:sym typeface="Mali SemiBold"/>
              </a:defRPr>
            </a:lvl1pPr>
            <a:lvl2pPr lvl="1" algn="r">
              <a:buNone/>
              <a:defRPr sz="1000">
                <a:solidFill>
                  <a:schemeClr val="dk1"/>
                </a:solidFill>
                <a:latin typeface="Mali SemiBold"/>
                <a:ea typeface="Mali SemiBold"/>
                <a:cs typeface="Mali SemiBold"/>
                <a:sym typeface="Mali SemiBold"/>
              </a:defRPr>
            </a:lvl2pPr>
            <a:lvl3pPr lvl="2" algn="r">
              <a:buNone/>
              <a:defRPr sz="1000">
                <a:solidFill>
                  <a:schemeClr val="dk1"/>
                </a:solidFill>
                <a:latin typeface="Mali SemiBold"/>
                <a:ea typeface="Mali SemiBold"/>
                <a:cs typeface="Mali SemiBold"/>
                <a:sym typeface="Mali SemiBold"/>
              </a:defRPr>
            </a:lvl3pPr>
            <a:lvl4pPr lvl="3" algn="r">
              <a:buNone/>
              <a:defRPr sz="1000">
                <a:solidFill>
                  <a:schemeClr val="dk1"/>
                </a:solidFill>
                <a:latin typeface="Mali SemiBold"/>
                <a:ea typeface="Mali SemiBold"/>
                <a:cs typeface="Mali SemiBold"/>
                <a:sym typeface="Mali SemiBold"/>
              </a:defRPr>
            </a:lvl4pPr>
            <a:lvl5pPr lvl="4" algn="r">
              <a:buNone/>
              <a:defRPr sz="1000">
                <a:solidFill>
                  <a:schemeClr val="dk1"/>
                </a:solidFill>
                <a:latin typeface="Mali SemiBold"/>
                <a:ea typeface="Mali SemiBold"/>
                <a:cs typeface="Mali SemiBold"/>
                <a:sym typeface="Mali SemiBold"/>
              </a:defRPr>
            </a:lvl5pPr>
            <a:lvl6pPr lvl="5" algn="r">
              <a:buNone/>
              <a:defRPr sz="1000">
                <a:solidFill>
                  <a:schemeClr val="dk1"/>
                </a:solidFill>
                <a:latin typeface="Mali SemiBold"/>
                <a:ea typeface="Mali SemiBold"/>
                <a:cs typeface="Mali SemiBold"/>
                <a:sym typeface="Mali SemiBold"/>
              </a:defRPr>
            </a:lvl6pPr>
            <a:lvl7pPr lvl="6" algn="r">
              <a:buNone/>
              <a:defRPr sz="1000">
                <a:solidFill>
                  <a:schemeClr val="dk1"/>
                </a:solidFill>
                <a:latin typeface="Mali SemiBold"/>
                <a:ea typeface="Mali SemiBold"/>
                <a:cs typeface="Mali SemiBold"/>
                <a:sym typeface="Mali SemiBold"/>
              </a:defRPr>
            </a:lvl7pPr>
            <a:lvl8pPr lvl="7" algn="r">
              <a:buNone/>
              <a:defRPr sz="1000">
                <a:solidFill>
                  <a:schemeClr val="dk1"/>
                </a:solidFill>
                <a:latin typeface="Mali SemiBold"/>
                <a:ea typeface="Mali SemiBold"/>
                <a:cs typeface="Mali SemiBold"/>
                <a:sym typeface="Mali SemiBold"/>
              </a:defRPr>
            </a:lvl8pPr>
            <a:lvl9pPr lvl="8" algn="r">
              <a:buNone/>
              <a:defRPr sz="1000">
                <a:solidFill>
                  <a:schemeClr val="dk1"/>
                </a:solidFill>
                <a:latin typeface="Mali SemiBold"/>
                <a:ea typeface="Mali SemiBold"/>
                <a:cs typeface="Mali SemiBold"/>
                <a:sym typeface="Mali SemiBold"/>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slide" Target="/ppt/slides/slide12.xml"/><Relationship Id="rId4" Type="http://schemas.openxmlformats.org/officeDocument/2006/relationships/slide" Target="/ppt/slides/slide12.xml"/><Relationship Id="rId5" Type="http://schemas.openxmlformats.org/officeDocument/2006/relationships/slide" Target="/ppt/slides/slide20.xml"/><Relationship Id="rId6" Type="http://schemas.openxmlformats.org/officeDocument/2006/relationships/slide" Target="/ppt/slides/slide28.xml"/><Relationship Id="rId7" Type="http://schemas.openxmlformats.org/officeDocument/2006/relationships/slide" Target="/ppt/slides/slide3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hyperlink" Target="http://www.youtube.com/watch?v=lvMFQoOk4To" TargetMode="External"/><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25.png"/><Relationship Id="rId6" Type="http://schemas.openxmlformats.org/officeDocument/2006/relationships/image" Target="../media/image1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hyperlink" Target="http://www.youtube.com/watch?v=JdROdJmyakY" TargetMode="External"/><Relationship Id="rId4" Type="http://schemas.openxmlformats.org/officeDocument/2006/relationships/image" Target="../media/image2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hyperlink" Target="https://drive.google.com/file/d/1uXK8AhD0ao-d94TlnMlW_UJ5rlmrlW8u/view?usp=sharin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2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www.youtube.com/watch?v=xvGeBcfysDo" TargetMode="Externa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hyperlink" Target="https://drive.google.com/file/d/1JCgf7x-ziVgQrPOqsQmUxD6Pz_lHHHNF/view?usp=sharing" TargetMode="External"/><Relationship Id="rId4" Type="http://schemas.openxmlformats.org/officeDocument/2006/relationships/hyperlink" Target="https://drive.google.com/file/d/1ajfhNGMvp4NkysA8LGzI-oY5ibHz7q9F/view?usp=sharing" TargetMode="External"/><Relationship Id="rId5"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14.png"/><Relationship Id="rId5" Type="http://schemas.openxmlformats.org/officeDocument/2006/relationships/image" Target="../media/image13.png"/><Relationship Id="rId6" Type="http://schemas.openxmlformats.org/officeDocument/2006/relationships/image" Target="../media/image16.png"/><Relationship Id="rId7" Type="http://schemas.openxmlformats.org/officeDocument/2006/relationships/image" Target="../media/image18.png"/><Relationship Id="rId8"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 name="Shape 766"/>
        <p:cNvGrpSpPr/>
        <p:nvPr/>
      </p:nvGrpSpPr>
      <p:grpSpPr>
        <a:xfrm>
          <a:off x="0" y="0"/>
          <a:ext cx="0" cy="0"/>
          <a:chOff x="0" y="0"/>
          <a:chExt cx="0" cy="0"/>
        </a:xfrm>
      </p:grpSpPr>
      <p:sp>
        <p:nvSpPr>
          <p:cNvPr id="767" name="Google Shape;767;p15"/>
          <p:cNvSpPr txBox="1"/>
          <p:nvPr>
            <p:ph type="ctrTitle"/>
          </p:nvPr>
        </p:nvSpPr>
        <p:spPr>
          <a:xfrm>
            <a:off x="3358750" y="301650"/>
            <a:ext cx="5125200" cy="20160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rPr lang="en" sz="6000">
                <a:latin typeface="Nunito SemiBold"/>
                <a:ea typeface="Nunito SemiBold"/>
                <a:cs typeface="Nunito SemiBold"/>
                <a:sym typeface="Nunito SemiBold"/>
              </a:rPr>
              <a:t>Stage 1</a:t>
            </a:r>
            <a:r>
              <a:rPr lang="en" sz="7700">
                <a:latin typeface="Nunito SemiBold"/>
                <a:ea typeface="Nunito SemiBold"/>
                <a:cs typeface="Nunito SemiBold"/>
                <a:sym typeface="Nunito SemiBold"/>
              </a:rPr>
              <a:t> </a:t>
            </a:r>
            <a:endParaRPr sz="7700">
              <a:latin typeface="Nunito SemiBold"/>
              <a:ea typeface="Nunito SemiBold"/>
              <a:cs typeface="Nunito SemiBold"/>
              <a:sym typeface="Nunito SemiBold"/>
            </a:endParaRPr>
          </a:p>
          <a:p>
            <a:pPr indent="0" lvl="0" marL="0" rtl="0" algn="r">
              <a:spcBef>
                <a:spcPts val="0"/>
              </a:spcBef>
              <a:spcAft>
                <a:spcPts val="0"/>
              </a:spcAft>
              <a:buNone/>
            </a:pPr>
            <a:r>
              <a:rPr lang="en" sz="7700">
                <a:latin typeface="Nunito SemiBold"/>
                <a:ea typeface="Nunito SemiBold"/>
                <a:cs typeface="Nunito SemiBold"/>
                <a:sym typeface="Nunito SemiBold"/>
              </a:rPr>
              <a:t>Procedures</a:t>
            </a:r>
            <a:endParaRPr sz="7700">
              <a:latin typeface="Nunito SemiBold"/>
              <a:ea typeface="Nunito SemiBold"/>
              <a:cs typeface="Nunito SemiBold"/>
              <a:sym typeface="Nunito SemiBold"/>
            </a:endParaRPr>
          </a:p>
        </p:txBody>
      </p:sp>
      <p:graphicFrame>
        <p:nvGraphicFramePr>
          <p:cNvPr id="768" name="Google Shape;768;p15"/>
          <p:cNvGraphicFramePr/>
          <p:nvPr/>
        </p:nvGraphicFramePr>
        <p:xfrm>
          <a:off x="376175" y="695625"/>
          <a:ext cx="3000000" cy="3000000"/>
        </p:xfrm>
        <a:graphic>
          <a:graphicData uri="http://schemas.openxmlformats.org/drawingml/2006/table">
            <a:tbl>
              <a:tblPr>
                <a:noFill/>
                <a:tableStyleId>{CBD57DE7-78A8-466D-A5B9-1E7F521CE5C1}</a:tableStyleId>
              </a:tblPr>
              <a:tblGrid>
                <a:gridCol w="1923075"/>
              </a:tblGrid>
              <a:tr h="1478250">
                <a:tc>
                  <a:txBody>
                    <a:bodyPr/>
                    <a:lstStyle/>
                    <a:p>
                      <a:pPr indent="0" lvl="0" marL="0" rtl="0" algn="ctr">
                        <a:spcBef>
                          <a:spcPts val="0"/>
                        </a:spcBef>
                        <a:spcAft>
                          <a:spcPts val="0"/>
                        </a:spcAft>
                        <a:buNone/>
                      </a:pPr>
                      <a:r>
                        <a:rPr b="1" lang="en" sz="1700">
                          <a:latin typeface="Nunito"/>
                          <a:ea typeface="Nunito"/>
                          <a:cs typeface="Nunito"/>
                          <a:sym typeface="Nunito"/>
                        </a:rPr>
                        <a:t>Click on the day of the week to view the lesson</a:t>
                      </a:r>
                      <a:endParaRPr b="1" sz="1700">
                        <a:latin typeface="Nunito"/>
                        <a:ea typeface="Nunito"/>
                        <a:cs typeface="Nunito"/>
                        <a:sym typeface="Nunito"/>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454800">
                <a:tc>
                  <a:txBody>
                    <a:bodyPr/>
                    <a:lstStyle/>
                    <a:p>
                      <a:pPr indent="0" lvl="0" marL="0" rtl="0" algn="ctr">
                        <a:spcBef>
                          <a:spcPts val="0"/>
                        </a:spcBef>
                        <a:spcAft>
                          <a:spcPts val="0"/>
                        </a:spcAft>
                        <a:buNone/>
                      </a:pPr>
                      <a:r>
                        <a:rPr b="1" lang="en" sz="1700" u="sng">
                          <a:solidFill>
                            <a:schemeClr val="hlink"/>
                          </a:solidFill>
                          <a:latin typeface="Nunito"/>
                          <a:ea typeface="Nunito"/>
                          <a:cs typeface="Nunito"/>
                          <a:sym typeface="Nunito"/>
                          <a:hlinkClick action="ppaction://hlinkshowjump?jump=nextslide"/>
                        </a:rPr>
                        <a:t>Monday</a:t>
                      </a:r>
                      <a:r>
                        <a:rPr b="1" lang="en" sz="1700">
                          <a:latin typeface="Nunito"/>
                          <a:ea typeface="Nunito"/>
                          <a:cs typeface="Nunito"/>
                          <a:sym typeface="Nunito"/>
                        </a:rPr>
                        <a:t> </a:t>
                      </a:r>
                      <a:endParaRPr sz="1500"/>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454800">
                <a:tc>
                  <a:txBody>
                    <a:bodyPr/>
                    <a:lstStyle/>
                    <a:p>
                      <a:pPr indent="0" lvl="0" marL="0" rtl="0" algn="ctr">
                        <a:spcBef>
                          <a:spcPts val="0"/>
                        </a:spcBef>
                        <a:spcAft>
                          <a:spcPts val="0"/>
                        </a:spcAft>
                        <a:buNone/>
                      </a:pPr>
                      <a:r>
                        <a:rPr b="1" lang="en" sz="1500" u="sng">
                          <a:solidFill>
                            <a:schemeClr val="hlink"/>
                          </a:solidFill>
                          <a:latin typeface="Nunito"/>
                          <a:ea typeface="Nunito"/>
                          <a:cs typeface="Nunito"/>
                          <a:sym typeface="Nunito"/>
                          <a:hlinkClick action="ppaction://hlinksldjump" r:id="rId3"/>
                        </a:rPr>
                        <a:t>T</a:t>
                      </a:r>
                      <a:r>
                        <a:rPr b="1" lang="en" sz="1700" u="sng">
                          <a:solidFill>
                            <a:schemeClr val="hlink"/>
                          </a:solidFill>
                          <a:latin typeface="Nunito"/>
                          <a:ea typeface="Nunito"/>
                          <a:cs typeface="Nunito"/>
                          <a:sym typeface="Nunito"/>
                          <a:hlinkClick action="ppaction://hlinksldjump" r:id="rId4"/>
                        </a:rPr>
                        <a:t>uesday</a:t>
                      </a:r>
                      <a:endParaRPr b="1" sz="1500">
                        <a:latin typeface="Nunito"/>
                        <a:ea typeface="Nunito"/>
                        <a:cs typeface="Nunito"/>
                        <a:sym typeface="Nunito"/>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454800">
                <a:tc>
                  <a:txBody>
                    <a:bodyPr/>
                    <a:lstStyle/>
                    <a:p>
                      <a:pPr indent="0" lvl="0" marL="0" rtl="0" algn="ctr">
                        <a:spcBef>
                          <a:spcPts val="0"/>
                        </a:spcBef>
                        <a:spcAft>
                          <a:spcPts val="0"/>
                        </a:spcAft>
                        <a:buNone/>
                      </a:pPr>
                      <a:r>
                        <a:rPr b="1" lang="en" sz="1700" u="sng">
                          <a:solidFill>
                            <a:schemeClr val="hlink"/>
                          </a:solidFill>
                          <a:latin typeface="Nunito"/>
                          <a:ea typeface="Nunito"/>
                          <a:cs typeface="Nunito"/>
                          <a:sym typeface="Nunito"/>
                          <a:hlinkClick action="ppaction://hlinksldjump" r:id="rId5"/>
                        </a:rPr>
                        <a:t>Wednesday</a:t>
                      </a:r>
                      <a:endParaRPr sz="1500"/>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454800">
                <a:tc>
                  <a:txBody>
                    <a:bodyPr/>
                    <a:lstStyle/>
                    <a:p>
                      <a:pPr indent="0" lvl="0" marL="0" rtl="0" algn="ctr">
                        <a:spcBef>
                          <a:spcPts val="0"/>
                        </a:spcBef>
                        <a:spcAft>
                          <a:spcPts val="0"/>
                        </a:spcAft>
                        <a:buNone/>
                      </a:pPr>
                      <a:r>
                        <a:rPr b="1" lang="en" sz="1700" u="sng">
                          <a:solidFill>
                            <a:schemeClr val="hlink"/>
                          </a:solidFill>
                          <a:latin typeface="Nunito"/>
                          <a:ea typeface="Nunito"/>
                          <a:cs typeface="Nunito"/>
                          <a:sym typeface="Nunito"/>
                          <a:hlinkClick action="ppaction://hlinksldjump" r:id="rId6"/>
                        </a:rPr>
                        <a:t>Thursday</a:t>
                      </a:r>
                      <a:endParaRPr sz="1500"/>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454800">
                <a:tc>
                  <a:txBody>
                    <a:bodyPr/>
                    <a:lstStyle/>
                    <a:p>
                      <a:pPr indent="0" lvl="0" marL="0" rtl="0" algn="ctr">
                        <a:spcBef>
                          <a:spcPts val="0"/>
                        </a:spcBef>
                        <a:spcAft>
                          <a:spcPts val="0"/>
                        </a:spcAft>
                        <a:buNone/>
                      </a:pPr>
                      <a:r>
                        <a:rPr b="1" lang="en" sz="1700" u="sng">
                          <a:solidFill>
                            <a:schemeClr val="hlink"/>
                          </a:solidFill>
                          <a:latin typeface="Nunito"/>
                          <a:ea typeface="Nunito"/>
                          <a:cs typeface="Nunito"/>
                          <a:sym typeface="Nunito"/>
                          <a:hlinkClick action="ppaction://hlinksldjump" r:id="rId7"/>
                        </a:rPr>
                        <a:t>Friday</a:t>
                      </a:r>
                      <a:endParaRPr sz="1500"/>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7" name="Shape 837"/>
        <p:cNvGrpSpPr/>
        <p:nvPr/>
      </p:nvGrpSpPr>
      <p:grpSpPr>
        <a:xfrm>
          <a:off x="0" y="0"/>
          <a:ext cx="0" cy="0"/>
          <a:chOff x="0" y="0"/>
          <a:chExt cx="0" cy="0"/>
        </a:xfrm>
      </p:grpSpPr>
      <p:sp>
        <p:nvSpPr>
          <p:cNvPr id="838" name="Google Shape;838;p24"/>
          <p:cNvSpPr txBox="1"/>
          <p:nvPr>
            <p:ph idx="4294967295" type="title"/>
          </p:nvPr>
        </p:nvSpPr>
        <p:spPr>
          <a:xfrm>
            <a:off x="804225" y="291200"/>
            <a:ext cx="6902100" cy="460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3600">
                <a:latin typeface="Nunito"/>
                <a:ea typeface="Nunito"/>
                <a:cs typeface="Nunito"/>
                <a:sym typeface="Nunito"/>
              </a:rPr>
              <a:t>How to play Snakes and Ladders</a:t>
            </a:r>
            <a:endParaRPr sz="3600">
              <a:latin typeface="Nunito"/>
              <a:ea typeface="Nunito"/>
              <a:cs typeface="Nunito"/>
              <a:sym typeface="Nunito"/>
            </a:endParaRPr>
          </a:p>
        </p:txBody>
      </p:sp>
      <p:sp>
        <p:nvSpPr>
          <p:cNvPr id="839" name="Google Shape;839;p24"/>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840" name="Google Shape;840;p24"/>
          <p:cNvGraphicFramePr/>
          <p:nvPr/>
        </p:nvGraphicFramePr>
        <p:xfrm>
          <a:off x="698413" y="899938"/>
          <a:ext cx="3000000" cy="3000000"/>
        </p:xfrm>
        <a:graphic>
          <a:graphicData uri="http://schemas.openxmlformats.org/drawingml/2006/table">
            <a:tbl>
              <a:tblPr>
                <a:noFill/>
                <a:tableStyleId>{CBD57DE7-78A8-466D-A5B9-1E7F521CE5C1}</a:tableStyleId>
              </a:tblPr>
              <a:tblGrid>
                <a:gridCol w="882225"/>
                <a:gridCol w="6864950"/>
              </a:tblGrid>
              <a:tr h="272925">
                <a:tc>
                  <a:txBody>
                    <a:bodyPr/>
                    <a:lstStyle/>
                    <a:p>
                      <a:pPr indent="0" lvl="0" marL="0" rtl="0" algn="ctr">
                        <a:spcBef>
                          <a:spcPts val="0"/>
                        </a:spcBef>
                        <a:spcAft>
                          <a:spcPts val="0"/>
                        </a:spcAft>
                        <a:buNone/>
                      </a:pPr>
                      <a:r>
                        <a:rPr b="1" lang="en" sz="1800">
                          <a:solidFill>
                            <a:schemeClr val="dk1"/>
                          </a:solidFill>
                          <a:latin typeface="Nunito"/>
                          <a:ea typeface="Nunito"/>
                          <a:cs typeface="Nunito"/>
                          <a:sym typeface="Nunito"/>
                        </a:rPr>
                        <a:t>Order </a:t>
                      </a:r>
                      <a:endParaRPr b="1" sz="1800">
                        <a:solidFill>
                          <a:schemeClr val="dk1"/>
                        </a:solidFill>
                        <a:latin typeface="Nunito"/>
                        <a:ea typeface="Nunito"/>
                        <a:cs typeface="Nunito"/>
                        <a:sym typeface="Nunito"/>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rPr b="1" lang="en" sz="1800">
                          <a:solidFill>
                            <a:schemeClr val="dk1"/>
                          </a:solidFill>
                          <a:latin typeface="Nunito"/>
                          <a:ea typeface="Nunito"/>
                          <a:cs typeface="Nunito"/>
                          <a:sym typeface="Nunito"/>
                        </a:rPr>
                        <a:t>Steps</a:t>
                      </a:r>
                      <a:endParaRPr b="1" sz="1800">
                        <a:solidFill>
                          <a:schemeClr val="dk1"/>
                        </a:solidFill>
                        <a:latin typeface="Nunito"/>
                        <a:ea typeface="Nunito"/>
                        <a:cs typeface="Nunito"/>
                        <a:sym typeface="Nunito"/>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457175">
                <a:tc>
                  <a:txBody>
                    <a:bodyPr/>
                    <a:lstStyle/>
                    <a:p>
                      <a:pPr indent="0" lvl="0" marL="0" rtl="0" algn="ctr">
                        <a:spcBef>
                          <a:spcPts val="0"/>
                        </a:spcBef>
                        <a:spcAft>
                          <a:spcPts val="0"/>
                        </a:spcAft>
                        <a:buNone/>
                      </a:pPr>
                      <a:r>
                        <a:rPr b="1" lang="en" sz="1800">
                          <a:solidFill>
                            <a:schemeClr val="dk1"/>
                          </a:solidFill>
                          <a:latin typeface="Nunito"/>
                          <a:ea typeface="Nunito"/>
                          <a:cs typeface="Nunito"/>
                          <a:sym typeface="Nunito"/>
                        </a:rPr>
                        <a:t>1</a:t>
                      </a:r>
                      <a:endParaRPr b="1" sz="1800">
                        <a:solidFill>
                          <a:schemeClr val="dk1"/>
                        </a:solidFill>
                        <a:latin typeface="Nunito"/>
                        <a:ea typeface="Nunito"/>
                        <a:cs typeface="Nunito"/>
                        <a:sym typeface="Nunito"/>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chemeClr val="dk1"/>
                        </a:solidFill>
                        <a:latin typeface="Nunito ExtraLight"/>
                        <a:ea typeface="Nunito ExtraLight"/>
                        <a:cs typeface="Nunito ExtraLight"/>
                        <a:sym typeface="Nunito ExtraLight"/>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457175">
                <a:tc>
                  <a:txBody>
                    <a:bodyPr/>
                    <a:lstStyle/>
                    <a:p>
                      <a:pPr indent="0" lvl="0" marL="0" rtl="0" algn="ctr">
                        <a:spcBef>
                          <a:spcPts val="0"/>
                        </a:spcBef>
                        <a:spcAft>
                          <a:spcPts val="0"/>
                        </a:spcAft>
                        <a:buNone/>
                      </a:pPr>
                      <a:r>
                        <a:rPr b="1" lang="en" sz="1800">
                          <a:solidFill>
                            <a:schemeClr val="dk1"/>
                          </a:solidFill>
                          <a:latin typeface="Nunito"/>
                          <a:ea typeface="Nunito"/>
                          <a:cs typeface="Nunito"/>
                          <a:sym typeface="Nunito"/>
                        </a:rPr>
                        <a:t>2</a:t>
                      </a:r>
                      <a:endParaRPr b="1" sz="1800">
                        <a:solidFill>
                          <a:schemeClr val="dk1"/>
                        </a:solidFill>
                        <a:latin typeface="Nunito"/>
                        <a:ea typeface="Nunito"/>
                        <a:cs typeface="Nunito"/>
                        <a:sym typeface="Nunito"/>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chemeClr val="dk1"/>
                        </a:solidFill>
                        <a:latin typeface="Nunito ExtraLight"/>
                        <a:ea typeface="Nunito ExtraLight"/>
                        <a:cs typeface="Nunito ExtraLight"/>
                        <a:sym typeface="Nunito ExtraLight"/>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457175">
                <a:tc>
                  <a:txBody>
                    <a:bodyPr/>
                    <a:lstStyle/>
                    <a:p>
                      <a:pPr indent="0" lvl="0" marL="0" rtl="0" algn="ctr">
                        <a:spcBef>
                          <a:spcPts val="0"/>
                        </a:spcBef>
                        <a:spcAft>
                          <a:spcPts val="0"/>
                        </a:spcAft>
                        <a:buNone/>
                      </a:pPr>
                      <a:r>
                        <a:rPr b="1" lang="en" sz="1800">
                          <a:solidFill>
                            <a:schemeClr val="dk1"/>
                          </a:solidFill>
                          <a:latin typeface="Nunito"/>
                          <a:ea typeface="Nunito"/>
                          <a:cs typeface="Nunito"/>
                          <a:sym typeface="Nunito"/>
                        </a:rPr>
                        <a:t>3</a:t>
                      </a:r>
                      <a:endParaRPr b="1" sz="1800">
                        <a:solidFill>
                          <a:schemeClr val="dk1"/>
                        </a:solidFill>
                        <a:latin typeface="Nunito"/>
                        <a:ea typeface="Nunito"/>
                        <a:cs typeface="Nunito"/>
                        <a:sym typeface="Nunito"/>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chemeClr val="dk1"/>
                        </a:solidFill>
                        <a:latin typeface="Nunito ExtraLight"/>
                        <a:ea typeface="Nunito ExtraLight"/>
                        <a:cs typeface="Nunito ExtraLight"/>
                        <a:sym typeface="Nunito ExtraLight"/>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457175">
                <a:tc>
                  <a:txBody>
                    <a:bodyPr/>
                    <a:lstStyle/>
                    <a:p>
                      <a:pPr indent="0" lvl="0" marL="0" rtl="0" algn="ctr">
                        <a:spcBef>
                          <a:spcPts val="0"/>
                        </a:spcBef>
                        <a:spcAft>
                          <a:spcPts val="0"/>
                        </a:spcAft>
                        <a:buNone/>
                      </a:pPr>
                      <a:r>
                        <a:rPr b="1" lang="en" sz="1800">
                          <a:solidFill>
                            <a:schemeClr val="dk1"/>
                          </a:solidFill>
                          <a:latin typeface="Nunito"/>
                          <a:ea typeface="Nunito"/>
                          <a:cs typeface="Nunito"/>
                          <a:sym typeface="Nunito"/>
                        </a:rPr>
                        <a:t>4</a:t>
                      </a:r>
                      <a:endParaRPr b="1" sz="1800">
                        <a:solidFill>
                          <a:schemeClr val="dk1"/>
                        </a:solidFill>
                        <a:latin typeface="Nunito"/>
                        <a:ea typeface="Nunito"/>
                        <a:cs typeface="Nunito"/>
                        <a:sym typeface="Nunito"/>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chemeClr val="dk1"/>
                        </a:solidFill>
                        <a:latin typeface="Nunito ExtraLight"/>
                        <a:ea typeface="Nunito ExtraLight"/>
                        <a:cs typeface="Nunito ExtraLight"/>
                        <a:sym typeface="Nunito ExtraLight"/>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457175">
                <a:tc>
                  <a:txBody>
                    <a:bodyPr/>
                    <a:lstStyle/>
                    <a:p>
                      <a:pPr indent="0" lvl="0" marL="0" rtl="0" algn="ctr">
                        <a:spcBef>
                          <a:spcPts val="0"/>
                        </a:spcBef>
                        <a:spcAft>
                          <a:spcPts val="0"/>
                        </a:spcAft>
                        <a:buNone/>
                      </a:pPr>
                      <a:r>
                        <a:rPr b="1" lang="en" sz="1800">
                          <a:solidFill>
                            <a:schemeClr val="dk1"/>
                          </a:solidFill>
                          <a:latin typeface="Nunito"/>
                          <a:ea typeface="Nunito"/>
                          <a:cs typeface="Nunito"/>
                          <a:sym typeface="Nunito"/>
                        </a:rPr>
                        <a:t>5</a:t>
                      </a:r>
                      <a:endParaRPr b="1" sz="1800">
                        <a:solidFill>
                          <a:schemeClr val="dk1"/>
                        </a:solidFill>
                        <a:latin typeface="Nunito"/>
                        <a:ea typeface="Nunito"/>
                        <a:cs typeface="Nunito"/>
                        <a:sym typeface="Nunito"/>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chemeClr val="dk1"/>
                        </a:solidFill>
                        <a:latin typeface="Nunito ExtraLight"/>
                        <a:ea typeface="Nunito ExtraLight"/>
                        <a:cs typeface="Nunito ExtraLight"/>
                        <a:sym typeface="Nunito ExtraLight"/>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457175">
                <a:tc>
                  <a:txBody>
                    <a:bodyPr/>
                    <a:lstStyle/>
                    <a:p>
                      <a:pPr indent="0" lvl="0" marL="0" rtl="0" algn="ctr">
                        <a:spcBef>
                          <a:spcPts val="0"/>
                        </a:spcBef>
                        <a:spcAft>
                          <a:spcPts val="0"/>
                        </a:spcAft>
                        <a:buNone/>
                      </a:pPr>
                      <a:r>
                        <a:rPr b="1" lang="en" sz="1800">
                          <a:solidFill>
                            <a:schemeClr val="dk1"/>
                          </a:solidFill>
                          <a:latin typeface="Nunito"/>
                          <a:ea typeface="Nunito"/>
                          <a:cs typeface="Nunito"/>
                          <a:sym typeface="Nunito"/>
                        </a:rPr>
                        <a:t>6</a:t>
                      </a:r>
                      <a:endParaRPr b="1" sz="1800">
                        <a:solidFill>
                          <a:schemeClr val="dk1"/>
                        </a:solidFill>
                        <a:latin typeface="Nunito"/>
                        <a:ea typeface="Nunito"/>
                        <a:cs typeface="Nunito"/>
                        <a:sym typeface="Nunito"/>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chemeClr val="dk1"/>
                        </a:solidFill>
                        <a:latin typeface="Nunito ExtraLight"/>
                        <a:ea typeface="Nunito ExtraLight"/>
                        <a:cs typeface="Nunito ExtraLight"/>
                        <a:sym typeface="Nunito ExtraLight"/>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4" name="Shape 844"/>
        <p:cNvGrpSpPr/>
        <p:nvPr/>
      </p:nvGrpSpPr>
      <p:grpSpPr>
        <a:xfrm>
          <a:off x="0" y="0"/>
          <a:ext cx="0" cy="0"/>
          <a:chOff x="0" y="0"/>
          <a:chExt cx="0" cy="0"/>
        </a:xfrm>
      </p:grpSpPr>
      <p:sp>
        <p:nvSpPr>
          <p:cNvPr id="845" name="Google Shape;845;p25"/>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846" name="Google Shape;846;p25"/>
          <p:cNvSpPr txBox="1"/>
          <p:nvPr>
            <p:ph idx="4294967295" type="title"/>
          </p:nvPr>
        </p:nvSpPr>
        <p:spPr>
          <a:xfrm>
            <a:off x="1120950" y="303600"/>
            <a:ext cx="7245000" cy="836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2500">
                <a:latin typeface="Nunito"/>
                <a:ea typeface="Nunito"/>
                <a:cs typeface="Nunito"/>
                <a:sym typeface="Nunito"/>
              </a:rPr>
              <a:t>Upload a photo of you playing Snakes and Ladders and a photo of your work for your teacher!</a:t>
            </a:r>
            <a:endParaRPr sz="2500">
              <a:latin typeface="Nunito"/>
              <a:ea typeface="Nunito"/>
              <a:cs typeface="Nunito"/>
              <a:sym typeface="Nuni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0" name="Shape 850"/>
        <p:cNvGrpSpPr/>
        <p:nvPr/>
      </p:nvGrpSpPr>
      <p:grpSpPr>
        <a:xfrm>
          <a:off x="0" y="0"/>
          <a:ext cx="0" cy="0"/>
          <a:chOff x="0" y="0"/>
          <a:chExt cx="0" cy="0"/>
        </a:xfrm>
      </p:grpSpPr>
      <p:sp>
        <p:nvSpPr>
          <p:cNvPr id="851" name="Google Shape;851;p26"/>
          <p:cNvSpPr txBox="1"/>
          <p:nvPr>
            <p:ph idx="1" type="body"/>
          </p:nvPr>
        </p:nvSpPr>
        <p:spPr>
          <a:xfrm>
            <a:off x="1652750" y="2161800"/>
            <a:ext cx="5838300" cy="819900"/>
          </a:xfrm>
          <a:prstGeom prst="rect">
            <a:avLst/>
          </a:prstGeom>
        </p:spPr>
        <p:txBody>
          <a:bodyPr anchorCtr="0" anchor="ctr" bIns="0" lIns="0" spcFirstLastPara="1" rIns="0" wrap="square" tIns="0">
            <a:noAutofit/>
          </a:bodyPr>
          <a:lstStyle/>
          <a:p>
            <a:pPr indent="0" lvl="0" marL="0" rtl="0" algn="ctr">
              <a:spcBef>
                <a:spcPts val="600"/>
              </a:spcBef>
              <a:spcAft>
                <a:spcPts val="0"/>
              </a:spcAft>
              <a:buNone/>
            </a:pPr>
            <a:r>
              <a:rPr lang="en" sz="8100">
                <a:latin typeface="Nunito"/>
                <a:ea typeface="Nunito"/>
                <a:cs typeface="Nunito"/>
                <a:sym typeface="Nunito"/>
              </a:rPr>
              <a:t>Tuesday</a:t>
            </a:r>
            <a:endParaRPr sz="8100">
              <a:latin typeface="Nunito"/>
              <a:ea typeface="Nunito"/>
              <a:cs typeface="Nunito"/>
              <a:sym typeface="Nunito"/>
            </a:endParaRPr>
          </a:p>
          <a:p>
            <a:pPr indent="0" lvl="0" marL="0" rtl="0" algn="ctr">
              <a:spcBef>
                <a:spcPts val="1000"/>
              </a:spcBef>
              <a:spcAft>
                <a:spcPts val="1000"/>
              </a:spcAft>
              <a:buNone/>
            </a:pPr>
            <a:r>
              <a:rPr lang="en" sz="3700">
                <a:latin typeface="Nunito"/>
                <a:ea typeface="Nunito"/>
                <a:cs typeface="Nunito"/>
                <a:sym typeface="Nunito"/>
              </a:rPr>
              <a:t>Week 7</a:t>
            </a:r>
            <a:endParaRPr sz="3700">
              <a:latin typeface="Nunito"/>
              <a:ea typeface="Nunito"/>
              <a:cs typeface="Nunito"/>
              <a:sym typeface="Nunito"/>
            </a:endParaRPr>
          </a:p>
        </p:txBody>
      </p:sp>
      <p:sp>
        <p:nvSpPr>
          <p:cNvPr id="852" name="Google Shape;852;p26"/>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6" name="Shape 856"/>
        <p:cNvGrpSpPr/>
        <p:nvPr/>
      </p:nvGrpSpPr>
      <p:grpSpPr>
        <a:xfrm>
          <a:off x="0" y="0"/>
          <a:ext cx="0" cy="0"/>
          <a:chOff x="0" y="0"/>
          <a:chExt cx="0" cy="0"/>
        </a:xfrm>
      </p:grpSpPr>
      <p:sp>
        <p:nvSpPr>
          <p:cNvPr id="857" name="Google Shape;857;p27"/>
          <p:cNvSpPr txBox="1"/>
          <p:nvPr>
            <p:ph type="ctrTitle"/>
          </p:nvPr>
        </p:nvSpPr>
        <p:spPr>
          <a:xfrm>
            <a:off x="829000" y="772625"/>
            <a:ext cx="7146900" cy="1159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Action Verbs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1" name="Shape 861"/>
        <p:cNvGrpSpPr/>
        <p:nvPr/>
      </p:nvGrpSpPr>
      <p:grpSpPr>
        <a:xfrm>
          <a:off x="0" y="0"/>
          <a:ext cx="0" cy="0"/>
          <a:chOff x="0" y="0"/>
          <a:chExt cx="0" cy="0"/>
        </a:xfrm>
      </p:grpSpPr>
      <p:sp>
        <p:nvSpPr>
          <p:cNvPr id="862" name="Google Shape;862;p28"/>
          <p:cNvSpPr txBox="1"/>
          <p:nvPr>
            <p:ph type="title"/>
          </p:nvPr>
        </p:nvSpPr>
        <p:spPr>
          <a:xfrm>
            <a:off x="829000" y="526700"/>
            <a:ext cx="6902100" cy="460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What are action verbs?</a:t>
            </a:r>
            <a:endParaRPr/>
          </a:p>
        </p:txBody>
      </p:sp>
      <p:sp>
        <p:nvSpPr>
          <p:cNvPr id="863" name="Google Shape;863;p28"/>
          <p:cNvSpPr txBox="1"/>
          <p:nvPr>
            <p:ph idx="1" type="body"/>
          </p:nvPr>
        </p:nvSpPr>
        <p:spPr>
          <a:xfrm>
            <a:off x="829000" y="1352549"/>
            <a:ext cx="6902100" cy="33414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a:latin typeface="Nunito"/>
                <a:ea typeface="Nunito"/>
                <a:cs typeface="Nunito"/>
                <a:sym typeface="Nunito"/>
              </a:rPr>
              <a:t>Action verbs a</a:t>
            </a:r>
            <a:r>
              <a:rPr lang="en"/>
              <a:t>re words that tell us what is happening. For example they </a:t>
            </a:r>
            <a:r>
              <a:rPr b="1" lang="en">
                <a:latin typeface="Nunito"/>
                <a:ea typeface="Nunito"/>
                <a:cs typeface="Nunito"/>
                <a:sym typeface="Nunito"/>
              </a:rPr>
              <a:t>danced </a:t>
            </a:r>
            <a:r>
              <a:rPr lang="en"/>
              <a:t>all night.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1000"/>
              </a:spcAft>
              <a:buNone/>
            </a:pPr>
            <a:r>
              <a:t/>
            </a:r>
            <a:endParaRPr b="1">
              <a:latin typeface="Nunito"/>
              <a:ea typeface="Nunito"/>
              <a:cs typeface="Nunito"/>
              <a:sym typeface="Nunito"/>
            </a:endParaRPr>
          </a:p>
        </p:txBody>
      </p:sp>
      <p:sp>
        <p:nvSpPr>
          <p:cNvPr id="864" name="Google Shape;864;p28"/>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865" name="Google Shape;865;p28"/>
          <p:cNvPicPr preferRelativeResize="0"/>
          <p:nvPr/>
        </p:nvPicPr>
        <p:blipFill>
          <a:blip r:embed="rId3">
            <a:alphaModFix/>
          </a:blip>
          <a:stretch>
            <a:fillRect/>
          </a:stretch>
        </p:blipFill>
        <p:spPr>
          <a:xfrm>
            <a:off x="944582" y="2537125"/>
            <a:ext cx="3889173" cy="22634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9" name="Shape 869"/>
        <p:cNvGrpSpPr/>
        <p:nvPr/>
      </p:nvGrpSpPr>
      <p:grpSpPr>
        <a:xfrm>
          <a:off x="0" y="0"/>
          <a:ext cx="0" cy="0"/>
          <a:chOff x="0" y="0"/>
          <a:chExt cx="0" cy="0"/>
        </a:xfrm>
      </p:grpSpPr>
      <p:sp>
        <p:nvSpPr>
          <p:cNvPr id="870" name="Google Shape;870;p29"/>
          <p:cNvSpPr txBox="1"/>
          <p:nvPr>
            <p:ph type="title"/>
          </p:nvPr>
        </p:nvSpPr>
        <p:spPr>
          <a:xfrm>
            <a:off x="829000" y="526700"/>
            <a:ext cx="6902100" cy="460500"/>
          </a:xfrm>
          <a:prstGeom prst="rect">
            <a:avLst/>
          </a:prstGeom>
        </p:spPr>
        <p:txBody>
          <a:bodyPr anchorCtr="0" anchor="b" bIns="0" lIns="0" spcFirstLastPara="1" rIns="0" wrap="square" tIns="0">
            <a:noAutofit/>
          </a:bodyPr>
          <a:lstStyle/>
          <a:p>
            <a:pPr indent="0" lvl="0" marL="0" rtl="0" algn="l">
              <a:lnSpc>
                <a:spcPct val="100000"/>
              </a:lnSpc>
              <a:spcBef>
                <a:spcPts val="600"/>
              </a:spcBef>
              <a:spcAft>
                <a:spcPts val="1000"/>
              </a:spcAft>
              <a:buNone/>
            </a:pPr>
            <a:r>
              <a:rPr lang="en" sz="2400">
                <a:latin typeface="Nunito Light"/>
                <a:ea typeface="Nunito Light"/>
                <a:cs typeface="Nunito Light"/>
                <a:sym typeface="Nunito Light"/>
              </a:rPr>
              <a:t>Please click on the video below to access more examples of </a:t>
            </a:r>
            <a:r>
              <a:rPr b="1" lang="en" sz="2400">
                <a:latin typeface="Nunito"/>
                <a:ea typeface="Nunito"/>
                <a:cs typeface="Nunito"/>
                <a:sym typeface="Nunito"/>
              </a:rPr>
              <a:t>action verbs.</a:t>
            </a:r>
            <a:endParaRPr/>
          </a:p>
        </p:txBody>
      </p:sp>
      <p:sp>
        <p:nvSpPr>
          <p:cNvPr id="871" name="Google Shape;871;p29"/>
          <p:cNvSpPr txBox="1"/>
          <p:nvPr>
            <p:ph idx="1" type="body"/>
          </p:nvPr>
        </p:nvSpPr>
        <p:spPr>
          <a:xfrm>
            <a:off x="829000" y="1352549"/>
            <a:ext cx="6902100" cy="3341400"/>
          </a:xfrm>
          <a:prstGeom prst="rect">
            <a:avLst/>
          </a:prstGeom>
        </p:spPr>
        <p:txBody>
          <a:bodyPr anchorCtr="0" anchor="t" bIns="0" lIns="0" spcFirstLastPara="1" rIns="0" wrap="square" tIns="0">
            <a:noAutofit/>
          </a:bodyPr>
          <a:lstStyle/>
          <a:p>
            <a:pPr indent="0" lvl="0" marL="0" rtl="0" algn="l">
              <a:spcBef>
                <a:spcPts val="600"/>
              </a:spcBef>
              <a:spcAft>
                <a:spcPts val="1000"/>
              </a:spcAft>
              <a:buNone/>
            </a:pPr>
            <a:r>
              <a:rPr lang="en"/>
              <a:t> </a:t>
            </a:r>
            <a:endParaRPr/>
          </a:p>
        </p:txBody>
      </p:sp>
      <p:sp>
        <p:nvSpPr>
          <p:cNvPr id="872" name="Google Shape;872;p29"/>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descr="Understanding Action Verbs | This video highlights the power of the action verb.  It reinforces the connection between nouns and verbs in written and spoken language. Emphasis is placed on the importance of action verbs in our daily lives.  Supported practice is provided by identifying verbs in sentences by first reinforcing identification of nouns and finding the verbs that affect the nouns by creating the action. The link between comprehension of nouns and verbs in simple sentence structures is reinforced throughout the video by visual imagery coupled with spoken voice.&#10;&#10;I’ve created an entire series of teaching videos to explain the components of English Language&#10;Arts in a way that connects them to each other and to real world reading, speaking, and writing. The links for the videos in order are below.  Please look for my other videos and share them with others that may find them helpful.&#10; &#10;Nouns: https://www.youtube.com/watch?v=rJNNIXo9Dvw&amp;list=PLQYW7tmICdoorK3Eej76awK5L6hYammQ5&amp;index=1&#10;Abstract Nouns: https://www.youtube.com/watch?v=napjJd6U4OU&amp;list=PLQYW7tmICdoorK3Eej76awK5L6hYammQ5&amp;index=3&amp;t=0s&#10;Nouns and Verbs: https://www.youtube.com/watch?v=GAlqRDa7RvU&amp;list=PLQYW7tmICdoorK3Eej76awK5L6hYammQ5&amp;index=3&#10;Verbs &quot;Action&quot; : https://www.youtube.com/watch?v=lvMFQoOk4To&amp;list=PLQYW7tmICdoorK3Eej76awK5L6hYammQ5&amp;index=4&#10;Mental Action Verbs: https://www.youtube.com/watch?v=_pmsl6bA86I&amp;list=PLQYW7tmICdoorK3Eej76awK5L6hYammQ5&amp;index=5&#10;Proper Nouns: https://www.youtube.com/watch?v=yuuyewH_cpI&amp;list=PLQYW7tmICdoorK3Eej76awK5L6hYammQ5&amp;index=6&#10;Adjectives: https://www.youtube.com/watch?v=3GNQKah1ESY&amp;list=PLQYW7tmICdoorK3Eej76awK5L6hYammQ5&amp;index=7&#10;Identifying Adjectives: https://www.youtube.com/watch?v=BuzG-HIIbXI&amp;list=PLQYW7tmICdoorK3Eej76awK5L6hYammQ5&amp;index=8&#10;Adverbs: https://www.youtube.com/watch?v=pRTCQTHZsVc&amp;list=PLQYW7tmICdoorK3Eej76awK5L6hYammQ5&amp;index=9&#10;Pronouns: https://www.youtube.com/watch?v=BYWAzeuFYa8&amp;list=PLQYW7tmICdoorK3Eej76awK5L6hYammQ5&amp;index=10&#10;Personal Pronouns: https://www.youtube.com/watch?v=f3urHChNzFk&amp;list=PLQYW7tmICdoorK3Eej76awK5L6hYammQ5&amp;index=11&#10;Pronouns and Antecedents: https://www.youtube.com/watch?v=gfJ2q8LN4jo&amp;list=PLQYW7tmICdoorK3Eej76awK5L6hYammQ5&amp;index=12&#10;Subject Pronouns: https://www.youtube.com/watch?v=gZ1Ix9ZYTIo&amp;list=PLQYW7tmICdoorK3Eej76awK5L6hYammQ5&amp;index=13&#10;Linking Verbs and Action Verbs: https://www.youtube.com/watch?v=mzW52I--jBw&amp;list=PLQYW7tmICdoorK3Eej76awK5L6hYammQ5&amp;index=14&#10;Good or Well: https://www.youtube.com/watch?v=J2Qb83FYPBo&amp;list=PLQYW7tmICdoorK3Eej76awK5L6hYammQ5&amp;index=15&#10;Subjects and Predicates: https://www.youtube.com/watch?v=6thm0FCDGL4&amp;list=PLQYW7tmICdoorK3Eej76awK5L6hYammQ5&amp;index=16&#10;Helping Verbs: https://www.youtube.com/watch?v=tqIduVTYirA&amp;list=PLQYW7tmICdoorK3Eej76awK5L6hYammQ5&amp;index=17&#10;Helping Verbs Advanced:  https://www.youtube.com/watch?v=JLy_pgqGMJ8&amp;list=PLQYW7tmICdoorK3Eej76awK5L6hYammQ5&amp;index=18&#10;Subjects and Predicates 2:  https://www.youtube.com/watch?v=RHwBbSEZHbc&amp;list=PLQYW7tmICdoorK3Eej76awK5L6hYammQ5&amp;index=19&#10;Contractions: https://www.youtube.com/watch?v=sEGPVtxesjM&amp;list=PLQYW7tmICdoorK3Eej76awK5L6hYammQ5&amp;index=20&#10;Understanding Contractions: https://www.youtube.com/watch?v=xrdznzrjiF8&amp;list=PLQYW7tmICdoorK3Eej76awK5L6hYammQ5&amp;index=21&#10;Contractions Practice: https://www.youtube.com/watch?v=04jOKuZG7xs&amp;list=PLQYW7tmICdoorK3Eej76awK5L6hYammQ5&amp;index=22&#10;Compound Words: https://www.youtube.com/watch?v=-qbaY9BhC6w&amp;list=PLQYW7tmICdoorK3Eej76awK5L6hYammQ5&amp;index=23&#10;Indirect Objects: https://www.youtube.com/watch?v=_qo9H9jbdOQ&amp;list=PLQYW7tmICdoorK3Eej76awK5L6hYammQ5&amp;index=24&#10;Direct Objects: https://www.youtube.com/watch?v=v1kfd480i3E&amp;list=PLQYW7tmICdoorK3Eej76awK5L6hYammQ5&amp;index=25&#10;Understanding Prepositional Phrases: https://www.youtube.com/watch?v=TdPlprvTADY&amp;list=PLQYW7tmICdoorK3Eej76awK5L6hYammQ5&amp;index=26&#10;Coordinating Conjunctions: https://www.youtube.com/watch?v=B9F_wwSC-jI&amp;list=PLQYW7tmICdoorK3Eej76awK5L6hYammQ5&amp;index=27" id="873" name="Google Shape;873;p29" title="Verbs | Action Verbs | Award Winning Verb Video for Teaching | What is a Verb?">
            <a:hlinkClick r:id="rId3"/>
          </p:cNvPr>
          <p:cNvPicPr preferRelativeResize="0"/>
          <p:nvPr/>
        </p:nvPicPr>
        <p:blipFill>
          <a:blip r:embed="rId4">
            <a:alphaModFix/>
          </a:blip>
          <a:stretch>
            <a:fillRect/>
          </a:stretch>
        </p:blipFill>
        <p:spPr>
          <a:xfrm>
            <a:off x="1536850" y="1288975"/>
            <a:ext cx="5366600" cy="34579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3"/>
                                        </p:tgtEl>
                                        <p:attrNameLst>
                                          <p:attrName>style.visibility</p:attrName>
                                        </p:attrNameLst>
                                      </p:cBhvr>
                                      <p:to>
                                        <p:strVal val="visible"/>
                                      </p:to>
                                    </p:set>
                                    <p:animEffect filter="fade" transition="in">
                                      <p:cBhvr>
                                        <p:cTn dur="1000"/>
                                        <p:tgtEl>
                                          <p:spTgt spid="8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7" name="Shape 877"/>
        <p:cNvGrpSpPr/>
        <p:nvPr/>
      </p:nvGrpSpPr>
      <p:grpSpPr>
        <a:xfrm>
          <a:off x="0" y="0"/>
          <a:ext cx="0" cy="0"/>
          <a:chOff x="0" y="0"/>
          <a:chExt cx="0" cy="0"/>
        </a:xfrm>
      </p:grpSpPr>
      <p:sp>
        <p:nvSpPr>
          <p:cNvPr id="878" name="Google Shape;878;p30"/>
          <p:cNvSpPr txBox="1"/>
          <p:nvPr>
            <p:ph type="title"/>
          </p:nvPr>
        </p:nvSpPr>
        <p:spPr>
          <a:xfrm>
            <a:off x="829000" y="526700"/>
            <a:ext cx="6902100" cy="460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2900"/>
              <a:t>Type a sentence </a:t>
            </a:r>
            <a:r>
              <a:rPr lang="en" sz="2900"/>
              <a:t>using the action verbs on the next few slides. </a:t>
            </a:r>
            <a:endParaRPr sz="2900"/>
          </a:p>
        </p:txBody>
      </p:sp>
      <p:sp>
        <p:nvSpPr>
          <p:cNvPr id="879" name="Google Shape;879;p30"/>
          <p:cNvSpPr txBox="1"/>
          <p:nvPr>
            <p:ph idx="1" type="body"/>
          </p:nvPr>
        </p:nvSpPr>
        <p:spPr>
          <a:xfrm>
            <a:off x="829000" y="1352549"/>
            <a:ext cx="6902100" cy="33414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i="1" lang="en"/>
              <a:t>Two examples have been done for you.</a:t>
            </a:r>
            <a:endParaRPr i="1"/>
          </a:p>
          <a:p>
            <a:pPr indent="0" lvl="0" marL="0" rtl="0" algn="l">
              <a:spcBef>
                <a:spcPts val="1000"/>
              </a:spcBef>
              <a:spcAft>
                <a:spcPts val="0"/>
              </a:spcAft>
              <a:buNone/>
            </a:pPr>
            <a:r>
              <a:rPr b="1" lang="en">
                <a:latin typeface="Nunito"/>
                <a:ea typeface="Nunito"/>
                <a:cs typeface="Nunito"/>
                <a:sym typeface="Nunito"/>
              </a:rPr>
              <a:t>Ran -   </a:t>
            </a:r>
            <a:r>
              <a:rPr lang="en"/>
              <a:t>I </a:t>
            </a:r>
            <a:r>
              <a:rPr b="1" lang="en">
                <a:latin typeface="Nunito"/>
                <a:ea typeface="Nunito"/>
                <a:cs typeface="Nunito"/>
                <a:sym typeface="Nunito"/>
              </a:rPr>
              <a:t>ran </a:t>
            </a:r>
            <a:r>
              <a:rPr lang="en"/>
              <a:t>across the bridge to find out what was happening.</a:t>
            </a:r>
            <a:endParaRPr b="1">
              <a:latin typeface="Nunito"/>
              <a:ea typeface="Nunito"/>
              <a:cs typeface="Nunito"/>
              <a:sym typeface="Nunito"/>
            </a:endParaRPr>
          </a:p>
          <a:p>
            <a:pPr indent="0" lvl="0" marL="0" rtl="0" algn="l">
              <a:spcBef>
                <a:spcPts val="1000"/>
              </a:spcBef>
              <a:spcAft>
                <a:spcPts val="1000"/>
              </a:spcAft>
              <a:buNone/>
            </a:pPr>
            <a:r>
              <a:rPr b="1" lang="en">
                <a:latin typeface="Nunito"/>
                <a:ea typeface="Nunito"/>
                <a:cs typeface="Nunito"/>
                <a:sym typeface="Nunito"/>
              </a:rPr>
              <a:t>Jumped - </a:t>
            </a:r>
            <a:r>
              <a:rPr lang="en"/>
              <a:t>I </a:t>
            </a:r>
            <a:r>
              <a:rPr b="1" lang="en">
                <a:latin typeface="Nunito"/>
                <a:ea typeface="Nunito"/>
                <a:cs typeface="Nunito"/>
                <a:sym typeface="Nunito"/>
              </a:rPr>
              <a:t>jumped </a:t>
            </a:r>
            <a:r>
              <a:rPr lang="en"/>
              <a:t>so high on my trampoline that I almost hit a </a:t>
            </a:r>
            <a:r>
              <a:rPr lang="en"/>
              <a:t>bird</a:t>
            </a:r>
            <a:r>
              <a:rPr lang="en"/>
              <a:t> that was flying past. </a:t>
            </a:r>
            <a:endParaRPr/>
          </a:p>
        </p:txBody>
      </p:sp>
      <p:sp>
        <p:nvSpPr>
          <p:cNvPr id="880" name="Google Shape;880;p30"/>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4" name="Shape 884"/>
        <p:cNvGrpSpPr/>
        <p:nvPr/>
      </p:nvGrpSpPr>
      <p:grpSpPr>
        <a:xfrm>
          <a:off x="0" y="0"/>
          <a:ext cx="0" cy="0"/>
          <a:chOff x="0" y="0"/>
          <a:chExt cx="0" cy="0"/>
        </a:xfrm>
      </p:grpSpPr>
      <p:sp>
        <p:nvSpPr>
          <p:cNvPr id="885" name="Google Shape;885;p31"/>
          <p:cNvSpPr txBox="1"/>
          <p:nvPr>
            <p:ph type="title"/>
          </p:nvPr>
        </p:nvSpPr>
        <p:spPr>
          <a:xfrm>
            <a:off x="829000" y="526700"/>
            <a:ext cx="6902100" cy="460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Now it’s your turn! </a:t>
            </a:r>
            <a:endParaRPr/>
          </a:p>
        </p:txBody>
      </p:sp>
      <p:sp>
        <p:nvSpPr>
          <p:cNvPr id="886" name="Google Shape;886;p31"/>
          <p:cNvSpPr txBox="1"/>
          <p:nvPr>
            <p:ph idx="1" type="body"/>
          </p:nvPr>
        </p:nvSpPr>
        <p:spPr>
          <a:xfrm>
            <a:off x="829000" y="1352549"/>
            <a:ext cx="6902100" cy="33414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 sz="2250">
                <a:latin typeface="Roboto"/>
                <a:ea typeface="Roboto"/>
                <a:cs typeface="Roboto"/>
                <a:sym typeface="Roboto"/>
              </a:rPr>
              <a:t>Played -</a:t>
            </a:r>
            <a:endParaRPr b="1" sz="2250">
              <a:latin typeface="Roboto"/>
              <a:ea typeface="Roboto"/>
              <a:cs typeface="Roboto"/>
              <a:sym typeface="Roboto"/>
            </a:endParaRPr>
          </a:p>
          <a:p>
            <a:pPr indent="0" lvl="0" marL="0" rtl="0" algn="l">
              <a:lnSpc>
                <a:spcPct val="115000"/>
              </a:lnSpc>
              <a:spcBef>
                <a:spcPts val="0"/>
              </a:spcBef>
              <a:spcAft>
                <a:spcPts val="0"/>
              </a:spcAft>
              <a:buNone/>
            </a:pPr>
            <a:r>
              <a:t/>
            </a:r>
            <a:endParaRPr b="1" sz="2250">
              <a:latin typeface="Roboto"/>
              <a:ea typeface="Roboto"/>
              <a:cs typeface="Roboto"/>
              <a:sym typeface="Roboto"/>
            </a:endParaRPr>
          </a:p>
          <a:p>
            <a:pPr indent="0" lvl="0" marL="0" rtl="0" algn="l">
              <a:lnSpc>
                <a:spcPct val="115000"/>
              </a:lnSpc>
              <a:spcBef>
                <a:spcPts val="0"/>
              </a:spcBef>
              <a:spcAft>
                <a:spcPts val="0"/>
              </a:spcAft>
              <a:buNone/>
            </a:pPr>
            <a:r>
              <a:t/>
            </a:r>
            <a:endParaRPr b="1" sz="2250">
              <a:latin typeface="Roboto"/>
              <a:ea typeface="Roboto"/>
              <a:cs typeface="Roboto"/>
              <a:sym typeface="Roboto"/>
            </a:endParaRPr>
          </a:p>
          <a:p>
            <a:pPr indent="0" lvl="0" marL="0" rtl="0" algn="l">
              <a:lnSpc>
                <a:spcPct val="115000"/>
              </a:lnSpc>
              <a:spcBef>
                <a:spcPts val="0"/>
              </a:spcBef>
              <a:spcAft>
                <a:spcPts val="0"/>
              </a:spcAft>
              <a:buNone/>
            </a:pPr>
            <a:r>
              <a:t/>
            </a:r>
            <a:endParaRPr b="1" sz="2250">
              <a:latin typeface="Roboto"/>
              <a:ea typeface="Roboto"/>
              <a:cs typeface="Roboto"/>
              <a:sym typeface="Roboto"/>
            </a:endParaRPr>
          </a:p>
          <a:p>
            <a:pPr indent="0" lvl="0" marL="0" rtl="0" algn="l">
              <a:lnSpc>
                <a:spcPct val="115000"/>
              </a:lnSpc>
              <a:spcBef>
                <a:spcPts val="0"/>
              </a:spcBef>
              <a:spcAft>
                <a:spcPts val="0"/>
              </a:spcAft>
              <a:buNone/>
            </a:pPr>
            <a:r>
              <a:rPr b="1" lang="en" sz="2250">
                <a:latin typeface="Roboto"/>
                <a:ea typeface="Roboto"/>
                <a:cs typeface="Roboto"/>
                <a:sym typeface="Roboto"/>
              </a:rPr>
              <a:t>Kicked - </a:t>
            </a:r>
            <a:endParaRPr b="1" sz="2250">
              <a:latin typeface="Roboto"/>
              <a:ea typeface="Roboto"/>
              <a:cs typeface="Roboto"/>
              <a:sym typeface="Roboto"/>
            </a:endParaRPr>
          </a:p>
        </p:txBody>
      </p:sp>
      <p:sp>
        <p:nvSpPr>
          <p:cNvPr id="887" name="Google Shape;887;p31"/>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888" name="Google Shape;888;p31"/>
          <p:cNvPicPr preferRelativeResize="0"/>
          <p:nvPr/>
        </p:nvPicPr>
        <p:blipFill>
          <a:blip r:embed="rId3">
            <a:alphaModFix/>
          </a:blip>
          <a:stretch>
            <a:fillRect/>
          </a:stretch>
        </p:blipFill>
        <p:spPr>
          <a:xfrm>
            <a:off x="6820221" y="194475"/>
            <a:ext cx="1074425" cy="11580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2" name="Shape 892"/>
        <p:cNvGrpSpPr/>
        <p:nvPr/>
      </p:nvGrpSpPr>
      <p:grpSpPr>
        <a:xfrm>
          <a:off x="0" y="0"/>
          <a:ext cx="0" cy="0"/>
          <a:chOff x="0" y="0"/>
          <a:chExt cx="0" cy="0"/>
        </a:xfrm>
      </p:grpSpPr>
      <p:sp>
        <p:nvSpPr>
          <p:cNvPr id="893" name="Google Shape;893;p32"/>
          <p:cNvSpPr txBox="1"/>
          <p:nvPr>
            <p:ph idx="1" type="body"/>
          </p:nvPr>
        </p:nvSpPr>
        <p:spPr>
          <a:xfrm>
            <a:off x="829000" y="1352549"/>
            <a:ext cx="6902100" cy="33414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a:latin typeface="Nunito"/>
                <a:ea typeface="Nunito"/>
                <a:cs typeface="Nunito"/>
                <a:sym typeface="Nunito"/>
              </a:rPr>
              <a:t>Talked - </a:t>
            </a:r>
            <a:endParaRPr b="1">
              <a:latin typeface="Nunito"/>
              <a:ea typeface="Nunito"/>
              <a:cs typeface="Nunito"/>
              <a:sym typeface="Nunito"/>
            </a:endParaRPr>
          </a:p>
          <a:p>
            <a:pPr indent="0" lvl="0" marL="0" rtl="0" algn="l">
              <a:spcBef>
                <a:spcPts val="1000"/>
              </a:spcBef>
              <a:spcAft>
                <a:spcPts val="0"/>
              </a:spcAft>
              <a:buNone/>
            </a:pPr>
            <a:r>
              <a:t/>
            </a:r>
            <a:endParaRPr b="1">
              <a:latin typeface="Nunito"/>
              <a:ea typeface="Nunito"/>
              <a:cs typeface="Nunito"/>
              <a:sym typeface="Nunito"/>
            </a:endParaRPr>
          </a:p>
          <a:p>
            <a:pPr indent="0" lvl="0" marL="0" rtl="0" algn="l">
              <a:spcBef>
                <a:spcPts val="1000"/>
              </a:spcBef>
              <a:spcAft>
                <a:spcPts val="0"/>
              </a:spcAft>
              <a:buNone/>
            </a:pPr>
            <a:r>
              <a:t/>
            </a:r>
            <a:endParaRPr b="1">
              <a:latin typeface="Nunito"/>
              <a:ea typeface="Nunito"/>
              <a:cs typeface="Nunito"/>
              <a:sym typeface="Nunito"/>
            </a:endParaRPr>
          </a:p>
          <a:p>
            <a:pPr indent="0" lvl="0" marL="0" rtl="0" algn="l">
              <a:spcBef>
                <a:spcPts val="1000"/>
              </a:spcBef>
              <a:spcAft>
                <a:spcPts val="1000"/>
              </a:spcAft>
              <a:buNone/>
            </a:pPr>
            <a:r>
              <a:rPr b="1" lang="en">
                <a:latin typeface="Nunito"/>
                <a:ea typeface="Nunito"/>
                <a:cs typeface="Nunito"/>
                <a:sym typeface="Nunito"/>
              </a:rPr>
              <a:t>Yelled - </a:t>
            </a:r>
            <a:endParaRPr b="1">
              <a:latin typeface="Nunito"/>
              <a:ea typeface="Nunito"/>
              <a:cs typeface="Nunito"/>
              <a:sym typeface="Nunito"/>
            </a:endParaRPr>
          </a:p>
        </p:txBody>
      </p:sp>
      <p:sp>
        <p:nvSpPr>
          <p:cNvPr id="894" name="Google Shape;894;p32"/>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8" name="Shape 898"/>
        <p:cNvGrpSpPr/>
        <p:nvPr/>
      </p:nvGrpSpPr>
      <p:grpSpPr>
        <a:xfrm>
          <a:off x="0" y="0"/>
          <a:ext cx="0" cy="0"/>
          <a:chOff x="0" y="0"/>
          <a:chExt cx="0" cy="0"/>
        </a:xfrm>
      </p:grpSpPr>
      <p:sp>
        <p:nvSpPr>
          <p:cNvPr id="899" name="Google Shape;899;p33"/>
          <p:cNvSpPr txBox="1"/>
          <p:nvPr>
            <p:ph type="title"/>
          </p:nvPr>
        </p:nvSpPr>
        <p:spPr>
          <a:xfrm>
            <a:off x="829000" y="526700"/>
            <a:ext cx="6902100" cy="460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b="1" lang="en" sz="2500">
                <a:latin typeface="Nunito"/>
                <a:ea typeface="Nunito"/>
                <a:cs typeface="Nunito"/>
                <a:sym typeface="Nunito"/>
              </a:rPr>
              <a:t>Optional activity:</a:t>
            </a:r>
            <a:r>
              <a:rPr lang="en" sz="2500"/>
              <a:t> Think of your own action verb and add it into a sentence.</a:t>
            </a:r>
            <a:endParaRPr sz="2500"/>
          </a:p>
        </p:txBody>
      </p:sp>
      <p:sp>
        <p:nvSpPr>
          <p:cNvPr id="900" name="Google Shape;900;p33"/>
          <p:cNvSpPr txBox="1"/>
          <p:nvPr>
            <p:ph idx="1" type="body"/>
          </p:nvPr>
        </p:nvSpPr>
        <p:spPr>
          <a:xfrm>
            <a:off x="829000" y="1352549"/>
            <a:ext cx="6902100" cy="3341400"/>
          </a:xfrm>
          <a:prstGeom prst="rect">
            <a:avLst/>
          </a:prstGeom>
        </p:spPr>
        <p:txBody>
          <a:bodyPr anchorCtr="0" anchor="t" bIns="0" lIns="0" spcFirstLastPara="1" rIns="0" wrap="square" tIns="0">
            <a:noAutofit/>
          </a:bodyPr>
          <a:lstStyle/>
          <a:p>
            <a:pPr indent="0" lvl="0" marL="0" rtl="0" algn="l">
              <a:spcBef>
                <a:spcPts val="600"/>
              </a:spcBef>
              <a:spcAft>
                <a:spcPts val="1000"/>
              </a:spcAft>
              <a:buNone/>
            </a:pPr>
            <a:r>
              <a:t/>
            </a:r>
            <a:endParaRPr/>
          </a:p>
        </p:txBody>
      </p:sp>
      <p:sp>
        <p:nvSpPr>
          <p:cNvPr id="901" name="Google Shape;901;p33"/>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902" name="Google Shape;902;p33"/>
          <p:cNvPicPr preferRelativeResize="0"/>
          <p:nvPr/>
        </p:nvPicPr>
        <p:blipFill>
          <a:blip r:embed="rId3">
            <a:alphaModFix/>
          </a:blip>
          <a:stretch>
            <a:fillRect/>
          </a:stretch>
        </p:blipFill>
        <p:spPr>
          <a:xfrm>
            <a:off x="5847900" y="698875"/>
            <a:ext cx="1355650" cy="1355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2" name="Shape 772"/>
        <p:cNvGrpSpPr/>
        <p:nvPr/>
      </p:nvGrpSpPr>
      <p:grpSpPr>
        <a:xfrm>
          <a:off x="0" y="0"/>
          <a:ext cx="0" cy="0"/>
          <a:chOff x="0" y="0"/>
          <a:chExt cx="0" cy="0"/>
        </a:xfrm>
      </p:grpSpPr>
      <p:sp>
        <p:nvSpPr>
          <p:cNvPr id="773" name="Google Shape;773;p16"/>
          <p:cNvSpPr txBox="1"/>
          <p:nvPr>
            <p:ph idx="1" type="body"/>
          </p:nvPr>
        </p:nvSpPr>
        <p:spPr>
          <a:xfrm>
            <a:off x="1652750" y="2161800"/>
            <a:ext cx="5838300" cy="819900"/>
          </a:xfrm>
          <a:prstGeom prst="rect">
            <a:avLst/>
          </a:prstGeom>
        </p:spPr>
        <p:txBody>
          <a:bodyPr anchorCtr="0" anchor="ctr" bIns="0" lIns="0" spcFirstLastPara="1" rIns="0" wrap="square" tIns="0">
            <a:noAutofit/>
          </a:bodyPr>
          <a:lstStyle/>
          <a:p>
            <a:pPr indent="0" lvl="0" marL="0" rtl="0" algn="ctr">
              <a:spcBef>
                <a:spcPts val="600"/>
              </a:spcBef>
              <a:spcAft>
                <a:spcPts val="0"/>
              </a:spcAft>
              <a:buNone/>
            </a:pPr>
            <a:r>
              <a:rPr lang="en" sz="8100">
                <a:latin typeface="Nunito"/>
                <a:ea typeface="Nunito"/>
                <a:cs typeface="Nunito"/>
                <a:sym typeface="Nunito"/>
              </a:rPr>
              <a:t>Monday</a:t>
            </a:r>
            <a:endParaRPr sz="8100">
              <a:latin typeface="Nunito"/>
              <a:ea typeface="Nunito"/>
              <a:cs typeface="Nunito"/>
              <a:sym typeface="Nunito"/>
            </a:endParaRPr>
          </a:p>
          <a:p>
            <a:pPr indent="0" lvl="0" marL="0" rtl="0" algn="ctr">
              <a:spcBef>
                <a:spcPts val="1000"/>
              </a:spcBef>
              <a:spcAft>
                <a:spcPts val="1000"/>
              </a:spcAft>
              <a:buNone/>
            </a:pPr>
            <a:r>
              <a:rPr lang="en" sz="3700">
                <a:latin typeface="Nunito"/>
                <a:ea typeface="Nunito"/>
                <a:cs typeface="Nunito"/>
                <a:sym typeface="Nunito"/>
              </a:rPr>
              <a:t>Week 7</a:t>
            </a:r>
            <a:endParaRPr sz="3700">
              <a:latin typeface="Nunito"/>
              <a:ea typeface="Nunito"/>
              <a:cs typeface="Nunito"/>
              <a:sym typeface="Nunito"/>
            </a:endParaRPr>
          </a:p>
        </p:txBody>
      </p:sp>
      <p:sp>
        <p:nvSpPr>
          <p:cNvPr id="774" name="Google Shape;774;p16"/>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6" name="Shape 906"/>
        <p:cNvGrpSpPr/>
        <p:nvPr/>
      </p:nvGrpSpPr>
      <p:grpSpPr>
        <a:xfrm>
          <a:off x="0" y="0"/>
          <a:ext cx="0" cy="0"/>
          <a:chOff x="0" y="0"/>
          <a:chExt cx="0" cy="0"/>
        </a:xfrm>
      </p:grpSpPr>
      <p:sp>
        <p:nvSpPr>
          <p:cNvPr id="907" name="Google Shape;907;p34"/>
          <p:cNvSpPr txBox="1"/>
          <p:nvPr>
            <p:ph idx="1" type="body"/>
          </p:nvPr>
        </p:nvSpPr>
        <p:spPr>
          <a:xfrm>
            <a:off x="1652750" y="2161800"/>
            <a:ext cx="5838300" cy="819900"/>
          </a:xfrm>
          <a:prstGeom prst="rect">
            <a:avLst/>
          </a:prstGeom>
        </p:spPr>
        <p:txBody>
          <a:bodyPr anchorCtr="0" anchor="ctr" bIns="0" lIns="0" spcFirstLastPara="1" rIns="0" wrap="square" tIns="0">
            <a:noAutofit/>
          </a:bodyPr>
          <a:lstStyle/>
          <a:p>
            <a:pPr indent="0" lvl="0" marL="0" rtl="0" algn="ctr">
              <a:spcBef>
                <a:spcPts val="600"/>
              </a:spcBef>
              <a:spcAft>
                <a:spcPts val="0"/>
              </a:spcAft>
              <a:buNone/>
            </a:pPr>
            <a:r>
              <a:rPr lang="en" sz="6900">
                <a:latin typeface="Nunito"/>
                <a:ea typeface="Nunito"/>
                <a:cs typeface="Nunito"/>
                <a:sym typeface="Nunito"/>
              </a:rPr>
              <a:t>Wednesday</a:t>
            </a:r>
            <a:endParaRPr sz="6900">
              <a:latin typeface="Nunito"/>
              <a:ea typeface="Nunito"/>
              <a:cs typeface="Nunito"/>
              <a:sym typeface="Nunito"/>
            </a:endParaRPr>
          </a:p>
          <a:p>
            <a:pPr indent="0" lvl="0" marL="0" rtl="0" algn="ctr">
              <a:spcBef>
                <a:spcPts val="1000"/>
              </a:spcBef>
              <a:spcAft>
                <a:spcPts val="1000"/>
              </a:spcAft>
              <a:buNone/>
            </a:pPr>
            <a:r>
              <a:rPr lang="en" sz="4400">
                <a:latin typeface="Nunito"/>
                <a:ea typeface="Nunito"/>
                <a:cs typeface="Nunito"/>
                <a:sym typeface="Nunito"/>
              </a:rPr>
              <a:t>Week 7</a:t>
            </a:r>
            <a:endParaRPr sz="4400">
              <a:latin typeface="Nunito"/>
              <a:ea typeface="Nunito"/>
              <a:cs typeface="Nunito"/>
              <a:sym typeface="Nunito"/>
            </a:endParaRPr>
          </a:p>
        </p:txBody>
      </p:sp>
      <p:sp>
        <p:nvSpPr>
          <p:cNvPr id="908" name="Google Shape;908;p34"/>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2" name="Shape 912"/>
        <p:cNvGrpSpPr/>
        <p:nvPr/>
      </p:nvGrpSpPr>
      <p:grpSpPr>
        <a:xfrm>
          <a:off x="0" y="0"/>
          <a:ext cx="0" cy="0"/>
          <a:chOff x="0" y="0"/>
          <a:chExt cx="0" cy="0"/>
        </a:xfrm>
      </p:grpSpPr>
      <p:sp>
        <p:nvSpPr>
          <p:cNvPr id="913" name="Google Shape;913;p35"/>
          <p:cNvSpPr txBox="1"/>
          <p:nvPr>
            <p:ph idx="1" type="body"/>
          </p:nvPr>
        </p:nvSpPr>
        <p:spPr>
          <a:xfrm>
            <a:off x="1652750" y="2161800"/>
            <a:ext cx="5838300" cy="819900"/>
          </a:xfrm>
          <a:prstGeom prst="rect">
            <a:avLst/>
          </a:prstGeom>
        </p:spPr>
        <p:txBody>
          <a:bodyPr anchorCtr="0" anchor="ctr" bIns="0" lIns="0" spcFirstLastPara="1" rIns="0" wrap="square" tIns="0">
            <a:noAutofit/>
          </a:bodyPr>
          <a:lstStyle/>
          <a:p>
            <a:pPr indent="0" lvl="0" marL="0" rtl="0" algn="ctr">
              <a:spcBef>
                <a:spcPts val="600"/>
              </a:spcBef>
              <a:spcAft>
                <a:spcPts val="0"/>
              </a:spcAft>
              <a:buNone/>
            </a:pPr>
            <a:r>
              <a:rPr b="1" lang="en" sz="5800">
                <a:latin typeface="Nunito"/>
                <a:ea typeface="Nunito"/>
                <a:cs typeface="Nunito"/>
                <a:sym typeface="Nunito"/>
              </a:rPr>
              <a:t>Common Nouns</a:t>
            </a:r>
            <a:endParaRPr sz="6500">
              <a:latin typeface="Nunito"/>
              <a:ea typeface="Nunito"/>
              <a:cs typeface="Nunito"/>
              <a:sym typeface="Nunito"/>
            </a:endParaRPr>
          </a:p>
          <a:p>
            <a:pPr indent="0" lvl="0" marL="0" rtl="0" algn="ctr">
              <a:spcBef>
                <a:spcPts val="1000"/>
              </a:spcBef>
              <a:spcAft>
                <a:spcPts val="1000"/>
              </a:spcAft>
              <a:buNone/>
            </a:pPr>
            <a:r>
              <a:t/>
            </a:r>
            <a:endParaRPr sz="4400">
              <a:latin typeface="Nunito"/>
              <a:ea typeface="Nunito"/>
              <a:cs typeface="Nunito"/>
              <a:sym typeface="Nunito"/>
            </a:endParaRPr>
          </a:p>
        </p:txBody>
      </p:sp>
      <p:sp>
        <p:nvSpPr>
          <p:cNvPr id="914" name="Google Shape;914;p35"/>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8" name="Shape 918"/>
        <p:cNvGrpSpPr/>
        <p:nvPr/>
      </p:nvGrpSpPr>
      <p:grpSpPr>
        <a:xfrm>
          <a:off x="0" y="0"/>
          <a:ext cx="0" cy="0"/>
          <a:chOff x="0" y="0"/>
          <a:chExt cx="0" cy="0"/>
        </a:xfrm>
      </p:grpSpPr>
      <p:sp>
        <p:nvSpPr>
          <p:cNvPr id="919" name="Google Shape;919;p36"/>
          <p:cNvSpPr txBox="1"/>
          <p:nvPr>
            <p:ph type="title"/>
          </p:nvPr>
        </p:nvSpPr>
        <p:spPr>
          <a:xfrm>
            <a:off x="829000" y="526700"/>
            <a:ext cx="6902100" cy="460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What are common nouns?</a:t>
            </a:r>
            <a:endParaRPr/>
          </a:p>
        </p:txBody>
      </p:sp>
      <p:sp>
        <p:nvSpPr>
          <p:cNvPr id="920" name="Google Shape;920;p36"/>
          <p:cNvSpPr txBox="1"/>
          <p:nvPr>
            <p:ph idx="1" type="body"/>
          </p:nvPr>
        </p:nvSpPr>
        <p:spPr>
          <a:xfrm>
            <a:off x="829000" y="1352549"/>
            <a:ext cx="6902100" cy="33414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a:t>A common noun is a word that names a person, place, thing or animal. It is known as a ‘naming word’.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1000"/>
              </a:spcAft>
              <a:buNone/>
            </a:pPr>
            <a:r>
              <a:t/>
            </a:r>
            <a:endParaRPr/>
          </a:p>
        </p:txBody>
      </p:sp>
      <p:sp>
        <p:nvSpPr>
          <p:cNvPr id="921" name="Google Shape;921;p36"/>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922" name="Google Shape;922;p36"/>
          <p:cNvPicPr preferRelativeResize="0"/>
          <p:nvPr/>
        </p:nvPicPr>
        <p:blipFill rotWithShape="1">
          <a:blip r:embed="rId3">
            <a:alphaModFix/>
          </a:blip>
          <a:srcRect b="0" l="-1770" r="1769" t="0"/>
          <a:stretch/>
        </p:blipFill>
        <p:spPr>
          <a:xfrm>
            <a:off x="513300" y="2861259"/>
            <a:ext cx="1476701" cy="1852116"/>
          </a:xfrm>
          <a:prstGeom prst="rect">
            <a:avLst/>
          </a:prstGeom>
          <a:noFill/>
          <a:ln>
            <a:noFill/>
          </a:ln>
        </p:spPr>
      </p:pic>
      <p:pic>
        <p:nvPicPr>
          <p:cNvPr id="923" name="Google Shape;923;p36"/>
          <p:cNvPicPr preferRelativeResize="0"/>
          <p:nvPr/>
        </p:nvPicPr>
        <p:blipFill>
          <a:blip r:embed="rId4">
            <a:alphaModFix/>
          </a:blip>
          <a:stretch>
            <a:fillRect/>
          </a:stretch>
        </p:blipFill>
        <p:spPr>
          <a:xfrm>
            <a:off x="6169675" y="3055724"/>
            <a:ext cx="1561425" cy="1463233"/>
          </a:xfrm>
          <a:prstGeom prst="rect">
            <a:avLst/>
          </a:prstGeom>
          <a:noFill/>
          <a:ln>
            <a:noFill/>
          </a:ln>
        </p:spPr>
      </p:pic>
      <p:pic>
        <p:nvPicPr>
          <p:cNvPr id="924" name="Google Shape;924;p36"/>
          <p:cNvPicPr preferRelativeResize="0"/>
          <p:nvPr/>
        </p:nvPicPr>
        <p:blipFill>
          <a:blip r:embed="rId5">
            <a:alphaModFix/>
          </a:blip>
          <a:stretch>
            <a:fillRect/>
          </a:stretch>
        </p:blipFill>
        <p:spPr>
          <a:xfrm>
            <a:off x="2480000" y="3006634"/>
            <a:ext cx="1561426" cy="1561400"/>
          </a:xfrm>
          <a:prstGeom prst="rect">
            <a:avLst/>
          </a:prstGeom>
          <a:noFill/>
          <a:ln>
            <a:noFill/>
          </a:ln>
        </p:spPr>
      </p:pic>
      <p:pic>
        <p:nvPicPr>
          <p:cNvPr id="925" name="Google Shape;925;p36"/>
          <p:cNvPicPr preferRelativeResize="0"/>
          <p:nvPr/>
        </p:nvPicPr>
        <p:blipFill>
          <a:blip r:embed="rId6">
            <a:alphaModFix/>
          </a:blip>
          <a:stretch>
            <a:fillRect/>
          </a:stretch>
        </p:blipFill>
        <p:spPr>
          <a:xfrm>
            <a:off x="4531425" y="3105035"/>
            <a:ext cx="1288813" cy="13646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9" name="Shape 929"/>
        <p:cNvGrpSpPr/>
        <p:nvPr/>
      </p:nvGrpSpPr>
      <p:grpSpPr>
        <a:xfrm>
          <a:off x="0" y="0"/>
          <a:ext cx="0" cy="0"/>
          <a:chOff x="0" y="0"/>
          <a:chExt cx="0" cy="0"/>
        </a:xfrm>
      </p:grpSpPr>
      <p:sp>
        <p:nvSpPr>
          <p:cNvPr id="930" name="Google Shape;930;p37"/>
          <p:cNvSpPr txBox="1"/>
          <p:nvPr>
            <p:ph type="title"/>
          </p:nvPr>
        </p:nvSpPr>
        <p:spPr>
          <a:xfrm>
            <a:off x="829000" y="526700"/>
            <a:ext cx="6902100" cy="460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2500"/>
              <a:t>Please click on the video to find out more examples of common nouns.</a:t>
            </a:r>
            <a:endParaRPr sz="2500"/>
          </a:p>
        </p:txBody>
      </p:sp>
      <p:sp>
        <p:nvSpPr>
          <p:cNvPr id="931" name="Google Shape;931;p37"/>
          <p:cNvSpPr txBox="1"/>
          <p:nvPr>
            <p:ph idx="1" type="body"/>
          </p:nvPr>
        </p:nvSpPr>
        <p:spPr>
          <a:xfrm>
            <a:off x="829000" y="1352549"/>
            <a:ext cx="6902100" cy="33414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t/>
            </a:r>
            <a:endParaRPr/>
          </a:p>
          <a:p>
            <a:pPr indent="0" lvl="0" marL="0" rtl="0" algn="l">
              <a:spcBef>
                <a:spcPts val="1000"/>
              </a:spcBef>
              <a:spcAft>
                <a:spcPts val="1000"/>
              </a:spcAft>
              <a:buNone/>
            </a:pPr>
            <a:r>
              <a:t/>
            </a:r>
            <a:endParaRPr/>
          </a:p>
        </p:txBody>
      </p:sp>
      <p:sp>
        <p:nvSpPr>
          <p:cNvPr id="932" name="Google Shape;932;p37"/>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descr="This is a video that will teach you all about common nouns! Remember, common nouns name people, places, animals, or things. &#10;&#10;For more practice, you can check out the links below:&#10;&#10;Proper Noun Video: https://bit.ly/2JoJqHe&#10;1st Grade Noun Printables: https://bit.ly/2wIK7IJ&#10;2nd Grade Noun Printables: https://bit.ly/2xrdwHn&#10;Noun Hands-On Activities: https://bit.ly/3dyxNLD&#10;Digital Games: https://bit.ly/2wBq670" id="933" name="Google Shape;933;p37" title="Common Nouns for Kids">
            <a:hlinkClick r:id="rId3"/>
          </p:cNvPr>
          <p:cNvPicPr preferRelativeResize="0"/>
          <p:nvPr/>
        </p:nvPicPr>
        <p:blipFill>
          <a:blip r:embed="rId4">
            <a:alphaModFix/>
          </a:blip>
          <a:stretch>
            <a:fillRect/>
          </a:stretch>
        </p:blipFill>
        <p:spPr>
          <a:xfrm>
            <a:off x="1735150" y="1127850"/>
            <a:ext cx="5217875" cy="3693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3"/>
                                        </p:tgtEl>
                                        <p:attrNameLst>
                                          <p:attrName>style.visibility</p:attrName>
                                        </p:attrNameLst>
                                      </p:cBhvr>
                                      <p:to>
                                        <p:strVal val="visible"/>
                                      </p:to>
                                    </p:set>
                                    <p:animEffect filter="fade" transition="in">
                                      <p:cBhvr>
                                        <p:cTn dur="1000"/>
                                        <p:tgtEl>
                                          <p:spTgt spid="9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7" name="Shape 937"/>
        <p:cNvGrpSpPr/>
        <p:nvPr/>
      </p:nvGrpSpPr>
      <p:grpSpPr>
        <a:xfrm>
          <a:off x="0" y="0"/>
          <a:ext cx="0" cy="0"/>
          <a:chOff x="0" y="0"/>
          <a:chExt cx="0" cy="0"/>
        </a:xfrm>
      </p:grpSpPr>
      <p:sp>
        <p:nvSpPr>
          <p:cNvPr id="938" name="Google Shape;938;p38"/>
          <p:cNvSpPr txBox="1"/>
          <p:nvPr>
            <p:ph type="title"/>
          </p:nvPr>
        </p:nvSpPr>
        <p:spPr>
          <a:xfrm>
            <a:off x="829000" y="526700"/>
            <a:ext cx="6902100" cy="4605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Common Nouns</a:t>
            </a:r>
            <a:endParaRPr/>
          </a:p>
        </p:txBody>
      </p:sp>
      <p:sp>
        <p:nvSpPr>
          <p:cNvPr id="939" name="Google Shape;939;p38"/>
          <p:cNvSpPr txBox="1"/>
          <p:nvPr>
            <p:ph idx="1" type="body"/>
          </p:nvPr>
        </p:nvSpPr>
        <p:spPr>
          <a:xfrm>
            <a:off x="829000" y="1352549"/>
            <a:ext cx="6902100" cy="33414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None/>
            </a:pPr>
            <a:r>
              <a:rPr i="1" lang="en" sz="2000">
                <a:solidFill>
                  <a:srgbClr val="000000"/>
                </a:solidFill>
                <a:latin typeface="Roboto"/>
                <a:ea typeface="Roboto"/>
                <a:cs typeface="Roboto"/>
                <a:sym typeface="Roboto"/>
              </a:rPr>
              <a:t>The following common nouns have been jumbled up. You must sort these words into the appropriate slide and column. They are either people, places, things or animals. Good luck! </a:t>
            </a:r>
            <a:endParaRPr i="1" sz="2000">
              <a:solidFill>
                <a:srgbClr val="000000"/>
              </a:solidFill>
              <a:latin typeface="Roboto"/>
              <a:ea typeface="Roboto"/>
              <a:cs typeface="Roboto"/>
              <a:sym typeface="Roboto"/>
            </a:endParaRPr>
          </a:p>
          <a:p>
            <a:pPr indent="0" lvl="0" marL="0" rtl="0" algn="l">
              <a:lnSpc>
                <a:spcPct val="115000"/>
              </a:lnSpc>
              <a:spcBef>
                <a:spcPts val="0"/>
              </a:spcBef>
              <a:spcAft>
                <a:spcPts val="0"/>
              </a:spcAft>
              <a:buNone/>
            </a:pPr>
            <a:r>
              <a:t/>
            </a:r>
            <a:endParaRPr i="1" sz="2000">
              <a:solidFill>
                <a:srgbClr val="FF0000"/>
              </a:solidFill>
              <a:latin typeface="Roboto"/>
              <a:ea typeface="Roboto"/>
              <a:cs typeface="Roboto"/>
              <a:sym typeface="Roboto"/>
            </a:endParaRPr>
          </a:p>
          <a:p>
            <a:pPr indent="0" lvl="0" marL="0" rtl="0" algn="l">
              <a:lnSpc>
                <a:spcPct val="115000"/>
              </a:lnSpc>
              <a:spcBef>
                <a:spcPts val="0"/>
              </a:spcBef>
              <a:spcAft>
                <a:spcPts val="0"/>
              </a:spcAft>
              <a:buNone/>
            </a:pPr>
            <a:r>
              <a:rPr lang="en" sz="1800">
                <a:solidFill>
                  <a:srgbClr val="FF0000"/>
                </a:solidFill>
                <a:latin typeface="Times New Roman"/>
                <a:ea typeface="Times New Roman"/>
                <a:cs typeface="Times New Roman"/>
                <a:sym typeface="Times New Roman"/>
              </a:rPr>
              <a:t>pilot, elephant, airport, chocolate, dolphin, book, teacher, school, cat, girl, beach, baby, dog, computer, library, kangaroo, house, park, doctor, mouse, nurse, dance studio, soccer ball. </a:t>
            </a:r>
            <a:endParaRPr i="1" sz="2000">
              <a:solidFill>
                <a:srgbClr val="FF0000"/>
              </a:solidFill>
              <a:latin typeface="Roboto"/>
              <a:ea typeface="Roboto"/>
              <a:cs typeface="Roboto"/>
              <a:sym typeface="Roboto"/>
            </a:endParaRPr>
          </a:p>
        </p:txBody>
      </p:sp>
      <p:sp>
        <p:nvSpPr>
          <p:cNvPr id="940" name="Google Shape;940;p38"/>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4" name="Shape 944"/>
        <p:cNvGrpSpPr/>
        <p:nvPr/>
      </p:nvGrpSpPr>
      <p:grpSpPr>
        <a:xfrm>
          <a:off x="0" y="0"/>
          <a:ext cx="0" cy="0"/>
          <a:chOff x="0" y="0"/>
          <a:chExt cx="0" cy="0"/>
        </a:xfrm>
      </p:grpSpPr>
      <p:sp>
        <p:nvSpPr>
          <p:cNvPr id="945" name="Google Shape;945;p39"/>
          <p:cNvSpPr txBox="1"/>
          <p:nvPr>
            <p:ph type="title"/>
          </p:nvPr>
        </p:nvSpPr>
        <p:spPr>
          <a:xfrm>
            <a:off x="829000" y="526700"/>
            <a:ext cx="6902100" cy="460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Examples have been provided for you</a:t>
            </a:r>
            <a:endParaRPr/>
          </a:p>
        </p:txBody>
      </p:sp>
      <p:sp>
        <p:nvSpPr>
          <p:cNvPr id="946" name="Google Shape;946;p39"/>
          <p:cNvSpPr txBox="1"/>
          <p:nvPr>
            <p:ph idx="1" type="body"/>
          </p:nvPr>
        </p:nvSpPr>
        <p:spPr>
          <a:xfrm>
            <a:off x="829000" y="1352550"/>
            <a:ext cx="3217500" cy="34209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a:latin typeface="Nunito"/>
                <a:ea typeface="Nunito"/>
                <a:cs typeface="Nunito"/>
                <a:sym typeface="Nunito"/>
              </a:rPr>
              <a:t>People</a:t>
            </a:r>
            <a:endParaRPr b="1">
              <a:latin typeface="Nunito"/>
              <a:ea typeface="Nunito"/>
              <a:cs typeface="Nunito"/>
              <a:sym typeface="Nunito"/>
            </a:endParaRPr>
          </a:p>
          <a:p>
            <a:pPr indent="0" lvl="0" marL="0" rtl="0" algn="l">
              <a:spcBef>
                <a:spcPts val="1000"/>
              </a:spcBef>
              <a:spcAft>
                <a:spcPts val="0"/>
              </a:spcAft>
              <a:buNone/>
            </a:pPr>
            <a:r>
              <a:rPr b="1" i="1" lang="en">
                <a:latin typeface="Nunito"/>
                <a:ea typeface="Nunito"/>
                <a:cs typeface="Nunito"/>
                <a:sym typeface="Nunito"/>
              </a:rPr>
              <a:t>Example: </a:t>
            </a:r>
            <a:r>
              <a:rPr lang="en"/>
              <a:t>Teacher</a:t>
            </a:r>
            <a:endParaRPr/>
          </a:p>
          <a:p>
            <a:pPr indent="0" lvl="0" marL="0" rtl="0" algn="l">
              <a:spcBef>
                <a:spcPts val="1000"/>
              </a:spcBef>
              <a:spcAft>
                <a:spcPts val="0"/>
              </a:spcAft>
              <a:buNone/>
            </a:pPr>
            <a:r>
              <a:rPr lang="en"/>
              <a:t> </a:t>
            </a:r>
            <a:endParaRPr/>
          </a:p>
          <a:p>
            <a:pPr indent="0" lvl="0" marL="0" rtl="0" algn="l">
              <a:spcBef>
                <a:spcPts val="1000"/>
              </a:spcBef>
              <a:spcAft>
                <a:spcPts val="1000"/>
              </a:spcAft>
              <a:buNone/>
            </a:pPr>
            <a:r>
              <a:t/>
            </a:r>
            <a:endParaRPr/>
          </a:p>
        </p:txBody>
      </p:sp>
      <p:sp>
        <p:nvSpPr>
          <p:cNvPr id="947" name="Google Shape;947;p39"/>
          <p:cNvSpPr txBox="1"/>
          <p:nvPr>
            <p:ph idx="2" type="body"/>
          </p:nvPr>
        </p:nvSpPr>
        <p:spPr>
          <a:xfrm>
            <a:off x="4513595" y="1352550"/>
            <a:ext cx="3217500" cy="34209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a:latin typeface="Nunito"/>
                <a:ea typeface="Nunito"/>
                <a:cs typeface="Nunito"/>
                <a:sym typeface="Nunito"/>
              </a:rPr>
              <a:t>Place</a:t>
            </a:r>
            <a:endParaRPr b="1">
              <a:latin typeface="Nunito"/>
              <a:ea typeface="Nunito"/>
              <a:cs typeface="Nunito"/>
              <a:sym typeface="Nunito"/>
            </a:endParaRPr>
          </a:p>
          <a:p>
            <a:pPr indent="0" lvl="0" marL="0" rtl="0" algn="l">
              <a:spcBef>
                <a:spcPts val="1000"/>
              </a:spcBef>
              <a:spcAft>
                <a:spcPts val="1000"/>
              </a:spcAft>
              <a:buNone/>
            </a:pPr>
            <a:r>
              <a:rPr b="1" i="1" lang="en">
                <a:latin typeface="Nunito"/>
                <a:ea typeface="Nunito"/>
                <a:cs typeface="Nunito"/>
                <a:sym typeface="Nunito"/>
              </a:rPr>
              <a:t>Example: </a:t>
            </a:r>
            <a:r>
              <a:rPr lang="en"/>
              <a:t>Beach </a:t>
            </a:r>
            <a:endParaRPr/>
          </a:p>
        </p:txBody>
      </p:sp>
      <p:sp>
        <p:nvSpPr>
          <p:cNvPr id="948" name="Google Shape;948;p39"/>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2" name="Shape 952"/>
        <p:cNvGrpSpPr/>
        <p:nvPr/>
      </p:nvGrpSpPr>
      <p:grpSpPr>
        <a:xfrm>
          <a:off x="0" y="0"/>
          <a:ext cx="0" cy="0"/>
          <a:chOff x="0" y="0"/>
          <a:chExt cx="0" cy="0"/>
        </a:xfrm>
      </p:grpSpPr>
      <p:sp>
        <p:nvSpPr>
          <p:cNvPr id="953" name="Google Shape;953;p40"/>
          <p:cNvSpPr txBox="1"/>
          <p:nvPr>
            <p:ph type="title"/>
          </p:nvPr>
        </p:nvSpPr>
        <p:spPr>
          <a:xfrm>
            <a:off x="829000" y="526700"/>
            <a:ext cx="6902100" cy="460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t/>
            </a:r>
            <a:endParaRPr/>
          </a:p>
        </p:txBody>
      </p:sp>
      <p:sp>
        <p:nvSpPr>
          <p:cNvPr id="954" name="Google Shape;954;p40"/>
          <p:cNvSpPr txBox="1"/>
          <p:nvPr>
            <p:ph idx="1" type="body"/>
          </p:nvPr>
        </p:nvSpPr>
        <p:spPr>
          <a:xfrm>
            <a:off x="829000" y="1352550"/>
            <a:ext cx="3217500" cy="34209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a:latin typeface="Nunito"/>
                <a:ea typeface="Nunito"/>
                <a:cs typeface="Nunito"/>
                <a:sym typeface="Nunito"/>
              </a:rPr>
              <a:t>Thing</a:t>
            </a:r>
            <a:endParaRPr b="1">
              <a:latin typeface="Nunito"/>
              <a:ea typeface="Nunito"/>
              <a:cs typeface="Nunito"/>
              <a:sym typeface="Nunito"/>
            </a:endParaRPr>
          </a:p>
          <a:p>
            <a:pPr indent="0" lvl="0" marL="0" rtl="0" algn="l">
              <a:spcBef>
                <a:spcPts val="1000"/>
              </a:spcBef>
              <a:spcAft>
                <a:spcPts val="1000"/>
              </a:spcAft>
              <a:buNone/>
            </a:pPr>
            <a:r>
              <a:rPr b="1" i="1" lang="en">
                <a:latin typeface="Nunito"/>
                <a:ea typeface="Nunito"/>
                <a:cs typeface="Nunito"/>
                <a:sym typeface="Nunito"/>
              </a:rPr>
              <a:t>Example: </a:t>
            </a:r>
            <a:r>
              <a:rPr lang="en"/>
              <a:t>Soccer ball</a:t>
            </a:r>
            <a:endParaRPr/>
          </a:p>
        </p:txBody>
      </p:sp>
      <p:sp>
        <p:nvSpPr>
          <p:cNvPr id="955" name="Google Shape;955;p40"/>
          <p:cNvSpPr txBox="1"/>
          <p:nvPr>
            <p:ph idx="2" type="body"/>
          </p:nvPr>
        </p:nvSpPr>
        <p:spPr>
          <a:xfrm>
            <a:off x="4513595" y="1352550"/>
            <a:ext cx="3217500" cy="34209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a:latin typeface="Nunito"/>
                <a:ea typeface="Nunito"/>
                <a:cs typeface="Nunito"/>
                <a:sym typeface="Nunito"/>
              </a:rPr>
              <a:t>Animal</a:t>
            </a:r>
            <a:endParaRPr b="1">
              <a:latin typeface="Nunito"/>
              <a:ea typeface="Nunito"/>
              <a:cs typeface="Nunito"/>
              <a:sym typeface="Nunito"/>
            </a:endParaRPr>
          </a:p>
          <a:p>
            <a:pPr indent="0" lvl="0" marL="0" rtl="0" algn="l">
              <a:spcBef>
                <a:spcPts val="1000"/>
              </a:spcBef>
              <a:spcAft>
                <a:spcPts val="1000"/>
              </a:spcAft>
              <a:buNone/>
            </a:pPr>
            <a:r>
              <a:rPr b="1" i="1" lang="en">
                <a:latin typeface="Nunito"/>
                <a:ea typeface="Nunito"/>
                <a:cs typeface="Nunito"/>
                <a:sym typeface="Nunito"/>
              </a:rPr>
              <a:t>Example: </a:t>
            </a:r>
            <a:r>
              <a:rPr lang="en"/>
              <a:t>Dog </a:t>
            </a:r>
            <a:endParaRPr/>
          </a:p>
        </p:txBody>
      </p:sp>
      <p:sp>
        <p:nvSpPr>
          <p:cNvPr id="956" name="Google Shape;956;p40"/>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0" name="Shape 960"/>
        <p:cNvGrpSpPr/>
        <p:nvPr/>
      </p:nvGrpSpPr>
      <p:grpSpPr>
        <a:xfrm>
          <a:off x="0" y="0"/>
          <a:ext cx="0" cy="0"/>
          <a:chOff x="0" y="0"/>
          <a:chExt cx="0" cy="0"/>
        </a:xfrm>
      </p:grpSpPr>
      <p:sp>
        <p:nvSpPr>
          <p:cNvPr id="961" name="Google Shape;961;p41"/>
          <p:cNvSpPr txBox="1"/>
          <p:nvPr>
            <p:ph type="title"/>
          </p:nvPr>
        </p:nvSpPr>
        <p:spPr>
          <a:xfrm>
            <a:off x="829000" y="526700"/>
            <a:ext cx="6902100" cy="825900"/>
          </a:xfrm>
          <a:prstGeom prst="rect">
            <a:avLst/>
          </a:prstGeom>
        </p:spPr>
        <p:txBody>
          <a:bodyPr anchorCtr="0" anchor="b" bIns="0" lIns="0" spcFirstLastPara="1" rIns="0" wrap="square" tIns="0">
            <a:noAutofit/>
          </a:bodyPr>
          <a:lstStyle/>
          <a:p>
            <a:pPr indent="0" lvl="0" marL="0" rtl="0" algn="l">
              <a:lnSpc>
                <a:spcPct val="100000"/>
              </a:lnSpc>
              <a:spcBef>
                <a:spcPts val="0"/>
              </a:spcBef>
              <a:spcAft>
                <a:spcPts val="0"/>
              </a:spcAft>
              <a:buNone/>
            </a:pPr>
            <a:r>
              <a:t/>
            </a:r>
            <a:endParaRPr sz="17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b="1" lang="en" sz="1700">
                <a:solidFill>
                  <a:srgbClr val="000000"/>
                </a:solidFill>
                <a:latin typeface="Arial"/>
                <a:ea typeface="Arial"/>
                <a:cs typeface="Arial"/>
                <a:sym typeface="Arial"/>
              </a:rPr>
              <a:t>Write a couple of sentences using all four common nouns. A person, place, thing and animal. You can either use common nouns from the previous list or create your own. Try and use adjectives in your writing. What you learnt about last week! This will make your sentence more descriptive.  </a:t>
            </a:r>
            <a:endParaRPr b="1">
              <a:latin typeface="Nunito"/>
              <a:ea typeface="Nunito"/>
              <a:cs typeface="Nunito"/>
              <a:sym typeface="Nunito"/>
            </a:endParaRPr>
          </a:p>
        </p:txBody>
      </p:sp>
      <p:sp>
        <p:nvSpPr>
          <p:cNvPr id="962" name="Google Shape;962;p41"/>
          <p:cNvSpPr txBox="1"/>
          <p:nvPr>
            <p:ph idx="1" type="body"/>
          </p:nvPr>
        </p:nvSpPr>
        <p:spPr>
          <a:xfrm>
            <a:off x="829000" y="1594875"/>
            <a:ext cx="6902100" cy="30990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sz="1800">
                <a:latin typeface="Nunito"/>
                <a:ea typeface="Nunito"/>
                <a:cs typeface="Nunito"/>
                <a:sym typeface="Nunito"/>
              </a:rPr>
              <a:t>Example: </a:t>
            </a:r>
            <a:r>
              <a:rPr lang="en" sz="1800"/>
              <a:t>Kate went for a walk to the breathtaking beach nearby her house with her dog Milo. She brought Milo’s squishy toy along so that she could play fetch with Milo.</a:t>
            </a:r>
            <a:endParaRPr sz="1800"/>
          </a:p>
          <a:p>
            <a:pPr indent="0" lvl="0" marL="0" rtl="0" algn="l">
              <a:spcBef>
                <a:spcPts val="1000"/>
              </a:spcBef>
              <a:spcAft>
                <a:spcPts val="1000"/>
              </a:spcAft>
              <a:buNone/>
            </a:pPr>
            <a:r>
              <a:rPr b="1" lang="en" sz="1800">
                <a:latin typeface="Nunito"/>
                <a:ea typeface="Nunito"/>
                <a:cs typeface="Nunito"/>
                <a:sym typeface="Nunito"/>
              </a:rPr>
              <a:t>Your turn: </a:t>
            </a:r>
            <a:endParaRPr b="1" sz="1800">
              <a:latin typeface="Nunito"/>
              <a:ea typeface="Nunito"/>
              <a:cs typeface="Nunito"/>
              <a:sym typeface="Nunito"/>
            </a:endParaRPr>
          </a:p>
        </p:txBody>
      </p:sp>
      <p:sp>
        <p:nvSpPr>
          <p:cNvPr id="963" name="Google Shape;963;p41"/>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7" name="Shape 967"/>
        <p:cNvGrpSpPr/>
        <p:nvPr/>
      </p:nvGrpSpPr>
      <p:grpSpPr>
        <a:xfrm>
          <a:off x="0" y="0"/>
          <a:ext cx="0" cy="0"/>
          <a:chOff x="0" y="0"/>
          <a:chExt cx="0" cy="0"/>
        </a:xfrm>
      </p:grpSpPr>
      <p:sp>
        <p:nvSpPr>
          <p:cNvPr id="968" name="Google Shape;968;p42"/>
          <p:cNvSpPr txBox="1"/>
          <p:nvPr>
            <p:ph idx="1" type="body"/>
          </p:nvPr>
        </p:nvSpPr>
        <p:spPr>
          <a:xfrm>
            <a:off x="1652750" y="2161800"/>
            <a:ext cx="5838300" cy="819900"/>
          </a:xfrm>
          <a:prstGeom prst="rect">
            <a:avLst/>
          </a:prstGeom>
        </p:spPr>
        <p:txBody>
          <a:bodyPr anchorCtr="0" anchor="ctr" bIns="0" lIns="0" spcFirstLastPara="1" rIns="0" wrap="square" tIns="0">
            <a:noAutofit/>
          </a:bodyPr>
          <a:lstStyle/>
          <a:p>
            <a:pPr indent="0" lvl="0" marL="0" rtl="0" algn="ctr">
              <a:spcBef>
                <a:spcPts val="600"/>
              </a:spcBef>
              <a:spcAft>
                <a:spcPts val="0"/>
              </a:spcAft>
              <a:buNone/>
            </a:pPr>
            <a:r>
              <a:rPr lang="en" sz="6900">
                <a:latin typeface="Nunito"/>
                <a:ea typeface="Nunito"/>
                <a:cs typeface="Nunito"/>
                <a:sym typeface="Nunito"/>
              </a:rPr>
              <a:t> Thursday</a:t>
            </a:r>
            <a:endParaRPr sz="6900">
              <a:latin typeface="Nunito"/>
              <a:ea typeface="Nunito"/>
              <a:cs typeface="Nunito"/>
              <a:sym typeface="Nunito"/>
            </a:endParaRPr>
          </a:p>
          <a:p>
            <a:pPr indent="0" lvl="0" marL="0" rtl="0" algn="l">
              <a:spcBef>
                <a:spcPts val="1000"/>
              </a:spcBef>
              <a:spcAft>
                <a:spcPts val="1000"/>
              </a:spcAft>
              <a:buNone/>
            </a:pPr>
            <a:r>
              <a:rPr lang="en" sz="6200">
                <a:latin typeface="Nunito"/>
                <a:ea typeface="Nunito"/>
                <a:cs typeface="Nunito"/>
                <a:sym typeface="Nunito"/>
              </a:rPr>
              <a:t>          </a:t>
            </a:r>
            <a:r>
              <a:rPr lang="en" sz="4400">
                <a:latin typeface="Nunito"/>
                <a:ea typeface="Nunito"/>
                <a:cs typeface="Nunito"/>
                <a:sym typeface="Nunito"/>
              </a:rPr>
              <a:t>Week 7</a:t>
            </a:r>
            <a:endParaRPr sz="4400">
              <a:latin typeface="Nunito"/>
              <a:ea typeface="Nunito"/>
              <a:cs typeface="Nunito"/>
              <a:sym typeface="Nunito"/>
            </a:endParaRPr>
          </a:p>
        </p:txBody>
      </p:sp>
      <p:sp>
        <p:nvSpPr>
          <p:cNvPr id="969" name="Google Shape;969;p42"/>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3" name="Shape 973"/>
        <p:cNvGrpSpPr/>
        <p:nvPr/>
      </p:nvGrpSpPr>
      <p:grpSpPr>
        <a:xfrm>
          <a:off x="0" y="0"/>
          <a:ext cx="0" cy="0"/>
          <a:chOff x="0" y="0"/>
          <a:chExt cx="0" cy="0"/>
        </a:xfrm>
      </p:grpSpPr>
      <p:sp>
        <p:nvSpPr>
          <p:cNvPr id="974" name="Google Shape;974;p43"/>
          <p:cNvSpPr txBox="1"/>
          <p:nvPr>
            <p:ph type="title"/>
          </p:nvPr>
        </p:nvSpPr>
        <p:spPr>
          <a:xfrm>
            <a:off x="260275" y="526700"/>
            <a:ext cx="7956900" cy="460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Procedure: How to Make Fairy Bread</a:t>
            </a:r>
            <a:endParaRPr/>
          </a:p>
        </p:txBody>
      </p:sp>
      <p:sp>
        <p:nvSpPr>
          <p:cNvPr id="975" name="Google Shape;975;p43"/>
          <p:cNvSpPr txBox="1"/>
          <p:nvPr>
            <p:ph idx="1" type="body"/>
          </p:nvPr>
        </p:nvSpPr>
        <p:spPr>
          <a:xfrm>
            <a:off x="829000" y="1352549"/>
            <a:ext cx="6902100" cy="33414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a:t>Click on the link to view the video on </a:t>
            </a:r>
            <a:r>
              <a:rPr lang="en" u="sng">
                <a:solidFill>
                  <a:schemeClr val="hlink"/>
                </a:solidFill>
                <a:hlinkClick r:id="rId3"/>
              </a:rPr>
              <a:t>how to make fairy bread. </a:t>
            </a:r>
            <a:endParaRPr/>
          </a:p>
          <a:p>
            <a:pPr indent="0" lvl="0" marL="0" rtl="0" algn="l">
              <a:spcBef>
                <a:spcPts val="1000"/>
              </a:spcBef>
              <a:spcAft>
                <a:spcPts val="0"/>
              </a:spcAft>
              <a:buNone/>
            </a:pPr>
            <a:r>
              <a:rPr lang="en"/>
              <a:t>Now it’s your turn to make it! Don’t forget to make sure you have all of your ingredients and you have an adults permission before you begin. </a:t>
            </a:r>
            <a:endParaRPr/>
          </a:p>
          <a:p>
            <a:pPr indent="0" lvl="0" marL="0" rtl="0" algn="ctr">
              <a:spcBef>
                <a:spcPts val="1000"/>
              </a:spcBef>
              <a:spcAft>
                <a:spcPts val="0"/>
              </a:spcAft>
              <a:buNone/>
            </a:pPr>
            <a:r>
              <a:t/>
            </a:r>
            <a:endParaRPr/>
          </a:p>
          <a:p>
            <a:pPr indent="0" lvl="0" marL="0" rtl="0" algn="ctr">
              <a:spcBef>
                <a:spcPts val="1000"/>
              </a:spcBef>
              <a:spcAft>
                <a:spcPts val="0"/>
              </a:spcAft>
              <a:buNone/>
            </a:pPr>
            <a:r>
              <a:rPr lang="en"/>
              <a:t>Have fun!!</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1000"/>
              </a:spcAft>
              <a:buNone/>
            </a:pPr>
            <a:r>
              <a:t/>
            </a:r>
            <a:endParaRPr/>
          </a:p>
        </p:txBody>
      </p:sp>
      <p:sp>
        <p:nvSpPr>
          <p:cNvPr id="976" name="Google Shape;976;p43"/>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8" name="Shape 778"/>
        <p:cNvGrpSpPr/>
        <p:nvPr/>
      </p:nvGrpSpPr>
      <p:grpSpPr>
        <a:xfrm>
          <a:off x="0" y="0"/>
          <a:ext cx="0" cy="0"/>
          <a:chOff x="0" y="0"/>
          <a:chExt cx="0" cy="0"/>
        </a:xfrm>
      </p:grpSpPr>
      <p:sp>
        <p:nvSpPr>
          <p:cNvPr id="779" name="Google Shape;779;p17"/>
          <p:cNvSpPr txBox="1"/>
          <p:nvPr>
            <p:ph type="title"/>
          </p:nvPr>
        </p:nvSpPr>
        <p:spPr>
          <a:xfrm>
            <a:off x="829000" y="526700"/>
            <a:ext cx="6902100" cy="460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What is a Procedure?</a:t>
            </a:r>
            <a:endParaRPr/>
          </a:p>
        </p:txBody>
      </p:sp>
      <p:sp>
        <p:nvSpPr>
          <p:cNvPr id="780" name="Google Shape;780;p17"/>
          <p:cNvSpPr txBox="1"/>
          <p:nvPr>
            <p:ph idx="1" type="body"/>
          </p:nvPr>
        </p:nvSpPr>
        <p:spPr>
          <a:xfrm>
            <a:off x="619700" y="1352550"/>
            <a:ext cx="7111500" cy="3341400"/>
          </a:xfrm>
          <a:prstGeom prst="rect">
            <a:avLst/>
          </a:prstGeom>
        </p:spPr>
        <p:txBody>
          <a:bodyPr anchorCtr="0" anchor="t" bIns="0" lIns="0" spcFirstLastPara="1" rIns="0" wrap="square" tIns="0">
            <a:noAutofit/>
          </a:bodyPr>
          <a:lstStyle/>
          <a:p>
            <a:pPr indent="0" lvl="0" marL="0" rtl="0" algn="l">
              <a:lnSpc>
                <a:spcPct val="90000"/>
              </a:lnSpc>
              <a:spcBef>
                <a:spcPts val="0"/>
              </a:spcBef>
              <a:spcAft>
                <a:spcPts val="0"/>
              </a:spcAft>
              <a:buNone/>
            </a:pPr>
            <a:r>
              <a:rPr lang="en" sz="3000">
                <a:latin typeface="Nunito ExtraLight"/>
                <a:ea typeface="Nunito ExtraLight"/>
                <a:cs typeface="Nunito ExtraLight"/>
                <a:sym typeface="Nunito ExtraLight"/>
              </a:rPr>
              <a:t>Procedure texts inform how to do or make something through a series of steps.</a:t>
            </a:r>
            <a:endParaRPr sz="3000">
              <a:latin typeface="Nunito ExtraLight"/>
              <a:ea typeface="Nunito ExtraLight"/>
              <a:cs typeface="Nunito ExtraLight"/>
              <a:sym typeface="Nunito ExtraLight"/>
            </a:endParaRPr>
          </a:p>
          <a:p>
            <a:pPr indent="0" lvl="0" marL="0" rtl="0" algn="l">
              <a:lnSpc>
                <a:spcPct val="90000"/>
              </a:lnSpc>
              <a:spcBef>
                <a:spcPts val="1000"/>
              </a:spcBef>
              <a:spcAft>
                <a:spcPts val="0"/>
              </a:spcAft>
              <a:buNone/>
            </a:pPr>
            <a:r>
              <a:rPr lang="en" sz="3000">
                <a:latin typeface="Nunito ExtraLight"/>
                <a:ea typeface="Nunito ExtraLight"/>
                <a:cs typeface="Nunito ExtraLight"/>
                <a:sym typeface="Nunito ExtraLight"/>
              </a:rPr>
              <a:t>There are many types of procedure texts, such as: </a:t>
            </a:r>
            <a:endParaRPr sz="3000">
              <a:latin typeface="Nunito ExtraLight"/>
              <a:ea typeface="Nunito ExtraLight"/>
              <a:cs typeface="Nunito ExtraLight"/>
              <a:sym typeface="Nunito ExtraLight"/>
            </a:endParaRPr>
          </a:p>
          <a:p>
            <a:pPr indent="-419100" lvl="0" marL="1371600" rtl="0" algn="l">
              <a:lnSpc>
                <a:spcPct val="90000"/>
              </a:lnSpc>
              <a:spcBef>
                <a:spcPts val="0"/>
              </a:spcBef>
              <a:spcAft>
                <a:spcPts val="0"/>
              </a:spcAft>
              <a:buSzPts val="3000"/>
              <a:buFont typeface="Nunito ExtraLight"/>
              <a:buChar char="✘"/>
            </a:pPr>
            <a:r>
              <a:rPr lang="en" sz="3000">
                <a:latin typeface="Nunito ExtraLight"/>
                <a:ea typeface="Nunito ExtraLight"/>
                <a:cs typeface="Nunito ExtraLight"/>
                <a:sym typeface="Nunito ExtraLight"/>
              </a:rPr>
              <a:t>recipes</a:t>
            </a:r>
            <a:endParaRPr sz="3000">
              <a:latin typeface="Nunito ExtraLight"/>
              <a:ea typeface="Nunito ExtraLight"/>
              <a:cs typeface="Nunito ExtraLight"/>
              <a:sym typeface="Nunito ExtraLight"/>
            </a:endParaRPr>
          </a:p>
          <a:p>
            <a:pPr indent="-419100" lvl="0" marL="1371600" rtl="0" algn="l">
              <a:lnSpc>
                <a:spcPct val="90000"/>
              </a:lnSpc>
              <a:spcBef>
                <a:spcPts val="0"/>
              </a:spcBef>
              <a:spcAft>
                <a:spcPts val="0"/>
              </a:spcAft>
              <a:buSzPts val="3000"/>
              <a:buFont typeface="Nunito ExtraLight"/>
              <a:buChar char="✘"/>
            </a:pPr>
            <a:r>
              <a:rPr lang="en" sz="3000">
                <a:latin typeface="Nunito ExtraLight"/>
                <a:ea typeface="Nunito ExtraLight"/>
                <a:cs typeface="Nunito ExtraLight"/>
                <a:sym typeface="Nunito ExtraLight"/>
              </a:rPr>
              <a:t>instructions</a:t>
            </a:r>
            <a:endParaRPr sz="3000">
              <a:latin typeface="Nunito ExtraLight"/>
              <a:ea typeface="Nunito ExtraLight"/>
              <a:cs typeface="Nunito ExtraLight"/>
              <a:sym typeface="Nunito ExtraLight"/>
            </a:endParaRPr>
          </a:p>
          <a:p>
            <a:pPr indent="-419100" lvl="0" marL="1371600" rtl="0" algn="l">
              <a:lnSpc>
                <a:spcPct val="90000"/>
              </a:lnSpc>
              <a:spcBef>
                <a:spcPts val="0"/>
              </a:spcBef>
              <a:spcAft>
                <a:spcPts val="0"/>
              </a:spcAft>
              <a:buSzPts val="3000"/>
              <a:buFont typeface="Nunito ExtraLight"/>
              <a:buChar char="✘"/>
            </a:pPr>
            <a:r>
              <a:rPr lang="en" sz="3000">
                <a:latin typeface="Nunito ExtraLight"/>
                <a:ea typeface="Nunito ExtraLight"/>
                <a:cs typeface="Nunito ExtraLight"/>
                <a:sym typeface="Nunito ExtraLight"/>
              </a:rPr>
              <a:t>directions</a:t>
            </a:r>
            <a:endParaRPr sz="3000">
              <a:latin typeface="Nunito ExtraLight"/>
              <a:ea typeface="Nunito ExtraLight"/>
              <a:cs typeface="Nunito ExtraLight"/>
              <a:sym typeface="Nunito ExtraLight"/>
            </a:endParaRPr>
          </a:p>
          <a:p>
            <a:pPr indent="-419100" lvl="0" marL="1371600" rtl="0" algn="l">
              <a:lnSpc>
                <a:spcPct val="90000"/>
              </a:lnSpc>
              <a:spcBef>
                <a:spcPts val="0"/>
              </a:spcBef>
              <a:spcAft>
                <a:spcPts val="0"/>
              </a:spcAft>
              <a:buSzPts val="3000"/>
              <a:buFont typeface="Nunito ExtraLight"/>
              <a:buChar char="✘"/>
            </a:pPr>
            <a:r>
              <a:rPr lang="en" sz="3000">
                <a:latin typeface="Nunito ExtraLight"/>
                <a:ea typeface="Nunito ExtraLight"/>
                <a:cs typeface="Nunito ExtraLight"/>
                <a:sym typeface="Nunito ExtraLight"/>
              </a:rPr>
              <a:t>rules</a:t>
            </a:r>
            <a:endParaRPr sz="2600"/>
          </a:p>
        </p:txBody>
      </p:sp>
      <p:sp>
        <p:nvSpPr>
          <p:cNvPr id="781" name="Google Shape;781;p17"/>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0" name="Shape 980"/>
        <p:cNvGrpSpPr/>
        <p:nvPr/>
      </p:nvGrpSpPr>
      <p:grpSpPr>
        <a:xfrm>
          <a:off x="0" y="0"/>
          <a:ext cx="0" cy="0"/>
          <a:chOff x="0" y="0"/>
          <a:chExt cx="0" cy="0"/>
        </a:xfrm>
      </p:grpSpPr>
      <p:sp>
        <p:nvSpPr>
          <p:cNvPr id="981" name="Google Shape;981;p44"/>
          <p:cNvSpPr txBox="1"/>
          <p:nvPr>
            <p:ph type="title"/>
          </p:nvPr>
        </p:nvSpPr>
        <p:spPr>
          <a:xfrm>
            <a:off x="198300" y="576300"/>
            <a:ext cx="7956900" cy="489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2900"/>
              <a:t>Writing - Composing: How to make fairy bread</a:t>
            </a:r>
            <a:endParaRPr sz="2900"/>
          </a:p>
        </p:txBody>
      </p:sp>
      <p:sp>
        <p:nvSpPr>
          <p:cNvPr id="982" name="Google Shape;982;p44"/>
          <p:cNvSpPr txBox="1"/>
          <p:nvPr>
            <p:ph idx="1" type="body"/>
          </p:nvPr>
        </p:nvSpPr>
        <p:spPr>
          <a:xfrm>
            <a:off x="322250" y="1264175"/>
            <a:ext cx="5168400" cy="37932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sz="2100"/>
              <a:t>Now it’s your turn!! Write your procedure on how to make fairy bread.</a:t>
            </a:r>
            <a:endParaRPr sz="2100"/>
          </a:p>
          <a:p>
            <a:pPr indent="0" lvl="0" marL="0" rtl="0" algn="l">
              <a:spcBef>
                <a:spcPts val="1000"/>
              </a:spcBef>
              <a:spcAft>
                <a:spcPts val="0"/>
              </a:spcAft>
              <a:buNone/>
            </a:pPr>
            <a:r>
              <a:rPr lang="en" sz="2100"/>
              <a:t>Don’t forget to include a title, ingredients, utensils and the steps in order.</a:t>
            </a:r>
            <a:endParaRPr sz="2100"/>
          </a:p>
          <a:p>
            <a:pPr indent="0" lvl="0" marL="0" rtl="0" algn="l">
              <a:spcBef>
                <a:spcPts val="1000"/>
              </a:spcBef>
              <a:spcAft>
                <a:spcPts val="0"/>
              </a:spcAft>
              <a:buNone/>
            </a:pPr>
            <a:r>
              <a:rPr lang="en" sz="2100"/>
              <a:t>Try to use some vocabulary words:</a:t>
            </a:r>
            <a:endParaRPr sz="2100"/>
          </a:p>
          <a:p>
            <a:pPr indent="-361950" lvl="0" marL="457200" rtl="0" algn="l">
              <a:spcBef>
                <a:spcPts val="1000"/>
              </a:spcBef>
              <a:spcAft>
                <a:spcPts val="0"/>
              </a:spcAft>
              <a:buSzPts val="2100"/>
              <a:buChar char="✘"/>
            </a:pPr>
            <a:r>
              <a:rPr lang="en" sz="2100"/>
              <a:t>time connectives (first, next, then, after that, finally) </a:t>
            </a:r>
            <a:endParaRPr sz="2100"/>
          </a:p>
          <a:p>
            <a:pPr indent="-361950" lvl="0" marL="457200" rtl="0" algn="l">
              <a:spcBef>
                <a:spcPts val="0"/>
              </a:spcBef>
              <a:spcAft>
                <a:spcPts val="0"/>
              </a:spcAft>
              <a:buSzPts val="2100"/>
              <a:buChar char="✘"/>
            </a:pPr>
            <a:r>
              <a:rPr lang="en" sz="2100"/>
              <a:t>action </a:t>
            </a:r>
            <a:r>
              <a:rPr lang="en" sz="2100"/>
              <a:t>verbs to describe the steps you used to make your fairy </a:t>
            </a:r>
            <a:r>
              <a:rPr lang="en" sz="2200"/>
              <a:t>bread (place, spread, cut)</a:t>
            </a:r>
            <a:endParaRPr sz="2200"/>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1000"/>
              </a:spcAft>
              <a:buNone/>
            </a:pPr>
            <a:r>
              <a:t/>
            </a:r>
            <a:endParaRPr/>
          </a:p>
        </p:txBody>
      </p:sp>
      <p:sp>
        <p:nvSpPr>
          <p:cNvPr id="983" name="Google Shape;983;p44"/>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984" name="Google Shape;984;p44"/>
          <p:cNvPicPr preferRelativeResize="0"/>
          <p:nvPr/>
        </p:nvPicPr>
        <p:blipFill rotWithShape="1">
          <a:blip r:embed="rId3">
            <a:alphaModFix/>
          </a:blip>
          <a:srcRect b="18280" l="0" r="0" t="0"/>
          <a:stretch/>
        </p:blipFill>
        <p:spPr>
          <a:xfrm>
            <a:off x="5742225" y="1637825"/>
            <a:ext cx="2293200" cy="28098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8" name="Shape 988"/>
        <p:cNvGrpSpPr/>
        <p:nvPr/>
      </p:nvGrpSpPr>
      <p:grpSpPr>
        <a:xfrm>
          <a:off x="0" y="0"/>
          <a:ext cx="0" cy="0"/>
          <a:chOff x="0" y="0"/>
          <a:chExt cx="0" cy="0"/>
        </a:xfrm>
      </p:grpSpPr>
      <p:sp>
        <p:nvSpPr>
          <p:cNvPr id="989" name="Google Shape;989;p45"/>
          <p:cNvSpPr txBox="1"/>
          <p:nvPr>
            <p:ph type="title"/>
          </p:nvPr>
        </p:nvSpPr>
        <p:spPr>
          <a:xfrm>
            <a:off x="260275" y="235475"/>
            <a:ext cx="7956900" cy="8427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Writing - Editing / Revising</a:t>
            </a:r>
            <a:endParaRPr/>
          </a:p>
        </p:txBody>
      </p:sp>
      <p:sp>
        <p:nvSpPr>
          <p:cNvPr id="990" name="Google Shape;990;p45"/>
          <p:cNvSpPr txBox="1"/>
          <p:nvPr>
            <p:ph idx="1" type="body"/>
          </p:nvPr>
        </p:nvSpPr>
        <p:spPr>
          <a:xfrm>
            <a:off x="322250" y="1239400"/>
            <a:ext cx="7894800" cy="36684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sz="2500"/>
              <a:t>Once you have written your procedure you will need to edit your writing. Do this by checking for capital letters and full stops. Re read your writing and check it makes sense. Underline any spelling </a:t>
            </a:r>
            <a:r>
              <a:rPr lang="en" sz="2500"/>
              <a:t>words you may think may not be right and see if you can fix them or ask an adult to help you.</a:t>
            </a:r>
            <a:endParaRPr sz="2500"/>
          </a:p>
          <a:p>
            <a:pPr indent="0" lvl="0" marL="0" rtl="0" algn="ctr">
              <a:spcBef>
                <a:spcPts val="1000"/>
              </a:spcBef>
              <a:spcAft>
                <a:spcPts val="0"/>
              </a:spcAft>
              <a:buNone/>
            </a:pPr>
            <a:r>
              <a:rPr b="1" lang="en" sz="2200">
                <a:solidFill>
                  <a:srgbClr val="9900FF"/>
                </a:solidFill>
                <a:latin typeface="Nunito"/>
                <a:ea typeface="Nunito"/>
                <a:cs typeface="Nunito"/>
                <a:sym typeface="Nunito"/>
              </a:rPr>
              <a:t>Helpful hint: I always like to use a different colour to edit my work. It makes it easier to fix when I’m publishing my writing.</a:t>
            </a:r>
            <a:endParaRPr b="1" sz="2200">
              <a:solidFill>
                <a:srgbClr val="9900FF"/>
              </a:solidFill>
              <a:latin typeface="Nunito"/>
              <a:ea typeface="Nunito"/>
              <a:cs typeface="Nunito"/>
              <a:sym typeface="Nunito"/>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1000"/>
              </a:spcAft>
              <a:buNone/>
            </a:pPr>
            <a:r>
              <a:t/>
            </a:r>
            <a:endParaRPr/>
          </a:p>
        </p:txBody>
      </p:sp>
      <p:sp>
        <p:nvSpPr>
          <p:cNvPr id="991" name="Google Shape;991;p45"/>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5" name="Shape 995"/>
        <p:cNvGrpSpPr/>
        <p:nvPr/>
      </p:nvGrpSpPr>
      <p:grpSpPr>
        <a:xfrm>
          <a:off x="0" y="0"/>
          <a:ext cx="0" cy="0"/>
          <a:chOff x="0" y="0"/>
          <a:chExt cx="0" cy="0"/>
        </a:xfrm>
      </p:grpSpPr>
      <p:sp>
        <p:nvSpPr>
          <p:cNvPr id="996" name="Google Shape;996;p46"/>
          <p:cNvSpPr txBox="1"/>
          <p:nvPr>
            <p:ph idx="1" type="body"/>
          </p:nvPr>
        </p:nvSpPr>
        <p:spPr>
          <a:xfrm>
            <a:off x="1652750" y="2161800"/>
            <a:ext cx="5838300" cy="819900"/>
          </a:xfrm>
          <a:prstGeom prst="rect">
            <a:avLst/>
          </a:prstGeom>
        </p:spPr>
        <p:txBody>
          <a:bodyPr anchorCtr="0" anchor="ctr" bIns="0" lIns="0" spcFirstLastPara="1" rIns="0" wrap="square" tIns="0">
            <a:noAutofit/>
          </a:bodyPr>
          <a:lstStyle/>
          <a:p>
            <a:pPr indent="0" lvl="0" marL="0" rtl="0" algn="ctr">
              <a:spcBef>
                <a:spcPts val="600"/>
              </a:spcBef>
              <a:spcAft>
                <a:spcPts val="0"/>
              </a:spcAft>
              <a:buNone/>
            </a:pPr>
            <a:r>
              <a:rPr lang="en" sz="8100">
                <a:latin typeface="Nunito"/>
                <a:ea typeface="Nunito"/>
                <a:cs typeface="Nunito"/>
                <a:sym typeface="Nunito"/>
              </a:rPr>
              <a:t>Friday</a:t>
            </a:r>
            <a:endParaRPr sz="8100">
              <a:latin typeface="Nunito"/>
              <a:ea typeface="Nunito"/>
              <a:cs typeface="Nunito"/>
              <a:sym typeface="Nunito"/>
            </a:endParaRPr>
          </a:p>
          <a:p>
            <a:pPr indent="0" lvl="0" marL="0" rtl="0" algn="ctr">
              <a:spcBef>
                <a:spcPts val="1000"/>
              </a:spcBef>
              <a:spcAft>
                <a:spcPts val="1000"/>
              </a:spcAft>
              <a:buNone/>
            </a:pPr>
            <a:r>
              <a:rPr lang="en" sz="3700">
                <a:latin typeface="Nunito"/>
                <a:ea typeface="Nunito"/>
                <a:cs typeface="Nunito"/>
                <a:sym typeface="Nunito"/>
              </a:rPr>
              <a:t>Week 7 </a:t>
            </a:r>
            <a:endParaRPr sz="3700">
              <a:latin typeface="Nunito"/>
              <a:ea typeface="Nunito"/>
              <a:cs typeface="Nunito"/>
              <a:sym typeface="Nunito"/>
            </a:endParaRPr>
          </a:p>
        </p:txBody>
      </p:sp>
      <p:sp>
        <p:nvSpPr>
          <p:cNvPr id="997" name="Google Shape;997;p46"/>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1" name="Shape 1001"/>
        <p:cNvGrpSpPr/>
        <p:nvPr/>
      </p:nvGrpSpPr>
      <p:grpSpPr>
        <a:xfrm>
          <a:off x="0" y="0"/>
          <a:ext cx="0" cy="0"/>
          <a:chOff x="0" y="0"/>
          <a:chExt cx="0" cy="0"/>
        </a:xfrm>
      </p:grpSpPr>
      <p:sp>
        <p:nvSpPr>
          <p:cNvPr id="1002" name="Google Shape;1002;p47"/>
          <p:cNvSpPr txBox="1"/>
          <p:nvPr>
            <p:ph idx="1" type="body"/>
          </p:nvPr>
        </p:nvSpPr>
        <p:spPr>
          <a:xfrm>
            <a:off x="829000" y="1352549"/>
            <a:ext cx="6902100" cy="3341400"/>
          </a:xfrm>
          <a:prstGeom prst="rect">
            <a:avLst/>
          </a:prstGeom>
        </p:spPr>
        <p:txBody>
          <a:bodyPr anchorCtr="0" anchor="t" bIns="0" lIns="0" spcFirstLastPara="1" rIns="0" wrap="square" tIns="0">
            <a:noAutofit/>
          </a:bodyPr>
          <a:lstStyle/>
          <a:p>
            <a:pPr indent="-374650" lvl="0" marL="457200" rtl="0" algn="l">
              <a:spcBef>
                <a:spcPts val="0"/>
              </a:spcBef>
              <a:spcAft>
                <a:spcPts val="0"/>
              </a:spcAft>
              <a:buSzPts val="2300"/>
              <a:buFont typeface="Nunito"/>
              <a:buChar char="●"/>
            </a:pPr>
            <a:r>
              <a:rPr lang="en" sz="2300">
                <a:latin typeface="Nunito"/>
                <a:ea typeface="Nunito"/>
                <a:cs typeface="Nunito"/>
                <a:sym typeface="Nunito"/>
              </a:rPr>
              <a:t>What a procedure is.</a:t>
            </a:r>
            <a:endParaRPr sz="2300">
              <a:latin typeface="Nunito"/>
              <a:ea typeface="Nunito"/>
              <a:cs typeface="Nunito"/>
              <a:sym typeface="Nunito"/>
            </a:endParaRPr>
          </a:p>
          <a:p>
            <a:pPr indent="-374650" lvl="0" marL="457200" rtl="0" algn="l">
              <a:spcBef>
                <a:spcPts val="1000"/>
              </a:spcBef>
              <a:spcAft>
                <a:spcPts val="0"/>
              </a:spcAft>
              <a:buSzPts val="2300"/>
              <a:buFont typeface="Nunito"/>
              <a:buChar char="●"/>
            </a:pPr>
            <a:r>
              <a:rPr lang="en" sz="2300">
                <a:latin typeface="Nunito"/>
                <a:ea typeface="Nunito"/>
                <a:cs typeface="Nunito"/>
                <a:sym typeface="Nunito"/>
              </a:rPr>
              <a:t>The different types of procedures there are.</a:t>
            </a:r>
            <a:endParaRPr sz="2300">
              <a:latin typeface="Nunito"/>
              <a:ea typeface="Nunito"/>
              <a:cs typeface="Nunito"/>
              <a:sym typeface="Nunito"/>
            </a:endParaRPr>
          </a:p>
          <a:p>
            <a:pPr indent="-374650" lvl="0" marL="457200" rtl="0" algn="l">
              <a:spcBef>
                <a:spcPts val="1000"/>
              </a:spcBef>
              <a:spcAft>
                <a:spcPts val="0"/>
              </a:spcAft>
              <a:buSzPts val="2300"/>
              <a:buFont typeface="Nunito"/>
              <a:buChar char="●"/>
            </a:pPr>
            <a:r>
              <a:rPr lang="en" sz="2300">
                <a:latin typeface="Nunito"/>
                <a:ea typeface="Nunito"/>
                <a:cs typeface="Nunito"/>
                <a:sym typeface="Nunito"/>
              </a:rPr>
              <a:t>The purpose of writing and using a procedure.</a:t>
            </a:r>
            <a:endParaRPr sz="2300">
              <a:latin typeface="Nunito"/>
              <a:ea typeface="Nunito"/>
              <a:cs typeface="Nunito"/>
              <a:sym typeface="Nunito"/>
            </a:endParaRPr>
          </a:p>
          <a:p>
            <a:pPr indent="-374650" lvl="0" marL="457200" rtl="0" algn="l">
              <a:spcBef>
                <a:spcPts val="1000"/>
              </a:spcBef>
              <a:spcAft>
                <a:spcPts val="0"/>
              </a:spcAft>
              <a:buSzPts val="2300"/>
              <a:buFont typeface="Nunito"/>
              <a:buChar char="●"/>
            </a:pPr>
            <a:r>
              <a:rPr lang="en" sz="2300">
                <a:latin typeface="Nunito"/>
                <a:ea typeface="Nunito"/>
                <a:cs typeface="Nunito"/>
                <a:sym typeface="Nunito"/>
              </a:rPr>
              <a:t>How to write a procedure using the correct structure and language focusing on common nouns and command verbs</a:t>
            </a:r>
            <a:endParaRPr sz="2300">
              <a:latin typeface="Nunito"/>
              <a:ea typeface="Nunito"/>
              <a:cs typeface="Nunito"/>
              <a:sym typeface="Nunito"/>
            </a:endParaRPr>
          </a:p>
          <a:p>
            <a:pPr indent="-374650" lvl="0" marL="457200" rtl="0" algn="l">
              <a:spcBef>
                <a:spcPts val="1000"/>
              </a:spcBef>
              <a:spcAft>
                <a:spcPts val="0"/>
              </a:spcAft>
              <a:buSzPts val="2300"/>
              <a:buFont typeface="Nunito"/>
              <a:buChar char="●"/>
            </a:pPr>
            <a:r>
              <a:rPr lang="en" sz="2300">
                <a:latin typeface="Nunito"/>
                <a:ea typeface="Nunito"/>
                <a:cs typeface="Nunito"/>
                <a:sym typeface="Nunito"/>
              </a:rPr>
              <a:t>How to follow a procedure to achieve the desired outcome</a:t>
            </a:r>
            <a:endParaRPr sz="2300">
              <a:latin typeface="Nunito"/>
              <a:ea typeface="Nunito"/>
              <a:cs typeface="Nunito"/>
              <a:sym typeface="Nunito"/>
            </a:endParaRPr>
          </a:p>
          <a:p>
            <a:pPr indent="0" lvl="0" marL="0" rtl="0" algn="l">
              <a:spcBef>
                <a:spcPts val="1000"/>
              </a:spcBef>
              <a:spcAft>
                <a:spcPts val="1000"/>
              </a:spcAft>
              <a:buNone/>
            </a:pPr>
            <a:r>
              <a:t/>
            </a:r>
            <a:endParaRPr>
              <a:latin typeface="Nunito"/>
              <a:ea typeface="Nunito"/>
              <a:cs typeface="Nunito"/>
              <a:sym typeface="Nunito"/>
            </a:endParaRPr>
          </a:p>
        </p:txBody>
      </p:sp>
      <p:sp>
        <p:nvSpPr>
          <p:cNvPr id="1003" name="Google Shape;1003;p47"/>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1004" name="Google Shape;1004;p47"/>
          <p:cNvSpPr txBox="1"/>
          <p:nvPr>
            <p:ph type="title"/>
          </p:nvPr>
        </p:nvSpPr>
        <p:spPr>
          <a:xfrm>
            <a:off x="829000" y="526700"/>
            <a:ext cx="6902100" cy="460500"/>
          </a:xfrm>
          <a:prstGeom prst="rect">
            <a:avLst/>
          </a:prstGeom>
        </p:spPr>
        <p:txBody>
          <a:bodyPr anchorCtr="0" anchor="b" bIns="0" lIns="0" spcFirstLastPara="1" rIns="0" wrap="square" tIns="0">
            <a:noAutofit/>
          </a:bodyPr>
          <a:lstStyle/>
          <a:p>
            <a:pPr indent="0" lvl="0" marL="0" rtl="0" algn="l">
              <a:lnSpc>
                <a:spcPct val="100000"/>
              </a:lnSpc>
              <a:spcBef>
                <a:spcPts val="600"/>
              </a:spcBef>
              <a:spcAft>
                <a:spcPts val="1000"/>
              </a:spcAft>
              <a:buNone/>
            </a:pPr>
            <a:r>
              <a:rPr b="1" lang="en" sz="2700">
                <a:latin typeface="Nunito"/>
                <a:ea typeface="Nunito"/>
                <a:cs typeface="Nunito"/>
                <a:sym typeface="Nunito"/>
              </a:rPr>
              <a:t>This week you have learnt about:</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8" name="Shape 1008"/>
        <p:cNvGrpSpPr/>
        <p:nvPr/>
      </p:nvGrpSpPr>
      <p:grpSpPr>
        <a:xfrm>
          <a:off x="0" y="0"/>
          <a:ext cx="0" cy="0"/>
          <a:chOff x="0" y="0"/>
          <a:chExt cx="0" cy="0"/>
        </a:xfrm>
      </p:grpSpPr>
      <p:sp>
        <p:nvSpPr>
          <p:cNvPr id="1009" name="Google Shape;1009;p48"/>
          <p:cNvSpPr txBox="1"/>
          <p:nvPr>
            <p:ph idx="1" type="body"/>
          </p:nvPr>
        </p:nvSpPr>
        <p:spPr>
          <a:xfrm>
            <a:off x="1652750" y="2161800"/>
            <a:ext cx="5838300" cy="819900"/>
          </a:xfrm>
          <a:prstGeom prst="rect">
            <a:avLst/>
          </a:prstGeom>
        </p:spPr>
        <p:txBody>
          <a:bodyPr anchorCtr="0" anchor="ctr" bIns="0" lIns="0" spcFirstLastPara="1" rIns="0" wrap="square" tIns="0">
            <a:noAutofit/>
          </a:bodyPr>
          <a:lstStyle/>
          <a:p>
            <a:pPr indent="0" lvl="0" marL="0" rtl="0" algn="ctr">
              <a:spcBef>
                <a:spcPts val="600"/>
              </a:spcBef>
              <a:spcAft>
                <a:spcPts val="0"/>
              </a:spcAft>
              <a:buNone/>
            </a:pPr>
            <a:r>
              <a:rPr lang="en">
                <a:latin typeface="Nunito"/>
                <a:ea typeface="Nunito"/>
                <a:cs typeface="Nunito"/>
                <a:sym typeface="Nunito"/>
              </a:rPr>
              <a:t>You even got to make ‘Fairy Bread’</a:t>
            </a:r>
            <a:endParaRPr>
              <a:latin typeface="Nunito"/>
              <a:ea typeface="Nunito"/>
              <a:cs typeface="Nunito"/>
              <a:sym typeface="Nunito"/>
            </a:endParaRPr>
          </a:p>
          <a:p>
            <a:pPr indent="0" lvl="0" marL="0" rtl="0" algn="ctr">
              <a:spcBef>
                <a:spcPts val="1000"/>
              </a:spcBef>
              <a:spcAft>
                <a:spcPts val="1000"/>
              </a:spcAft>
              <a:buNone/>
            </a:pPr>
            <a:r>
              <a:rPr lang="en">
                <a:latin typeface="Nunito"/>
                <a:ea typeface="Nunito"/>
                <a:cs typeface="Nunito"/>
                <a:sym typeface="Nunito"/>
              </a:rPr>
              <a:t>Your final activity this week is to publish the Fairy bread procedure  you wrote yesterday and upload it for your teacher to see………... </a:t>
            </a:r>
            <a:endParaRPr>
              <a:latin typeface="Nunito"/>
              <a:ea typeface="Nunito"/>
              <a:cs typeface="Nunito"/>
              <a:sym typeface="Nunito"/>
            </a:endParaRPr>
          </a:p>
        </p:txBody>
      </p:sp>
      <p:sp>
        <p:nvSpPr>
          <p:cNvPr id="1010" name="Google Shape;1010;p48"/>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descr="Bitmoji Image" id="1011" name="Google Shape;1011;p48"/>
          <p:cNvPicPr preferRelativeResize="0"/>
          <p:nvPr/>
        </p:nvPicPr>
        <p:blipFill>
          <a:blip r:embed="rId3">
            <a:alphaModFix/>
          </a:blip>
          <a:stretch>
            <a:fillRect/>
          </a:stretch>
        </p:blipFill>
        <p:spPr>
          <a:xfrm>
            <a:off x="103425" y="492675"/>
            <a:ext cx="2036750" cy="20367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5" name="Shape 1015"/>
        <p:cNvGrpSpPr/>
        <p:nvPr/>
      </p:nvGrpSpPr>
      <p:grpSpPr>
        <a:xfrm>
          <a:off x="0" y="0"/>
          <a:ext cx="0" cy="0"/>
          <a:chOff x="0" y="0"/>
          <a:chExt cx="0" cy="0"/>
        </a:xfrm>
      </p:grpSpPr>
      <p:sp>
        <p:nvSpPr>
          <p:cNvPr id="1016" name="Google Shape;1016;p49"/>
          <p:cNvSpPr txBox="1"/>
          <p:nvPr>
            <p:ph idx="4294967295" type="body"/>
          </p:nvPr>
        </p:nvSpPr>
        <p:spPr>
          <a:xfrm>
            <a:off x="247875" y="399975"/>
            <a:ext cx="8601600" cy="34917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sz="2300">
                <a:latin typeface="Nunito"/>
                <a:ea typeface="Nunito"/>
                <a:cs typeface="Nunito"/>
                <a:sym typeface="Nunito"/>
              </a:rPr>
              <a:t>How creative can you be……</a:t>
            </a:r>
            <a:endParaRPr b="1" sz="2300">
              <a:latin typeface="Nunito"/>
              <a:ea typeface="Nunito"/>
              <a:cs typeface="Nunito"/>
              <a:sym typeface="Nunito"/>
            </a:endParaRPr>
          </a:p>
          <a:p>
            <a:pPr indent="0" lvl="0" marL="0" rtl="0" algn="l">
              <a:lnSpc>
                <a:spcPct val="115000"/>
              </a:lnSpc>
              <a:spcBef>
                <a:spcPts val="1000"/>
              </a:spcBef>
              <a:spcAft>
                <a:spcPts val="0"/>
              </a:spcAft>
              <a:buNone/>
            </a:pPr>
            <a:r>
              <a:rPr lang="en" sz="1800">
                <a:latin typeface="Nunito"/>
                <a:ea typeface="Nunito"/>
                <a:cs typeface="Nunito"/>
                <a:sym typeface="Nunito"/>
              </a:rPr>
              <a:t>You may like to present it in one of the following ways, a combination of the ideas below or you could come up with something really unique and different. It is entirely up to you. </a:t>
            </a:r>
            <a:endParaRPr sz="1800">
              <a:latin typeface="Nunito"/>
              <a:ea typeface="Nunito"/>
              <a:cs typeface="Nunito"/>
              <a:sym typeface="Nunito"/>
            </a:endParaRPr>
          </a:p>
          <a:p>
            <a:pPr indent="-342900" lvl="0" marL="457200" rtl="0" algn="l">
              <a:spcBef>
                <a:spcPts val="0"/>
              </a:spcBef>
              <a:spcAft>
                <a:spcPts val="0"/>
              </a:spcAft>
              <a:buClr>
                <a:srgbClr val="000000"/>
              </a:buClr>
              <a:buSzPts val="1800"/>
              <a:buFont typeface="Arial"/>
              <a:buChar char="●"/>
            </a:pPr>
            <a:r>
              <a:rPr lang="en" sz="1800">
                <a:latin typeface="Nunito"/>
                <a:ea typeface="Nunito"/>
                <a:cs typeface="Nunito"/>
                <a:sym typeface="Nunito"/>
              </a:rPr>
              <a:t>Write your procedure in your best writing and draw a picture of your fairy bread or you eating your fairy bread.</a:t>
            </a:r>
            <a:endParaRPr sz="1800">
              <a:latin typeface="Nunito"/>
              <a:ea typeface="Nunito"/>
              <a:cs typeface="Nunito"/>
              <a:sym typeface="Nunito"/>
            </a:endParaRPr>
          </a:p>
          <a:p>
            <a:pPr indent="-342900" lvl="0" marL="457200" rtl="0" algn="l">
              <a:spcBef>
                <a:spcPts val="1000"/>
              </a:spcBef>
              <a:spcAft>
                <a:spcPts val="0"/>
              </a:spcAft>
              <a:buClr>
                <a:srgbClr val="000000"/>
              </a:buClr>
              <a:buSzPts val="1800"/>
              <a:buFont typeface="Arial"/>
              <a:buChar char="●"/>
            </a:pPr>
            <a:r>
              <a:rPr lang="en" sz="1800">
                <a:latin typeface="Nunito"/>
                <a:ea typeface="Nunito"/>
                <a:cs typeface="Nunito"/>
                <a:sym typeface="Nunito"/>
              </a:rPr>
              <a:t>Type up your procedure and add a photo of you making or eating your fairy bread. </a:t>
            </a:r>
            <a:endParaRPr sz="1800">
              <a:latin typeface="Nunito"/>
              <a:ea typeface="Nunito"/>
              <a:cs typeface="Nunito"/>
              <a:sym typeface="Nunito"/>
            </a:endParaRPr>
          </a:p>
          <a:p>
            <a:pPr indent="-342900" lvl="0" marL="457200" rtl="0" algn="l">
              <a:spcBef>
                <a:spcPts val="1000"/>
              </a:spcBef>
              <a:spcAft>
                <a:spcPts val="0"/>
              </a:spcAft>
              <a:buClr>
                <a:srgbClr val="000000"/>
              </a:buClr>
              <a:buSzPts val="1800"/>
              <a:buFont typeface="Nunito"/>
              <a:buChar char="●"/>
            </a:pPr>
            <a:r>
              <a:rPr lang="en" sz="1800">
                <a:latin typeface="Nunito"/>
                <a:ea typeface="Nunito"/>
                <a:cs typeface="Nunito"/>
                <a:sym typeface="Nunito"/>
              </a:rPr>
              <a:t>You might be a chef putting your recipe in a kids cookbook. </a:t>
            </a:r>
            <a:endParaRPr sz="1800">
              <a:latin typeface="Nunito"/>
              <a:ea typeface="Nunito"/>
              <a:cs typeface="Nunito"/>
              <a:sym typeface="Nunito"/>
            </a:endParaRPr>
          </a:p>
          <a:p>
            <a:pPr indent="0" lvl="0" marL="0" rtl="0" algn="ctr">
              <a:spcBef>
                <a:spcPts val="1000"/>
              </a:spcBef>
              <a:spcAft>
                <a:spcPts val="0"/>
              </a:spcAft>
              <a:buNone/>
            </a:pPr>
            <a:r>
              <a:rPr b="1" lang="en" sz="2200">
                <a:latin typeface="Nunito"/>
                <a:ea typeface="Nunito"/>
                <a:cs typeface="Nunito"/>
                <a:sym typeface="Nunito"/>
              </a:rPr>
              <a:t>The stage 1 teachers can’t wait to see what you present!!!!</a:t>
            </a:r>
            <a:endParaRPr b="1" sz="2200">
              <a:latin typeface="Nunito"/>
              <a:ea typeface="Nunito"/>
              <a:cs typeface="Nunito"/>
              <a:sym typeface="Nunito"/>
            </a:endParaRPr>
          </a:p>
          <a:p>
            <a:pPr indent="0" lvl="0" marL="0" rtl="0" algn="l">
              <a:spcBef>
                <a:spcPts val="600"/>
              </a:spcBef>
              <a:spcAft>
                <a:spcPts val="1000"/>
              </a:spcAft>
              <a:buNone/>
            </a:pPr>
            <a:r>
              <a:t/>
            </a:r>
            <a:endParaRPr sz="1800">
              <a:latin typeface="Nunito"/>
              <a:ea typeface="Nunito"/>
              <a:cs typeface="Nunito"/>
              <a:sym typeface="Nunito"/>
            </a:endParaRPr>
          </a:p>
        </p:txBody>
      </p:sp>
      <p:sp>
        <p:nvSpPr>
          <p:cNvPr id="1017" name="Google Shape;1017;p49"/>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5" name="Shape 785"/>
        <p:cNvGrpSpPr/>
        <p:nvPr/>
      </p:nvGrpSpPr>
      <p:grpSpPr>
        <a:xfrm>
          <a:off x="0" y="0"/>
          <a:ext cx="0" cy="0"/>
          <a:chOff x="0" y="0"/>
          <a:chExt cx="0" cy="0"/>
        </a:xfrm>
      </p:grpSpPr>
      <p:sp>
        <p:nvSpPr>
          <p:cNvPr id="786" name="Google Shape;786;p18"/>
          <p:cNvSpPr txBox="1"/>
          <p:nvPr>
            <p:ph type="title"/>
          </p:nvPr>
        </p:nvSpPr>
        <p:spPr>
          <a:xfrm>
            <a:off x="829000" y="526700"/>
            <a:ext cx="6902100" cy="460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3600">
                <a:latin typeface="Nunito"/>
                <a:ea typeface="Nunito"/>
                <a:cs typeface="Nunito"/>
                <a:sym typeface="Nunito"/>
              </a:rPr>
              <a:t>What is a Procedure?</a:t>
            </a:r>
            <a:endParaRPr sz="3600">
              <a:latin typeface="Nunito"/>
              <a:ea typeface="Nunito"/>
              <a:cs typeface="Nunito"/>
              <a:sym typeface="Nunito"/>
            </a:endParaRPr>
          </a:p>
        </p:txBody>
      </p:sp>
      <p:sp>
        <p:nvSpPr>
          <p:cNvPr id="787" name="Google Shape;787;p18"/>
          <p:cNvSpPr txBox="1"/>
          <p:nvPr>
            <p:ph idx="1" type="body"/>
          </p:nvPr>
        </p:nvSpPr>
        <p:spPr>
          <a:xfrm>
            <a:off x="1472050" y="1129475"/>
            <a:ext cx="5616000" cy="4605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a:t>Watch the video about procedures.</a:t>
            </a:r>
            <a:endParaRPr/>
          </a:p>
          <a:p>
            <a:pPr indent="0" lvl="0" marL="0" rtl="0" algn="l">
              <a:spcBef>
                <a:spcPts val="1000"/>
              </a:spcBef>
              <a:spcAft>
                <a:spcPts val="1000"/>
              </a:spcAft>
              <a:buNone/>
            </a:pPr>
            <a:r>
              <a:t/>
            </a:r>
            <a:endParaRPr/>
          </a:p>
        </p:txBody>
      </p:sp>
      <p:sp>
        <p:nvSpPr>
          <p:cNvPr id="788" name="Google Shape;788;p18"/>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descr="A procedure gives instructions on how to make or do something.  Learn tips for writing a perfect procedure." id="789" name="Google Shape;789;p18" title="How to Write a Procedure">
            <a:hlinkClick r:id="rId3"/>
          </p:cNvPr>
          <p:cNvPicPr preferRelativeResize="0"/>
          <p:nvPr/>
        </p:nvPicPr>
        <p:blipFill>
          <a:blip r:embed="rId4">
            <a:alphaModFix/>
          </a:blip>
          <a:stretch>
            <a:fillRect/>
          </a:stretch>
        </p:blipFill>
        <p:spPr>
          <a:xfrm>
            <a:off x="2324075" y="1732250"/>
            <a:ext cx="4195150" cy="31463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9"/>
                                        </p:tgtEl>
                                        <p:attrNameLst>
                                          <p:attrName>style.visibility</p:attrName>
                                        </p:attrNameLst>
                                      </p:cBhvr>
                                      <p:to>
                                        <p:strVal val="visible"/>
                                      </p:to>
                                    </p:set>
                                    <p:animEffect filter="fade" transition="in">
                                      <p:cBhvr>
                                        <p:cTn dur="1000"/>
                                        <p:tgtEl>
                                          <p:spTgt spid="7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3" name="Shape 793"/>
        <p:cNvGrpSpPr/>
        <p:nvPr/>
      </p:nvGrpSpPr>
      <p:grpSpPr>
        <a:xfrm>
          <a:off x="0" y="0"/>
          <a:ext cx="0" cy="0"/>
          <a:chOff x="0" y="0"/>
          <a:chExt cx="0" cy="0"/>
        </a:xfrm>
      </p:grpSpPr>
      <p:sp>
        <p:nvSpPr>
          <p:cNvPr id="794" name="Google Shape;794;p19"/>
          <p:cNvSpPr txBox="1"/>
          <p:nvPr>
            <p:ph type="title"/>
          </p:nvPr>
        </p:nvSpPr>
        <p:spPr>
          <a:xfrm>
            <a:off x="829000" y="526700"/>
            <a:ext cx="6902100" cy="460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3600">
                <a:latin typeface="Nunito"/>
                <a:ea typeface="Nunito"/>
                <a:cs typeface="Nunito"/>
                <a:sym typeface="Nunito"/>
              </a:rPr>
              <a:t>What is a Procedure?</a:t>
            </a:r>
            <a:endParaRPr sz="3600">
              <a:latin typeface="Nunito"/>
              <a:ea typeface="Nunito"/>
              <a:cs typeface="Nunito"/>
              <a:sym typeface="Nunito"/>
            </a:endParaRPr>
          </a:p>
        </p:txBody>
      </p:sp>
      <p:sp>
        <p:nvSpPr>
          <p:cNvPr id="795" name="Google Shape;795;p19"/>
          <p:cNvSpPr txBox="1"/>
          <p:nvPr>
            <p:ph idx="1" type="body"/>
          </p:nvPr>
        </p:nvSpPr>
        <p:spPr>
          <a:xfrm>
            <a:off x="829000" y="1352550"/>
            <a:ext cx="7065900" cy="33414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sz="2700"/>
              <a:t>After watching the video discuss with an adult:</a:t>
            </a:r>
            <a:endParaRPr sz="2700"/>
          </a:p>
          <a:p>
            <a:pPr indent="-336550" lvl="0" marL="457200" rtl="0" algn="l">
              <a:spcBef>
                <a:spcPts val="1000"/>
              </a:spcBef>
              <a:spcAft>
                <a:spcPts val="0"/>
              </a:spcAft>
              <a:buSzPts val="1700"/>
              <a:buChar char="✘"/>
            </a:pPr>
            <a:r>
              <a:rPr lang="en" sz="2700"/>
              <a:t>Why do people write procedures?</a:t>
            </a:r>
            <a:endParaRPr sz="2700"/>
          </a:p>
          <a:p>
            <a:pPr indent="-336550" lvl="0" marL="457200" rtl="0" algn="l">
              <a:spcBef>
                <a:spcPts val="1000"/>
              </a:spcBef>
              <a:spcAft>
                <a:spcPts val="0"/>
              </a:spcAft>
              <a:buSzPts val="1700"/>
              <a:buChar char="✘"/>
            </a:pPr>
            <a:r>
              <a:rPr lang="en" sz="2700"/>
              <a:t>What sections might you find within a procedure?</a:t>
            </a:r>
            <a:endParaRPr sz="2700"/>
          </a:p>
          <a:p>
            <a:pPr indent="-336550" lvl="0" marL="457200" rtl="0" algn="l">
              <a:spcBef>
                <a:spcPts val="1000"/>
              </a:spcBef>
              <a:spcAft>
                <a:spcPts val="0"/>
              </a:spcAft>
              <a:buSzPts val="1700"/>
              <a:buChar char="✘"/>
            </a:pPr>
            <a:r>
              <a:rPr lang="en" sz="2700"/>
              <a:t>How might pictures and diagrams be helpful in a procedure?</a:t>
            </a:r>
            <a:endParaRPr sz="2700"/>
          </a:p>
          <a:p>
            <a:pPr indent="0" lvl="0" marL="0" rtl="0" algn="l">
              <a:spcBef>
                <a:spcPts val="1000"/>
              </a:spcBef>
              <a:spcAft>
                <a:spcPts val="1000"/>
              </a:spcAft>
              <a:buNone/>
            </a:pPr>
            <a:r>
              <a:t/>
            </a:r>
            <a:endParaRPr/>
          </a:p>
        </p:txBody>
      </p:sp>
      <p:sp>
        <p:nvSpPr>
          <p:cNvPr id="796" name="Google Shape;796;p19"/>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800" name="Shape 800"/>
        <p:cNvGrpSpPr/>
        <p:nvPr/>
      </p:nvGrpSpPr>
      <p:grpSpPr>
        <a:xfrm>
          <a:off x="0" y="0"/>
          <a:ext cx="0" cy="0"/>
          <a:chOff x="0" y="0"/>
          <a:chExt cx="0" cy="0"/>
        </a:xfrm>
      </p:grpSpPr>
      <p:sp>
        <p:nvSpPr>
          <p:cNvPr id="801" name="Google Shape;801;p20"/>
          <p:cNvSpPr txBox="1"/>
          <p:nvPr>
            <p:ph idx="4294967295" type="ctrTitle"/>
          </p:nvPr>
        </p:nvSpPr>
        <p:spPr>
          <a:xfrm>
            <a:off x="1275150" y="484150"/>
            <a:ext cx="6593700" cy="581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3600">
                <a:latin typeface="Nunito SemiBold"/>
                <a:ea typeface="Nunito SemiBold"/>
                <a:cs typeface="Nunito SemiBold"/>
                <a:sym typeface="Nunito SemiBold"/>
              </a:rPr>
              <a:t>Procedure Text Structure</a:t>
            </a:r>
            <a:endParaRPr sz="9600">
              <a:latin typeface="Nunito SemiBold"/>
              <a:ea typeface="Nunito SemiBold"/>
              <a:cs typeface="Nunito SemiBold"/>
              <a:sym typeface="Nunito SemiBold"/>
            </a:endParaRPr>
          </a:p>
        </p:txBody>
      </p:sp>
      <p:sp>
        <p:nvSpPr>
          <p:cNvPr id="802" name="Google Shape;802;p20"/>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803" name="Google Shape;803;p20"/>
          <p:cNvGraphicFramePr/>
          <p:nvPr/>
        </p:nvGraphicFramePr>
        <p:xfrm>
          <a:off x="1275150" y="1273513"/>
          <a:ext cx="3000000" cy="3000000"/>
        </p:xfrm>
        <a:graphic>
          <a:graphicData uri="http://schemas.openxmlformats.org/drawingml/2006/table">
            <a:tbl>
              <a:tblPr bandRow="1" firstRow="1">
                <a:noFill/>
                <a:tableStyleId>{A297E77E-982A-424E-A333-0BF790CEBDD0}</a:tableStyleId>
              </a:tblPr>
              <a:tblGrid>
                <a:gridCol w="1866275"/>
                <a:gridCol w="5442325"/>
              </a:tblGrid>
              <a:tr h="1079275">
                <a:tc>
                  <a:txBody>
                    <a:bodyPr/>
                    <a:lstStyle/>
                    <a:p>
                      <a:pPr indent="0" lvl="0" marL="0" marR="0" rtl="0" algn="ctr">
                        <a:spcBef>
                          <a:spcPts val="0"/>
                        </a:spcBef>
                        <a:spcAft>
                          <a:spcPts val="0"/>
                        </a:spcAft>
                        <a:buNone/>
                      </a:pPr>
                      <a:r>
                        <a:rPr lang="en" sz="2200" u="none" cap="none" strike="noStrike">
                          <a:solidFill>
                            <a:srgbClr val="0070C0"/>
                          </a:solidFill>
                          <a:latin typeface="Nunito"/>
                          <a:ea typeface="Nunito"/>
                          <a:cs typeface="Nunito"/>
                          <a:sym typeface="Nunito"/>
                        </a:rPr>
                        <a:t>Title</a:t>
                      </a:r>
                      <a:endParaRPr sz="1600">
                        <a:latin typeface="Nunito"/>
                        <a:ea typeface="Nunito"/>
                        <a:cs typeface="Nunito"/>
                        <a:sym typeface="Nunito"/>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2000"/>
                        <a:buFont typeface="Calibri"/>
                        <a:buNone/>
                      </a:pPr>
                      <a:r>
                        <a:rPr b="0" lang="en" sz="2200" u="none" cap="none" strike="noStrike">
                          <a:solidFill>
                            <a:srgbClr val="000000"/>
                          </a:solidFill>
                          <a:latin typeface="Nunito ExtraLight"/>
                          <a:ea typeface="Nunito ExtraLight"/>
                          <a:cs typeface="Nunito ExtraLight"/>
                          <a:sym typeface="Nunito ExtraLight"/>
                        </a:rPr>
                        <a:t>This is a clear </a:t>
                      </a:r>
                      <a:r>
                        <a:rPr lang="en" sz="2200" u="none" cap="none" strike="noStrike">
                          <a:solidFill>
                            <a:srgbClr val="0070C0"/>
                          </a:solidFill>
                          <a:latin typeface="Nunito"/>
                          <a:ea typeface="Nunito"/>
                          <a:cs typeface="Nunito"/>
                          <a:sym typeface="Nunito"/>
                        </a:rPr>
                        <a:t>statement</a:t>
                      </a:r>
                      <a:r>
                        <a:rPr lang="en" sz="2200" u="none" cap="none" strike="noStrike">
                          <a:solidFill>
                            <a:srgbClr val="000000"/>
                          </a:solidFill>
                          <a:latin typeface="Nunito"/>
                          <a:ea typeface="Nunito"/>
                          <a:cs typeface="Nunito"/>
                          <a:sym typeface="Nunito"/>
                        </a:rPr>
                        <a:t> </a:t>
                      </a:r>
                      <a:r>
                        <a:rPr b="0" lang="en" sz="2200" u="none" cap="none" strike="noStrike">
                          <a:solidFill>
                            <a:srgbClr val="000000"/>
                          </a:solidFill>
                          <a:latin typeface="Nunito ExtraLight"/>
                          <a:ea typeface="Nunito ExtraLight"/>
                          <a:cs typeface="Nunito ExtraLight"/>
                          <a:sym typeface="Nunito ExtraLight"/>
                        </a:rPr>
                        <a:t>about what you are going to do or make.</a:t>
                      </a:r>
                      <a:endParaRPr b="0" sz="2200" u="none" cap="none" strike="noStrike">
                        <a:solidFill>
                          <a:srgbClr val="000000"/>
                        </a:solidFill>
                        <a:latin typeface="Nunito ExtraLight"/>
                        <a:ea typeface="Nunito ExtraLight"/>
                        <a:cs typeface="Nunito ExtraLight"/>
                        <a:sym typeface="Nunito ExtraLight"/>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1079275">
                <a:tc>
                  <a:txBody>
                    <a:bodyPr/>
                    <a:lstStyle/>
                    <a:p>
                      <a:pPr indent="0" lvl="0" marL="0" marR="0" rtl="0" algn="ctr">
                        <a:spcBef>
                          <a:spcPts val="0"/>
                        </a:spcBef>
                        <a:spcAft>
                          <a:spcPts val="0"/>
                        </a:spcAft>
                        <a:buNone/>
                      </a:pPr>
                      <a:r>
                        <a:rPr b="1" lang="en" sz="2200" u="none" cap="none" strike="noStrike">
                          <a:solidFill>
                            <a:srgbClr val="FF0000"/>
                          </a:solidFill>
                          <a:latin typeface="Nunito"/>
                          <a:ea typeface="Nunito"/>
                          <a:cs typeface="Nunito"/>
                          <a:sym typeface="Nunito"/>
                        </a:rPr>
                        <a:t>Materials/</a:t>
                      </a:r>
                      <a:endParaRPr b="1" sz="2200" u="none" cap="none" strike="noStrike">
                        <a:solidFill>
                          <a:srgbClr val="FF0000"/>
                        </a:solidFill>
                        <a:latin typeface="Nunito"/>
                        <a:ea typeface="Nunito"/>
                        <a:cs typeface="Nunito"/>
                        <a:sym typeface="Nunito"/>
                      </a:endParaRPr>
                    </a:p>
                    <a:p>
                      <a:pPr indent="0" lvl="0" marL="0" marR="0" rtl="0" algn="ctr">
                        <a:spcBef>
                          <a:spcPts val="0"/>
                        </a:spcBef>
                        <a:spcAft>
                          <a:spcPts val="0"/>
                        </a:spcAft>
                        <a:buNone/>
                      </a:pPr>
                      <a:r>
                        <a:rPr b="1" lang="en" sz="2200" u="none" cap="none" strike="noStrike">
                          <a:solidFill>
                            <a:srgbClr val="FF0000"/>
                          </a:solidFill>
                          <a:latin typeface="Nunito"/>
                          <a:ea typeface="Nunito"/>
                          <a:cs typeface="Nunito"/>
                          <a:sym typeface="Nunito"/>
                        </a:rPr>
                        <a:t>Ingredients</a:t>
                      </a:r>
                      <a:endParaRPr b="1" sz="1600">
                        <a:latin typeface="Nunito"/>
                        <a:ea typeface="Nunito"/>
                        <a:cs typeface="Nunito"/>
                        <a:sym typeface="Nunito"/>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2000"/>
                        <a:buFont typeface="Calibri"/>
                        <a:buNone/>
                      </a:pPr>
                      <a:r>
                        <a:rPr lang="en" sz="2200" u="none" cap="none" strike="noStrike">
                          <a:latin typeface="Nunito ExtraLight"/>
                          <a:ea typeface="Nunito ExtraLight"/>
                          <a:cs typeface="Nunito ExtraLight"/>
                          <a:sym typeface="Nunito ExtraLight"/>
                        </a:rPr>
                        <a:t>This is a </a:t>
                      </a:r>
                      <a:r>
                        <a:rPr b="1" lang="en" sz="2200" u="none" cap="none" strike="noStrike">
                          <a:solidFill>
                            <a:srgbClr val="FF0000"/>
                          </a:solidFill>
                          <a:latin typeface="Nunito"/>
                          <a:ea typeface="Nunito"/>
                          <a:cs typeface="Nunito"/>
                          <a:sym typeface="Nunito"/>
                        </a:rPr>
                        <a:t>list of items</a:t>
                      </a:r>
                      <a:r>
                        <a:rPr lang="en" sz="2200" u="none" cap="none" strike="noStrike">
                          <a:solidFill>
                            <a:srgbClr val="FF0000"/>
                          </a:solidFill>
                          <a:latin typeface="Nunito ExtraLight"/>
                          <a:ea typeface="Nunito ExtraLight"/>
                          <a:cs typeface="Nunito ExtraLight"/>
                          <a:sym typeface="Nunito ExtraLight"/>
                        </a:rPr>
                        <a:t> </a:t>
                      </a:r>
                      <a:r>
                        <a:rPr lang="en" sz="2200" u="none" cap="none" strike="noStrike">
                          <a:latin typeface="Nunito ExtraLight"/>
                          <a:ea typeface="Nunito ExtraLight"/>
                          <a:cs typeface="Nunito ExtraLight"/>
                          <a:sym typeface="Nunito ExtraLight"/>
                        </a:rPr>
                        <a:t>that you will need to complete the task. </a:t>
                      </a:r>
                      <a:endParaRPr sz="2200" u="none" cap="none" strike="noStrike">
                        <a:solidFill>
                          <a:srgbClr val="000000"/>
                        </a:solidFill>
                        <a:latin typeface="Nunito ExtraLight"/>
                        <a:ea typeface="Nunito ExtraLight"/>
                        <a:cs typeface="Nunito ExtraLight"/>
                        <a:sym typeface="Nunito ExtraLight"/>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1079275">
                <a:tc>
                  <a:txBody>
                    <a:bodyPr/>
                    <a:lstStyle/>
                    <a:p>
                      <a:pPr indent="0" lvl="0" marL="0" marR="0" rtl="0" algn="ctr">
                        <a:spcBef>
                          <a:spcPts val="0"/>
                        </a:spcBef>
                        <a:spcAft>
                          <a:spcPts val="0"/>
                        </a:spcAft>
                        <a:buNone/>
                      </a:pPr>
                      <a:r>
                        <a:rPr b="1" lang="en" sz="2200" u="none" cap="none" strike="noStrike">
                          <a:solidFill>
                            <a:srgbClr val="00B050"/>
                          </a:solidFill>
                          <a:latin typeface="Nunito"/>
                          <a:ea typeface="Nunito"/>
                          <a:cs typeface="Nunito"/>
                          <a:sym typeface="Nunito"/>
                        </a:rPr>
                        <a:t>Method</a:t>
                      </a:r>
                      <a:endParaRPr b="1" sz="1600">
                        <a:latin typeface="Nunito"/>
                        <a:ea typeface="Nunito"/>
                        <a:cs typeface="Nunito"/>
                        <a:sym typeface="Nunito"/>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2000"/>
                        <a:buFont typeface="Calibri"/>
                        <a:buNone/>
                      </a:pPr>
                      <a:r>
                        <a:rPr lang="en" sz="2200" u="none" cap="none" strike="noStrike">
                          <a:latin typeface="Nunito ExtraLight"/>
                          <a:ea typeface="Nunito ExtraLight"/>
                          <a:cs typeface="Nunito ExtraLight"/>
                          <a:sym typeface="Nunito ExtraLight"/>
                        </a:rPr>
                        <a:t>This is a </a:t>
                      </a:r>
                      <a:r>
                        <a:rPr b="1" lang="en" sz="2200" u="none" cap="none" strike="noStrike">
                          <a:solidFill>
                            <a:srgbClr val="00B050"/>
                          </a:solidFill>
                          <a:latin typeface="Nunito"/>
                          <a:ea typeface="Nunito"/>
                          <a:cs typeface="Nunito"/>
                          <a:sym typeface="Nunito"/>
                        </a:rPr>
                        <a:t>series of ordered steps</a:t>
                      </a:r>
                      <a:r>
                        <a:rPr lang="en" sz="2200" u="none" cap="none" strike="noStrike">
                          <a:solidFill>
                            <a:srgbClr val="00B050"/>
                          </a:solidFill>
                          <a:latin typeface="Nunito ExtraLight"/>
                          <a:ea typeface="Nunito ExtraLight"/>
                          <a:cs typeface="Nunito ExtraLight"/>
                          <a:sym typeface="Nunito ExtraLight"/>
                        </a:rPr>
                        <a:t> </a:t>
                      </a:r>
                      <a:r>
                        <a:rPr lang="en" sz="2200" u="none" cap="none" strike="noStrike">
                          <a:solidFill>
                            <a:srgbClr val="000000"/>
                          </a:solidFill>
                          <a:latin typeface="Nunito ExtraLight"/>
                          <a:ea typeface="Nunito ExtraLight"/>
                          <a:cs typeface="Nunito ExtraLight"/>
                          <a:sym typeface="Nunito ExtraLight"/>
                        </a:rPr>
                        <a:t>explaining</a:t>
                      </a:r>
                      <a:r>
                        <a:rPr lang="en" sz="2200" u="none" cap="none" strike="noStrike">
                          <a:solidFill>
                            <a:srgbClr val="00B050"/>
                          </a:solidFill>
                          <a:latin typeface="Nunito ExtraLight"/>
                          <a:ea typeface="Nunito ExtraLight"/>
                          <a:cs typeface="Nunito ExtraLight"/>
                          <a:sym typeface="Nunito ExtraLight"/>
                        </a:rPr>
                        <a:t> </a:t>
                      </a:r>
                      <a:r>
                        <a:rPr lang="en" sz="2200" u="none" cap="none" strike="noStrike">
                          <a:latin typeface="Nunito ExtraLight"/>
                          <a:ea typeface="Nunito ExtraLight"/>
                          <a:cs typeface="Nunito ExtraLight"/>
                          <a:sym typeface="Nunito ExtraLight"/>
                        </a:rPr>
                        <a:t>how to complete the task.</a:t>
                      </a:r>
                      <a:endParaRPr sz="2200" u="none" cap="none" strike="noStrike">
                        <a:solidFill>
                          <a:srgbClr val="000000"/>
                        </a:solidFill>
                        <a:latin typeface="Nunito ExtraLight"/>
                        <a:ea typeface="Nunito ExtraLight"/>
                        <a:cs typeface="Nunito ExtraLight"/>
                        <a:sym typeface="Nunito ExtraLight"/>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7" name="Shape 807"/>
        <p:cNvGrpSpPr/>
        <p:nvPr/>
      </p:nvGrpSpPr>
      <p:grpSpPr>
        <a:xfrm>
          <a:off x="0" y="0"/>
          <a:ext cx="0" cy="0"/>
          <a:chOff x="0" y="0"/>
          <a:chExt cx="0" cy="0"/>
        </a:xfrm>
      </p:grpSpPr>
      <p:sp>
        <p:nvSpPr>
          <p:cNvPr id="808" name="Google Shape;808;p21"/>
          <p:cNvSpPr txBox="1"/>
          <p:nvPr>
            <p:ph type="title"/>
          </p:nvPr>
        </p:nvSpPr>
        <p:spPr>
          <a:xfrm>
            <a:off x="829000" y="526700"/>
            <a:ext cx="6902100" cy="460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latin typeface="Nunito"/>
                <a:ea typeface="Nunito"/>
                <a:cs typeface="Nunito"/>
                <a:sym typeface="Nunito"/>
              </a:rPr>
              <a:t>Procedure Example: </a:t>
            </a:r>
            <a:endParaRPr>
              <a:latin typeface="Nunito"/>
              <a:ea typeface="Nunito"/>
              <a:cs typeface="Nunito"/>
              <a:sym typeface="Nunito"/>
            </a:endParaRPr>
          </a:p>
          <a:p>
            <a:pPr indent="0" lvl="0" marL="0" rtl="0" algn="l">
              <a:spcBef>
                <a:spcPts val="0"/>
              </a:spcBef>
              <a:spcAft>
                <a:spcPts val="0"/>
              </a:spcAft>
              <a:buNone/>
            </a:pPr>
            <a:r>
              <a:rPr lang="en">
                <a:latin typeface="Nunito"/>
                <a:ea typeface="Nunito"/>
                <a:cs typeface="Nunito"/>
                <a:sym typeface="Nunito"/>
              </a:rPr>
              <a:t>How to brush your teeth</a:t>
            </a:r>
            <a:endParaRPr sz="3600">
              <a:latin typeface="Nunito"/>
              <a:ea typeface="Nunito"/>
              <a:cs typeface="Nunito"/>
              <a:sym typeface="Nunito"/>
            </a:endParaRPr>
          </a:p>
        </p:txBody>
      </p:sp>
      <p:sp>
        <p:nvSpPr>
          <p:cNvPr id="809" name="Google Shape;809;p21"/>
          <p:cNvSpPr txBox="1"/>
          <p:nvPr>
            <p:ph idx="1" type="body"/>
          </p:nvPr>
        </p:nvSpPr>
        <p:spPr>
          <a:xfrm>
            <a:off x="829000" y="1352550"/>
            <a:ext cx="3217500" cy="3420900"/>
          </a:xfrm>
          <a:prstGeom prst="rect">
            <a:avLst/>
          </a:prstGeom>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2400">
                <a:solidFill>
                  <a:schemeClr val="accent4"/>
                </a:solidFill>
                <a:latin typeface="Nunito"/>
                <a:ea typeface="Nunito"/>
                <a:cs typeface="Nunito"/>
                <a:sym typeface="Nunito"/>
              </a:rPr>
              <a:t>Materials</a:t>
            </a:r>
            <a:endParaRPr b="1" sz="2400">
              <a:solidFill>
                <a:srgbClr val="000000"/>
              </a:solidFill>
              <a:latin typeface="Nunito"/>
              <a:ea typeface="Nunito"/>
              <a:cs typeface="Nunito"/>
              <a:sym typeface="Nunito"/>
            </a:endParaRPr>
          </a:p>
          <a:p>
            <a:pPr indent="-381000" lvl="0" marL="457200" rtl="0" algn="l">
              <a:lnSpc>
                <a:spcPct val="90000"/>
              </a:lnSpc>
              <a:spcBef>
                <a:spcPts val="1000"/>
              </a:spcBef>
              <a:spcAft>
                <a:spcPts val="0"/>
              </a:spcAft>
              <a:buSzPts val="2400"/>
              <a:buFont typeface="Nunito ExtraLight"/>
              <a:buChar char="✘"/>
            </a:pPr>
            <a:r>
              <a:rPr lang="en" sz="2400">
                <a:solidFill>
                  <a:srgbClr val="000000"/>
                </a:solidFill>
                <a:latin typeface="Nunito ExtraLight"/>
                <a:ea typeface="Nunito ExtraLight"/>
                <a:cs typeface="Nunito ExtraLight"/>
                <a:sym typeface="Nunito ExtraLight"/>
              </a:rPr>
              <a:t>Toothbrush</a:t>
            </a:r>
            <a:endParaRPr sz="2400">
              <a:solidFill>
                <a:srgbClr val="000000"/>
              </a:solidFill>
              <a:latin typeface="Nunito ExtraLight"/>
              <a:ea typeface="Nunito ExtraLight"/>
              <a:cs typeface="Nunito ExtraLight"/>
              <a:sym typeface="Nunito ExtraLight"/>
            </a:endParaRPr>
          </a:p>
          <a:p>
            <a:pPr indent="-381000" lvl="0" marL="457200" rtl="0" algn="l">
              <a:lnSpc>
                <a:spcPct val="90000"/>
              </a:lnSpc>
              <a:spcBef>
                <a:spcPts val="1000"/>
              </a:spcBef>
              <a:spcAft>
                <a:spcPts val="0"/>
              </a:spcAft>
              <a:buSzPts val="2400"/>
              <a:buFont typeface="Nunito ExtraLight"/>
              <a:buChar char="✘"/>
            </a:pPr>
            <a:r>
              <a:rPr lang="en" sz="2400">
                <a:solidFill>
                  <a:srgbClr val="000000"/>
                </a:solidFill>
                <a:latin typeface="Nunito ExtraLight"/>
                <a:ea typeface="Nunito ExtraLight"/>
                <a:cs typeface="Nunito ExtraLight"/>
                <a:sym typeface="Nunito ExtraLight"/>
              </a:rPr>
              <a:t>Toothpaste</a:t>
            </a:r>
            <a:endParaRPr sz="2400">
              <a:solidFill>
                <a:srgbClr val="000000"/>
              </a:solidFill>
              <a:latin typeface="Nunito ExtraLight"/>
              <a:ea typeface="Nunito ExtraLight"/>
              <a:cs typeface="Nunito ExtraLight"/>
              <a:sym typeface="Nunito ExtraLight"/>
            </a:endParaRPr>
          </a:p>
          <a:p>
            <a:pPr indent="-381000" lvl="0" marL="457200" rtl="0" algn="l">
              <a:lnSpc>
                <a:spcPct val="90000"/>
              </a:lnSpc>
              <a:spcBef>
                <a:spcPts val="1000"/>
              </a:spcBef>
              <a:spcAft>
                <a:spcPts val="0"/>
              </a:spcAft>
              <a:buSzPts val="2400"/>
              <a:buFont typeface="Nunito ExtraLight"/>
              <a:buChar char="✘"/>
            </a:pPr>
            <a:r>
              <a:rPr lang="en" sz="2400">
                <a:solidFill>
                  <a:srgbClr val="000000"/>
                </a:solidFill>
                <a:latin typeface="Nunito ExtraLight"/>
                <a:ea typeface="Nunito ExtraLight"/>
                <a:cs typeface="Nunito ExtraLight"/>
                <a:sym typeface="Nunito ExtraLight"/>
              </a:rPr>
              <a:t>Water</a:t>
            </a:r>
            <a:endParaRPr sz="2400">
              <a:latin typeface="Nunito ExtraLight"/>
              <a:ea typeface="Nunito ExtraLight"/>
              <a:cs typeface="Nunito ExtraLight"/>
              <a:sym typeface="Nunito ExtraLight"/>
            </a:endParaRPr>
          </a:p>
          <a:p>
            <a:pPr indent="0" lvl="0" marL="0" rtl="0" algn="l">
              <a:spcBef>
                <a:spcPts val="600"/>
              </a:spcBef>
              <a:spcAft>
                <a:spcPts val="1000"/>
              </a:spcAft>
              <a:buNone/>
            </a:pPr>
            <a:r>
              <a:t/>
            </a:r>
            <a:endParaRPr sz="2400">
              <a:latin typeface="Nunito ExtraLight"/>
              <a:ea typeface="Nunito ExtraLight"/>
              <a:cs typeface="Nunito ExtraLight"/>
              <a:sym typeface="Nunito ExtraLight"/>
            </a:endParaRPr>
          </a:p>
        </p:txBody>
      </p:sp>
      <p:sp>
        <p:nvSpPr>
          <p:cNvPr id="810" name="Google Shape;810;p21"/>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811" name="Google Shape;811;p21"/>
          <p:cNvSpPr txBox="1"/>
          <p:nvPr>
            <p:ph idx="2" type="body"/>
          </p:nvPr>
        </p:nvSpPr>
        <p:spPr>
          <a:xfrm>
            <a:off x="3507500" y="1352550"/>
            <a:ext cx="4437000" cy="3420900"/>
          </a:xfrm>
          <a:prstGeom prst="rect">
            <a:avLst/>
          </a:prstGeom>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2400">
                <a:solidFill>
                  <a:srgbClr val="00B050"/>
                </a:solidFill>
                <a:latin typeface="Nunito"/>
                <a:ea typeface="Nunito"/>
                <a:cs typeface="Nunito"/>
                <a:sym typeface="Nunito"/>
              </a:rPr>
              <a:t>Method</a:t>
            </a:r>
            <a:endParaRPr b="1" sz="2400">
              <a:solidFill>
                <a:srgbClr val="000000"/>
              </a:solidFill>
              <a:latin typeface="Nunito"/>
              <a:ea typeface="Nunito"/>
              <a:cs typeface="Nunito"/>
              <a:sym typeface="Nunito"/>
            </a:endParaRPr>
          </a:p>
          <a:p>
            <a:pPr indent="-431800" lvl="0" marL="457200" rtl="0" algn="l">
              <a:lnSpc>
                <a:spcPct val="90000"/>
              </a:lnSpc>
              <a:spcBef>
                <a:spcPts val="1000"/>
              </a:spcBef>
              <a:spcAft>
                <a:spcPts val="0"/>
              </a:spcAft>
              <a:buClr>
                <a:srgbClr val="000000"/>
              </a:buClr>
              <a:buSzPts val="2400"/>
              <a:buFont typeface="Nunito ExtraLight"/>
              <a:buAutoNum type="arabicPeriod"/>
            </a:pPr>
            <a:r>
              <a:rPr lang="en" sz="2400">
                <a:solidFill>
                  <a:srgbClr val="000000"/>
                </a:solidFill>
                <a:latin typeface="Nunito ExtraLight"/>
                <a:ea typeface="Nunito ExtraLight"/>
                <a:cs typeface="Nunito ExtraLight"/>
                <a:sym typeface="Nunito ExtraLight"/>
              </a:rPr>
              <a:t>Squeeze some toothpaste on the toothbrush.</a:t>
            </a:r>
            <a:endParaRPr sz="2400">
              <a:solidFill>
                <a:srgbClr val="000000"/>
              </a:solidFill>
              <a:latin typeface="Nunito ExtraLight"/>
              <a:ea typeface="Nunito ExtraLight"/>
              <a:cs typeface="Nunito ExtraLight"/>
              <a:sym typeface="Nunito ExtraLight"/>
            </a:endParaRPr>
          </a:p>
          <a:p>
            <a:pPr indent="-431800" lvl="0" marL="457200" rtl="0" algn="l">
              <a:lnSpc>
                <a:spcPct val="90000"/>
              </a:lnSpc>
              <a:spcBef>
                <a:spcPts val="1000"/>
              </a:spcBef>
              <a:spcAft>
                <a:spcPts val="0"/>
              </a:spcAft>
              <a:buClr>
                <a:srgbClr val="000000"/>
              </a:buClr>
              <a:buSzPts val="2400"/>
              <a:buFont typeface="Nunito ExtraLight"/>
              <a:buAutoNum type="arabicPeriod"/>
            </a:pPr>
            <a:r>
              <a:rPr lang="en" sz="2400">
                <a:solidFill>
                  <a:srgbClr val="000000"/>
                </a:solidFill>
                <a:latin typeface="Nunito ExtraLight"/>
                <a:ea typeface="Nunito ExtraLight"/>
                <a:cs typeface="Nunito ExtraLight"/>
                <a:sym typeface="Nunito ExtraLight"/>
              </a:rPr>
              <a:t>Put your toothbrush under some water.</a:t>
            </a:r>
            <a:endParaRPr sz="2400">
              <a:solidFill>
                <a:srgbClr val="000000"/>
              </a:solidFill>
              <a:latin typeface="Nunito ExtraLight"/>
              <a:ea typeface="Nunito ExtraLight"/>
              <a:cs typeface="Nunito ExtraLight"/>
              <a:sym typeface="Nunito ExtraLight"/>
            </a:endParaRPr>
          </a:p>
          <a:p>
            <a:pPr indent="-431800" lvl="0" marL="457200" rtl="0" algn="l">
              <a:lnSpc>
                <a:spcPct val="90000"/>
              </a:lnSpc>
              <a:spcBef>
                <a:spcPts val="1000"/>
              </a:spcBef>
              <a:spcAft>
                <a:spcPts val="0"/>
              </a:spcAft>
              <a:buClr>
                <a:srgbClr val="000000"/>
              </a:buClr>
              <a:buSzPts val="2400"/>
              <a:buFont typeface="Nunito ExtraLight"/>
              <a:buAutoNum type="arabicPeriod"/>
            </a:pPr>
            <a:r>
              <a:rPr lang="en" sz="2400">
                <a:solidFill>
                  <a:srgbClr val="000000"/>
                </a:solidFill>
                <a:latin typeface="Nunito ExtraLight"/>
                <a:ea typeface="Nunito ExtraLight"/>
                <a:cs typeface="Nunito ExtraLight"/>
                <a:sym typeface="Nunito ExtraLight"/>
              </a:rPr>
              <a:t>Brush your teeth thoroughly for three minutes.</a:t>
            </a:r>
            <a:endParaRPr sz="2400">
              <a:solidFill>
                <a:srgbClr val="000000"/>
              </a:solidFill>
              <a:latin typeface="Nunito ExtraLight"/>
              <a:ea typeface="Nunito ExtraLight"/>
              <a:cs typeface="Nunito ExtraLight"/>
              <a:sym typeface="Nunito ExtraLight"/>
            </a:endParaRPr>
          </a:p>
          <a:p>
            <a:pPr indent="-431800" lvl="0" marL="457200" rtl="0" algn="l">
              <a:lnSpc>
                <a:spcPct val="90000"/>
              </a:lnSpc>
              <a:spcBef>
                <a:spcPts val="1000"/>
              </a:spcBef>
              <a:spcAft>
                <a:spcPts val="0"/>
              </a:spcAft>
              <a:buClr>
                <a:srgbClr val="000000"/>
              </a:buClr>
              <a:buSzPts val="2400"/>
              <a:buFont typeface="Nunito ExtraLight"/>
              <a:buAutoNum type="arabicPeriod"/>
            </a:pPr>
            <a:r>
              <a:rPr lang="en" sz="2400">
                <a:solidFill>
                  <a:srgbClr val="000000"/>
                </a:solidFill>
                <a:latin typeface="Nunito ExtraLight"/>
                <a:ea typeface="Nunito ExtraLight"/>
                <a:cs typeface="Nunito ExtraLight"/>
                <a:sym typeface="Nunito ExtraLight"/>
              </a:rPr>
              <a:t>Rinse your mouth and the toothbrush with water.</a:t>
            </a:r>
            <a:endParaRPr sz="2400">
              <a:latin typeface="Nunito ExtraLight"/>
              <a:ea typeface="Nunito ExtraLight"/>
              <a:cs typeface="Nunito ExtraLight"/>
              <a:sym typeface="Nunito ExtraLight"/>
            </a:endParaRPr>
          </a:p>
        </p:txBody>
      </p:sp>
      <p:pic>
        <p:nvPicPr>
          <p:cNvPr descr="toothbrush - Teach Starter file" id="812" name="Google Shape;812;p21"/>
          <p:cNvPicPr preferRelativeResize="0"/>
          <p:nvPr/>
        </p:nvPicPr>
        <p:blipFill rotWithShape="1">
          <a:blip r:embed="rId3">
            <a:alphaModFix/>
          </a:blip>
          <a:srcRect b="0" l="0" r="0" t="0"/>
          <a:stretch/>
        </p:blipFill>
        <p:spPr>
          <a:xfrm>
            <a:off x="1027300" y="3173725"/>
            <a:ext cx="1959650" cy="1599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6" name="Shape 816"/>
        <p:cNvGrpSpPr/>
        <p:nvPr/>
      </p:nvGrpSpPr>
      <p:grpSpPr>
        <a:xfrm>
          <a:off x="0" y="0"/>
          <a:ext cx="0" cy="0"/>
          <a:chOff x="0" y="0"/>
          <a:chExt cx="0" cy="0"/>
        </a:xfrm>
      </p:grpSpPr>
      <p:sp>
        <p:nvSpPr>
          <p:cNvPr id="817" name="Google Shape;817;p22"/>
          <p:cNvSpPr txBox="1"/>
          <p:nvPr>
            <p:ph idx="4294967295" type="title"/>
          </p:nvPr>
        </p:nvSpPr>
        <p:spPr>
          <a:xfrm>
            <a:off x="791825" y="526675"/>
            <a:ext cx="6902100" cy="460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3600">
                <a:latin typeface="Nunito"/>
                <a:ea typeface="Nunito"/>
                <a:cs typeface="Nunito"/>
                <a:sym typeface="Nunito"/>
              </a:rPr>
              <a:t>How to play Snakes and Ladders</a:t>
            </a:r>
            <a:endParaRPr sz="3600">
              <a:latin typeface="Nunito"/>
              <a:ea typeface="Nunito"/>
              <a:cs typeface="Nunito"/>
              <a:sym typeface="Nunito"/>
            </a:endParaRPr>
          </a:p>
        </p:txBody>
      </p:sp>
      <p:sp>
        <p:nvSpPr>
          <p:cNvPr id="818" name="Google Shape;818;p22"/>
          <p:cNvSpPr txBox="1"/>
          <p:nvPr>
            <p:ph idx="4294967295" type="body"/>
          </p:nvPr>
        </p:nvSpPr>
        <p:spPr>
          <a:xfrm>
            <a:off x="791825" y="1209150"/>
            <a:ext cx="5392800" cy="2725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2200"/>
              <a:t>Click on the links to access the </a:t>
            </a:r>
            <a:r>
              <a:rPr lang="en" sz="2200" u="sng">
                <a:solidFill>
                  <a:schemeClr val="hlink"/>
                </a:solidFill>
                <a:hlinkClick r:id="rId3"/>
              </a:rPr>
              <a:t>game board</a:t>
            </a:r>
            <a:r>
              <a:rPr lang="en" sz="2200"/>
              <a:t>.</a:t>
            </a:r>
            <a:endParaRPr sz="2200"/>
          </a:p>
          <a:p>
            <a:pPr indent="0" lvl="0" marL="0" rtl="0" algn="l">
              <a:spcBef>
                <a:spcPts val="1000"/>
              </a:spcBef>
              <a:spcAft>
                <a:spcPts val="0"/>
              </a:spcAft>
              <a:buNone/>
            </a:pPr>
            <a:r>
              <a:rPr lang="en" sz="2200"/>
              <a:t>You will need a dice, counters and someone to play with.</a:t>
            </a:r>
            <a:endParaRPr sz="2200"/>
          </a:p>
          <a:p>
            <a:pPr indent="0" lvl="0" marL="0" rtl="0" algn="l">
              <a:spcBef>
                <a:spcPts val="1000"/>
              </a:spcBef>
              <a:spcAft>
                <a:spcPts val="0"/>
              </a:spcAft>
              <a:buNone/>
            </a:pPr>
            <a:r>
              <a:rPr lang="en" sz="2200"/>
              <a:t>Once you have played the game, complete the </a:t>
            </a:r>
            <a:r>
              <a:rPr lang="en" sz="2200" u="sng">
                <a:solidFill>
                  <a:schemeClr val="hlink"/>
                </a:solidFill>
                <a:hlinkClick r:id="rId4"/>
              </a:rPr>
              <a:t>snakes and ladders sequencing activity</a:t>
            </a:r>
            <a:r>
              <a:rPr lang="en" sz="2200"/>
              <a:t>. If you do not have a printer, you can reorder the instructions and type them on the next slide.</a:t>
            </a:r>
            <a:endParaRPr sz="2200"/>
          </a:p>
          <a:p>
            <a:pPr indent="0" lvl="0" marL="0" rtl="0" algn="l">
              <a:spcBef>
                <a:spcPts val="1000"/>
              </a:spcBef>
              <a:spcAft>
                <a:spcPts val="0"/>
              </a:spcAft>
              <a:buNone/>
            </a:pPr>
            <a:r>
              <a:t/>
            </a:r>
            <a:endParaRPr sz="2200"/>
          </a:p>
          <a:p>
            <a:pPr indent="0" lvl="0" marL="0" rtl="0" algn="l">
              <a:spcBef>
                <a:spcPts val="1000"/>
              </a:spcBef>
              <a:spcAft>
                <a:spcPts val="1000"/>
              </a:spcAft>
              <a:buNone/>
            </a:pPr>
            <a:r>
              <a:t/>
            </a:r>
            <a:endParaRPr sz="2200"/>
          </a:p>
        </p:txBody>
      </p:sp>
      <p:sp>
        <p:nvSpPr>
          <p:cNvPr id="819" name="Google Shape;819;p22"/>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820" name="Google Shape;820;p22"/>
          <p:cNvPicPr preferRelativeResize="0"/>
          <p:nvPr/>
        </p:nvPicPr>
        <p:blipFill>
          <a:blip r:embed="rId5">
            <a:alphaModFix/>
          </a:blip>
          <a:stretch>
            <a:fillRect/>
          </a:stretch>
        </p:blipFill>
        <p:spPr>
          <a:xfrm>
            <a:off x="6403850" y="1441163"/>
            <a:ext cx="2261175" cy="2261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4" name="Shape 824"/>
        <p:cNvGrpSpPr/>
        <p:nvPr/>
      </p:nvGrpSpPr>
      <p:grpSpPr>
        <a:xfrm>
          <a:off x="0" y="0"/>
          <a:ext cx="0" cy="0"/>
          <a:chOff x="0" y="0"/>
          <a:chExt cx="0" cy="0"/>
        </a:xfrm>
      </p:grpSpPr>
      <p:sp>
        <p:nvSpPr>
          <p:cNvPr id="825" name="Google Shape;825;p23"/>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826" name="Google Shape;826;p23"/>
          <p:cNvPicPr preferRelativeResize="0"/>
          <p:nvPr/>
        </p:nvPicPr>
        <p:blipFill rotWithShape="1">
          <a:blip r:embed="rId3">
            <a:alphaModFix/>
          </a:blip>
          <a:srcRect b="-1099914" l="88770" r="-88770" t="346672"/>
          <a:stretch/>
        </p:blipFill>
        <p:spPr>
          <a:xfrm>
            <a:off x="4019400" y="2763874"/>
            <a:ext cx="2848325" cy="1586400"/>
          </a:xfrm>
          <a:prstGeom prst="rect">
            <a:avLst/>
          </a:prstGeom>
          <a:noFill/>
          <a:ln>
            <a:noFill/>
          </a:ln>
        </p:spPr>
      </p:pic>
      <p:pic>
        <p:nvPicPr>
          <p:cNvPr id="827" name="Google Shape;827;p23"/>
          <p:cNvPicPr preferRelativeResize="0"/>
          <p:nvPr/>
        </p:nvPicPr>
        <p:blipFill rotWithShape="1">
          <a:blip r:embed="rId4">
            <a:alphaModFix/>
          </a:blip>
          <a:srcRect b="83587" l="7063" r="11655" t="3159"/>
          <a:stretch/>
        </p:blipFill>
        <p:spPr>
          <a:xfrm>
            <a:off x="1863912" y="113363"/>
            <a:ext cx="5416174" cy="681675"/>
          </a:xfrm>
          <a:prstGeom prst="rect">
            <a:avLst/>
          </a:prstGeom>
          <a:noFill/>
          <a:ln>
            <a:noFill/>
          </a:ln>
        </p:spPr>
      </p:pic>
      <p:pic>
        <p:nvPicPr>
          <p:cNvPr id="828" name="Google Shape;828;p23"/>
          <p:cNvPicPr preferRelativeResize="0"/>
          <p:nvPr/>
        </p:nvPicPr>
        <p:blipFill rotWithShape="1">
          <a:blip r:embed="rId5">
            <a:alphaModFix/>
          </a:blip>
          <a:srcRect b="68192" l="8348" r="10356" t="18554"/>
          <a:stretch/>
        </p:blipFill>
        <p:spPr>
          <a:xfrm>
            <a:off x="1863938" y="3061325"/>
            <a:ext cx="5416150" cy="681675"/>
          </a:xfrm>
          <a:prstGeom prst="rect">
            <a:avLst/>
          </a:prstGeom>
          <a:noFill/>
          <a:ln>
            <a:noFill/>
          </a:ln>
        </p:spPr>
      </p:pic>
      <p:pic>
        <p:nvPicPr>
          <p:cNvPr id="829" name="Google Shape;829;p23"/>
          <p:cNvPicPr preferRelativeResize="0"/>
          <p:nvPr/>
        </p:nvPicPr>
        <p:blipFill rotWithShape="1">
          <a:blip r:embed="rId6">
            <a:alphaModFix/>
          </a:blip>
          <a:srcRect b="52601" l="8300" r="10405" t="34145"/>
          <a:stretch/>
        </p:blipFill>
        <p:spPr>
          <a:xfrm>
            <a:off x="1863938" y="2295350"/>
            <a:ext cx="5416150" cy="681675"/>
          </a:xfrm>
          <a:prstGeom prst="rect">
            <a:avLst/>
          </a:prstGeom>
          <a:noFill/>
          <a:ln>
            <a:noFill/>
          </a:ln>
        </p:spPr>
      </p:pic>
      <p:pic>
        <p:nvPicPr>
          <p:cNvPr id="830" name="Google Shape;830;p23"/>
          <p:cNvPicPr preferRelativeResize="0"/>
          <p:nvPr/>
        </p:nvPicPr>
        <p:blipFill rotWithShape="1">
          <a:blip r:embed="rId7">
            <a:alphaModFix/>
          </a:blip>
          <a:srcRect b="37494" l="6942" r="11763" t="51180"/>
          <a:stretch/>
        </p:blipFill>
        <p:spPr>
          <a:xfrm>
            <a:off x="1863938" y="1634125"/>
            <a:ext cx="5416150" cy="582500"/>
          </a:xfrm>
          <a:prstGeom prst="rect">
            <a:avLst/>
          </a:prstGeom>
          <a:noFill/>
          <a:ln>
            <a:noFill/>
          </a:ln>
        </p:spPr>
      </p:pic>
      <p:pic>
        <p:nvPicPr>
          <p:cNvPr id="831" name="Google Shape;831;p23"/>
          <p:cNvPicPr preferRelativeResize="0"/>
          <p:nvPr/>
        </p:nvPicPr>
        <p:blipFill rotWithShape="1">
          <a:blip r:embed="rId8">
            <a:alphaModFix/>
          </a:blip>
          <a:srcRect b="21176" l="7072" r="11640" t="65570"/>
          <a:stretch/>
        </p:blipFill>
        <p:spPr>
          <a:xfrm>
            <a:off x="1863913" y="3827300"/>
            <a:ext cx="5416174" cy="681675"/>
          </a:xfrm>
          <a:prstGeom prst="rect">
            <a:avLst/>
          </a:prstGeom>
          <a:noFill/>
          <a:ln>
            <a:noFill/>
          </a:ln>
        </p:spPr>
      </p:pic>
      <p:pic>
        <p:nvPicPr>
          <p:cNvPr id="832" name="Google Shape;832;p23"/>
          <p:cNvPicPr preferRelativeResize="0"/>
          <p:nvPr/>
        </p:nvPicPr>
        <p:blipFill rotWithShape="1">
          <a:blip r:embed="rId9">
            <a:alphaModFix/>
          </a:blip>
          <a:srcRect b="4863" l="8111" r="10607" t="81883"/>
          <a:stretch/>
        </p:blipFill>
        <p:spPr>
          <a:xfrm>
            <a:off x="1863913" y="873738"/>
            <a:ext cx="5416174" cy="681675"/>
          </a:xfrm>
          <a:prstGeom prst="rect">
            <a:avLst/>
          </a:prstGeom>
          <a:noFill/>
          <a:ln>
            <a:noFill/>
          </a:ln>
        </p:spPr>
      </p:pic>
      <p:sp>
        <p:nvSpPr>
          <p:cNvPr id="833" name="Google Shape;833;p23"/>
          <p:cNvSpPr txBox="1"/>
          <p:nvPr/>
        </p:nvSpPr>
        <p:spPr>
          <a:xfrm>
            <a:off x="177675" y="1288100"/>
            <a:ext cx="15459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latin typeface="Nunito"/>
                <a:ea typeface="Nunito"/>
                <a:cs typeface="Nunito"/>
                <a:sym typeface="Nunito"/>
              </a:rPr>
              <a:t>Move the steps into the correct order</a:t>
            </a:r>
            <a:endParaRPr b="1" sz="2000">
              <a:latin typeface="Nunito"/>
              <a:ea typeface="Nunito"/>
              <a:cs typeface="Nunito"/>
              <a:sym typeface="Nunito"/>
            </a:endParaRPr>
          </a:p>
        </p:txBody>
      </p:sp>
    </p:spTree>
  </p:cSld>
  <p:clrMapOvr>
    <a:masterClrMapping/>
  </p:clrMapOvr>
</p:sld>
</file>

<file path=ppt/theme/theme1.xml><?xml version="1.0" encoding="utf-8"?>
<a:theme xmlns:a="http://schemas.openxmlformats.org/drawingml/2006/main" xmlns:r="http://schemas.openxmlformats.org/officeDocument/2006/relationships" name="Ely template">
  <a:themeElements>
    <a:clrScheme name="Custom 347">
      <a:dk1>
        <a:srgbClr val="21355A"/>
      </a:dk1>
      <a:lt1>
        <a:srgbClr val="FFFFFF"/>
      </a:lt1>
      <a:dk2>
        <a:srgbClr val="59BB00"/>
      </a:dk2>
      <a:lt2>
        <a:srgbClr val="00BABE"/>
      </a:lt2>
      <a:accent1>
        <a:srgbClr val="3AA0FF"/>
      </a:accent1>
      <a:accent2>
        <a:srgbClr val="3924BB"/>
      </a:accent2>
      <a:accent3>
        <a:srgbClr val="D63ED1"/>
      </a:accent3>
      <a:accent4>
        <a:srgbClr val="FF0000"/>
      </a:accent4>
      <a:accent5>
        <a:srgbClr val="FF8200"/>
      </a:accent5>
      <a:accent6>
        <a:srgbClr val="FFCC00"/>
      </a:accent6>
      <a:hlink>
        <a:srgbClr val="1C7AD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