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81" r:id="rId3"/>
  </p:sldIdLst>
  <p:sldSz cx="7380288" cy="1026001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679128"/>
            <a:ext cx="6273245" cy="3572005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388883"/>
            <a:ext cx="5535216" cy="2477127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4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46251"/>
            <a:ext cx="1591375" cy="8694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46251"/>
            <a:ext cx="4681870" cy="8694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7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8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557881"/>
            <a:ext cx="6365498" cy="426788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866137"/>
            <a:ext cx="6365498" cy="2244377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31253"/>
            <a:ext cx="3136622" cy="6509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31253"/>
            <a:ext cx="3136622" cy="6509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1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46253"/>
            <a:ext cx="6365498" cy="19831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15129"/>
            <a:ext cx="3122207" cy="1232626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747755"/>
            <a:ext cx="3122207" cy="5512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15129"/>
            <a:ext cx="3137584" cy="1232626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747755"/>
            <a:ext cx="3137584" cy="5512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5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1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1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4001"/>
            <a:ext cx="2380335" cy="2394003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477254"/>
            <a:ext cx="3736271" cy="7291259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78004"/>
            <a:ext cx="2380335" cy="5702383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8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4001"/>
            <a:ext cx="2380335" cy="2394003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477254"/>
            <a:ext cx="3736271" cy="7291259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78004"/>
            <a:ext cx="2380335" cy="5702383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9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46253"/>
            <a:ext cx="6365498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31253"/>
            <a:ext cx="6365498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509514"/>
            <a:ext cx="166056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509514"/>
            <a:ext cx="2490847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509514"/>
            <a:ext cx="166056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boUuw4_YL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07695B5-DAFC-4BFD-B2DB-DBB3B0A2FF75}"/>
              </a:ext>
            </a:extLst>
          </p:cNvPr>
          <p:cNvGrpSpPr/>
          <p:nvPr/>
        </p:nvGrpSpPr>
        <p:grpSpPr>
          <a:xfrm>
            <a:off x="251156" y="244422"/>
            <a:ext cx="6877975" cy="10015591"/>
            <a:chOff x="136601" y="244422"/>
            <a:chExt cx="6877975" cy="1001559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0D4C0BC-6751-49FD-9468-997EB326E9BF}"/>
                </a:ext>
              </a:extLst>
            </p:cNvPr>
            <p:cNvGrpSpPr/>
            <p:nvPr/>
          </p:nvGrpSpPr>
          <p:grpSpPr>
            <a:xfrm>
              <a:off x="136601" y="244422"/>
              <a:ext cx="6877975" cy="10015591"/>
              <a:chOff x="261861" y="155543"/>
              <a:chExt cx="6877975" cy="10015591"/>
            </a:xfrm>
          </p:grpSpPr>
          <p:pic>
            <p:nvPicPr>
              <p:cNvPr id="3" name="Picture 2" descr="Text, letter&#10;&#10;Description automatically generated">
                <a:extLst>
                  <a:ext uri="{FF2B5EF4-FFF2-40B4-BE49-F238E27FC236}">
                    <a16:creationId xmlns:a16="http://schemas.microsoft.com/office/drawing/2014/main" id="{A8832A39-6225-401C-B340-1689F9D00D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1861" y="155543"/>
                <a:ext cx="6877975" cy="10015591"/>
              </a:xfrm>
              <a:prstGeom prst="rect">
                <a:avLst/>
              </a:prstGeom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6BF9DD-79AD-43CC-8200-2F29AE24AF2A}"/>
                  </a:ext>
                </a:extLst>
              </p:cNvPr>
              <p:cNvSpPr txBox="1"/>
              <p:nvPr/>
            </p:nvSpPr>
            <p:spPr>
              <a:xfrm>
                <a:off x="2016691" y="5924811"/>
                <a:ext cx="4171167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EA66BFF-05B3-4B50-B4A9-F80A7423E550}"/>
                </a:ext>
              </a:extLst>
            </p:cNvPr>
            <p:cNvSpPr/>
            <p:nvPr/>
          </p:nvSpPr>
          <p:spPr>
            <a:xfrm>
              <a:off x="1803748" y="6063795"/>
              <a:ext cx="4446740" cy="369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u="sng" dirty="0">
                  <a:solidFill>
                    <a:srgbClr val="0563C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3"/>
                </a:rPr>
                <a:t>https://www.youtube.com/watch?v=QboUuw4_YLY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187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6904AD-72BF-424E-9A7F-36E848CC3863}"/>
              </a:ext>
            </a:extLst>
          </p:cNvPr>
          <p:cNvGrpSpPr/>
          <p:nvPr/>
        </p:nvGrpSpPr>
        <p:grpSpPr>
          <a:xfrm>
            <a:off x="251749" y="317428"/>
            <a:ext cx="6876789" cy="9803601"/>
            <a:chOff x="-428238" y="-546292"/>
            <a:chExt cx="6876789" cy="9803601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4BB0E6DC-D2A9-4A70-BAD6-29E12F50C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428238" y="346248"/>
              <a:ext cx="6876789" cy="8911061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7641944-EC2B-4F50-A921-B6FEF76E75B1}"/>
                </a:ext>
              </a:extLst>
            </p:cNvPr>
            <p:cNvGrpSpPr/>
            <p:nvPr/>
          </p:nvGrpSpPr>
          <p:grpSpPr>
            <a:xfrm>
              <a:off x="153604" y="-546292"/>
              <a:ext cx="5273648" cy="954107"/>
              <a:chOff x="153604" y="-546292"/>
              <a:chExt cx="5273648" cy="954107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DCE443-F920-4759-A2BD-B5E9D0CD73BB}"/>
                  </a:ext>
                </a:extLst>
              </p:cNvPr>
              <p:cNvSpPr txBox="1"/>
              <p:nvPr/>
            </p:nvSpPr>
            <p:spPr>
              <a:xfrm>
                <a:off x="153604" y="-546292"/>
                <a:ext cx="527364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>
                    <a:solidFill>
                      <a:srgbClr val="0070C0"/>
                    </a:solidFill>
                  </a:rPr>
                  <a:t>Father’s Day!</a:t>
                </a:r>
              </a:p>
              <a:p>
                <a:pPr algn="ctr"/>
                <a:r>
                  <a:rPr lang="en-AU" sz="1400" dirty="0"/>
                  <a:t>Let your dad know how special he is!</a:t>
                </a:r>
              </a:p>
              <a:p>
                <a:r>
                  <a:rPr lang="en-AU" sz="1400" dirty="0"/>
                  <a:t>* Colour, trace and cut along the dashed line.</a:t>
                </a:r>
                <a:endParaRPr lang="el-GR" sz="1400" dirty="0"/>
              </a:p>
              <a:p>
                <a:r>
                  <a:rPr lang="en-AU" sz="1400" dirty="0"/>
                  <a:t>* Click on the speaker to listen, learn and say to dad on father’s day!</a:t>
                </a:r>
              </a:p>
            </p:txBody>
          </p:sp>
          <p:pic>
            <p:nvPicPr>
              <p:cNvPr id="2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38603BEF-CE12-4A01-BD13-C9F87912D294}"/>
                  </a:ext>
                </a:extLst>
              </p:cNvPr>
              <p:cNvPicPr>
                <a:picLocks noChangeAspect="1"/>
              </p:cNvPicPr>
              <p:nvPr>
                <a:audioFile r:link="rId2"/>
                <p:extLst>
                  <p:ext uri="{DAA4B4D4-6D71-4841-9C94-3DE7FCFB9230}">
                    <p14:media xmlns:p14="http://schemas.microsoft.com/office/powerpoint/2010/main" r:embed="rId1"/>
                  </p:ext>
                </p:extLst>
              </p:nvPr>
            </p:nvPicPr>
            <p:blipFill>
              <a:blip r:embed="rId5"/>
              <a:stretch>
                <a:fillRect/>
              </a:stretch>
            </p:blipFill>
            <p:spPr>
              <a:xfrm>
                <a:off x="4774053" y="-407938"/>
                <a:ext cx="454628" cy="45462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8678177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55</Words>
  <Application>Microsoft Office PowerPoint</Application>
  <PresentationFormat>Custom</PresentationFormat>
  <Paragraphs>5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28</cp:revision>
  <cp:lastPrinted>2021-08-24T01:07:36Z</cp:lastPrinted>
  <dcterms:created xsi:type="dcterms:W3CDTF">2021-07-20T03:18:21Z</dcterms:created>
  <dcterms:modified xsi:type="dcterms:W3CDTF">2021-08-24T02:05:45Z</dcterms:modified>
</cp:coreProperties>
</file>