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Nunito SemiBold"/>
      <p:regular r:id="rId29"/>
      <p:bold r:id="rId30"/>
      <p:italic r:id="rId31"/>
      <p:boldItalic r:id="rId32"/>
    </p:embeddedFont>
    <p:embeddedFont>
      <p:font typeface="Nunito ExtraLight"/>
      <p:regular r:id="rId33"/>
      <p:bold r:id="rId34"/>
      <p:italic r:id="rId35"/>
      <p:boldItalic r:id="rId36"/>
    </p:embeddedFont>
    <p:embeddedFont>
      <p:font typeface="Nunito"/>
      <p:regular r:id="rId37"/>
      <p:bold r:id="rId38"/>
      <p:italic r:id="rId39"/>
      <p:boldItalic r:id="rId40"/>
    </p:embeddedFont>
    <p:embeddedFont>
      <p:font typeface="Mali"/>
      <p:regular r:id="rId41"/>
      <p:bold r:id="rId42"/>
      <p:italic r:id="rId43"/>
      <p:boldItalic r:id="rId44"/>
    </p:embeddedFont>
    <p:embeddedFont>
      <p:font typeface="Mali SemiBold"/>
      <p:regular r:id="rId45"/>
      <p:bold r:id="rId46"/>
      <p:italic r:id="rId47"/>
      <p:boldItalic r:id="rId48"/>
    </p:embeddedFont>
    <p:embeddedFont>
      <p:font typeface="Nunito Ligh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CE0A8C-666F-4329-873E-3A2228465E24}">
  <a:tblStyle styleId="{02CE0A8C-666F-4329-873E-3A2228465E2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40D2735-3BEA-41B9-9C9B-23842477A4FA}" styleName="Table_1">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rgbClr val="FFFFFF"/>
      </a:tcTxStyle>
      <a:tcStyle>
        <a:fill>
          <a:solidFill>
            <a:srgbClr val="5B9BD5"/>
          </a:solidFill>
        </a:fill>
      </a:tcStyle>
    </a:lastCol>
    <a:firstCol>
      <a:tcTxStyle b="on" i="off">
        <a:font>
          <a:latin typeface="Calibri"/>
          <a:ea typeface="Calibri"/>
          <a:cs typeface="Calibri"/>
        </a:font>
        <a:srgbClr val="FFFFFF"/>
      </a:tcTxStyle>
      <a:tcStyle>
        <a:fill>
          <a:solidFill>
            <a:srgbClr val="5B9BD5"/>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5B9BD5"/>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5B9BD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42" Type="http://schemas.openxmlformats.org/officeDocument/2006/relationships/font" Target="fonts/Mali-bold.fntdata"/><Relationship Id="rId41" Type="http://schemas.openxmlformats.org/officeDocument/2006/relationships/font" Target="fonts/Mali-regular.fntdata"/><Relationship Id="rId44" Type="http://schemas.openxmlformats.org/officeDocument/2006/relationships/font" Target="fonts/Mali-boldItalic.fntdata"/><Relationship Id="rId43" Type="http://schemas.openxmlformats.org/officeDocument/2006/relationships/font" Target="fonts/Mali-italic.fntdata"/><Relationship Id="rId46" Type="http://schemas.openxmlformats.org/officeDocument/2006/relationships/font" Target="fonts/MaliSemiBold-bold.fntdata"/><Relationship Id="rId45" Type="http://schemas.openxmlformats.org/officeDocument/2006/relationships/font" Target="fonts/MaliSemiBo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aliSemiBold-boldItalic.fntdata"/><Relationship Id="rId47" Type="http://schemas.openxmlformats.org/officeDocument/2006/relationships/font" Target="fonts/MaliSemiBold-italic.fntdata"/><Relationship Id="rId49" Type="http://schemas.openxmlformats.org/officeDocument/2006/relationships/font" Target="fonts/NunitoLigh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SemiBold-italic.fntdata"/><Relationship Id="rId30" Type="http://schemas.openxmlformats.org/officeDocument/2006/relationships/font" Target="fonts/NunitoSemiBold-bold.fntdata"/><Relationship Id="rId33" Type="http://schemas.openxmlformats.org/officeDocument/2006/relationships/font" Target="fonts/NunitoExtraLight-regular.fntdata"/><Relationship Id="rId32" Type="http://schemas.openxmlformats.org/officeDocument/2006/relationships/font" Target="fonts/NunitoSemiBold-boldItalic.fntdata"/><Relationship Id="rId35" Type="http://schemas.openxmlformats.org/officeDocument/2006/relationships/font" Target="fonts/NunitoExtraLight-italic.fntdata"/><Relationship Id="rId34" Type="http://schemas.openxmlformats.org/officeDocument/2006/relationships/font" Target="fonts/NunitoExtraLight-bold.fntdata"/><Relationship Id="rId37" Type="http://schemas.openxmlformats.org/officeDocument/2006/relationships/font" Target="fonts/Nunito-regular.fntdata"/><Relationship Id="rId36" Type="http://schemas.openxmlformats.org/officeDocument/2006/relationships/font" Target="fonts/NunitoExtraLight-boldItalic.fntdata"/><Relationship Id="rId39" Type="http://schemas.openxmlformats.org/officeDocument/2006/relationships/font" Target="fonts/Nunito-italic.fntdata"/><Relationship Id="rId38" Type="http://schemas.openxmlformats.org/officeDocument/2006/relationships/font" Target="fonts/Nunito-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font" Target="fonts/NunitoSemiBold-regular.fntdata"/><Relationship Id="rId51" Type="http://schemas.openxmlformats.org/officeDocument/2006/relationships/font" Target="fonts/NunitoLight-italic.fntdata"/><Relationship Id="rId50" Type="http://schemas.openxmlformats.org/officeDocument/2006/relationships/font" Target="fonts/NunitoLight-bold.fntdata"/><Relationship Id="rId52" Type="http://schemas.openxmlformats.org/officeDocument/2006/relationships/font" Target="fonts/Nunito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e8db2a7e22_4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e8db2a7e22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e8db2a7e22_4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e8db2a7e22_4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e8db2a7e22_4_1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e8db2a7e22_4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e8c58ba99b_5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e8c58ba99b_5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e8db2a7e22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e8db2a7e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e8db2a7e22_4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e8db2a7e22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e8c58ba99b_5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e8c58ba99b_5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e8c58ba99b_6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e8c58ba99b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e8c58ba99b_6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e8c58ba99b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e8187a8d37_1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e8187a8d3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e8c58ba99b_6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e8c58ba99b_6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e8187a8d37_1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e8187a8d37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e8187a8d37_1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e8187a8d37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e8187a8e17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e8187a8e1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e9cc9343f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e9cc9343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e9cc9343fe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e9cc9343f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e8db2a7e22_3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e8db2a7e22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e8db2a7e22_3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e8db2a7e22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e9cc9343fe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e9cc9343f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e8db2a7e22_4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e8db2a7e22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29000" y="772625"/>
            <a:ext cx="7146900" cy="1159800"/>
          </a:xfrm>
          <a:prstGeom prst="rect">
            <a:avLst/>
          </a:prstGeom>
        </p:spPr>
        <p:txBody>
          <a:bodyPr anchorCtr="0" anchor="t" bIns="0" lIns="0" spcFirstLastPara="1" rIns="0" wrap="square" tIns="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4" name="Shape 664"/>
        <p:cNvGrpSpPr/>
        <p:nvPr/>
      </p:nvGrpSpPr>
      <p:grpSpPr>
        <a:xfrm>
          <a:off x="0" y="0"/>
          <a:ext cx="0" cy="0"/>
          <a:chOff x="0" y="0"/>
          <a:chExt cx="0" cy="0"/>
        </a:xfrm>
      </p:grpSpPr>
      <p:sp>
        <p:nvSpPr>
          <p:cNvPr id="665" name="Google Shape;665;p1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66" name="Google Shape;666;p11"/>
          <p:cNvGrpSpPr/>
          <p:nvPr/>
        </p:nvGrpSpPr>
        <p:grpSpPr>
          <a:xfrm flipH="1" rot="-5400000">
            <a:off x="2172082" y="3352950"/>
            <a:ext cx="4799834" cy="6154586"/>
            <a:chOff x="8004404" y="372498"/>
            <a:chExt cx="3529549" cy="4525764"/>
          </a:xfrm>
        </p:grpSpPr>
        <p:grpSp>
          <p:nvGrpSpPr>
            <p:cNvPr id="667" name="Google Shape;667;p11"/>
            <p:cNvGrpSpPr/>
            <p:nvPr/>
          </p:nvGrpSpPr>
          <p:grpSpPr>
            <a:xfrm flipH="1" rot="-5400000">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flipH="1" rot="-5400000">
              <a:off x="9848714" y="1201031"/>
              <a:ext cx="196383" cy="2982574"/>
              <a:chOff x="1447800" y="152400"/>
              <a:chExt cx="318597" cy="4838699"/>
            </a:xfrm>
          </p:grpSpPr>
          <p:sp>
            <p:nvSpPr>
              <p:cNvPr id="711" name="Google Shape;711;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flipH="1" rot="-5400000">
              <a:off x="9689113" y="1336426"/>
              <a:ext cx="196383" cy="2982574"/>
              <a:chOff x="1600200" y="152400"/>
              <a:chExt cx="318597" cy="4838699"/>
            </a:xfrm>
          </p:grpSpPr>
          <p:sp>
            <p:nvSpPr>
              <p:cNvPr id="714" name="Google Shape;714;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flipH="1" rot="-5400000">
              <a:off x="9944475" y="1471836"/>
              <a:ext cx="196383" cy="2982574"/>
              <a:chOff x="533400" y="152400"/>
              <a:chExt cx="318597" cy="4838699"/>
            </a:xfrm>
          </p:grpSpPr>
          <p:sp>
            <p:nvSpPr>
              <p:cNvPr id="717" name="Google Shape;717;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flipH="1" rot="-5400000">
              <a:off x="9752954" y="1607231"/>
              <a:ext cx="196383" cy="2982574"/>
              <a:chOff x="685800" y="152400"/>
              <a:chExt cx="318597" cy="4838699"/>
            </a:xfrm>
          </p:grpSpPr>
          <p:sp>
            <p:nvSpPr>
              <p:cNvPr id="720" name="Google Shape;720;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flipH="1" rot="-5400000">
              <a:off x="9816794" y="1954222"/>
              <a:ext cx="196383" cy="2982574"/>
              <a:chOff x="990600" y="152400"/>
              <a:chExt cx="318597" cy="4838699"/>
            </a:xfrm>
          </p:grpSpPr>
          <p:sp>
            <p:nvSpPr>
              <p:cNvPr id="723" name="Google Shape;723;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flipH="1" rot="-5400000">
              <a:off x="9752954" y="2089589"/>
              <a:ext cx="196383" cy="2982574"/>
              <a:chOff x="3663063" y="152400"/>
              <a:chExt cx="318597" cy="4838699"/>
            </a:xfrm>
          </p:grpSpPr>
          <p:sp>
            <p:nvSpPr>
              <p:cNvPr id="726" name="Google Shape;726;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flipH="1" rot="-5400000">
              <a:off x="9880634" y="2225013"/>
              <a:ext cx="196383" cy="2982574"/>
              <a:chOff x="1295400" y="152400"/>
              <a:chExt cx="318597" cy="4838699"/>
            </a:xfrm>
          </p:grpSpPr>
          <p:sp>
            <p:nvSpPr>
              <p:cNvPr id="729" name="Google Shape;729;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flipH="1" rot="-5400000">
              <a:off x="9848714" y="2361002"/>
              <a:ext cx="196383" cy="2982574"/>
              <a:chOff x="1447800" y="152400"/>
              <a:chExt cx="318597" cy="4838699"/>
            </a:xfrm>
          </p:grpSpPr>
          <p:sp>
            <p:nvSpPr>
              <p:cNvPr id="732" name="Google Shape;732;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flipH="1" rot="-5400000">
              <a:off x="9721033" y="2496397"/>
              <a:ext cx="196383" cy="2982574"/>
              <a:chOff x="1600200" y="152400"/>
              <a:chExt cx="318597" cy="4838699"/>
            </a:xfrm>
          </p:grpSpPr>
          <p:sp>
            <p:nvSpPr>
              <p:cNvPr id="735" name="Google Shape;735;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flipH="1" rot="-5400000">
              <a:off x="9625273" y="2631806"/>
              <a:ext cx="196383" cy="2982574"/>
              <a:chOff x="533400" y="152400"/>
              <a:chExt cx="318597" cy="4838699"/>
            </a:xfrm>
          </p:grpSpPr>
          <p:sp>
            <p:nvSpPr>
              <p:cNvPr id="738" name="Google Shape;738;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flipH="1" rot="-5400000">
              <a:off x="9657193" y="2767202"/>
              <a:ext cx="196383" cy="2982574"/>
              <a:chOff x="685800" y="152400"/>
              <a:chExt cx="318597" cy="4838699"/>
            </a:xfrm>
          </p:grpSpPr>
          <p:sp>
            <p:nvSpPr>
              <p:cNvPr id="741" name="Google Shape;741;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flipH="1" rot="-5400000">
              <a:off x="9816794" y="2902597"/>
              <a:ext cx="196383" cy="2982574"/>
              <a:chOff x="838200" y="152400"/>
              <a:chExt cx="318597" cy="4838699"/>
            </a:xfrm>
          </p:grpSpPr>
          <p:sp>
            <p:nvSpPr>
              <p:cNvPr id="744" name="Google Shape;744;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flipH="1" rot="-5400000">
              <a:off x="9625273" y="3037992"/>
              <a:ext cx="196383" cy="2982574"/>
              <a:chOff x="990600" y="152400"/>
              <a:chExt cx="318597" cy="4838699"/>
            </a:xfrm>
          </p:grpSpPr>
          <p:sp>
            <p:nvSpPr>
              <p:cNvPr id="747" name="Google Shape;747;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flipH="1" rot="-5400000">
              <a:off x="9944475" y="3173359"/>
              <a:ext cx="196383" cy="2982574"/>
              <a:chOff x="3663063" y="152400"/>
              <a:chExt cx="318597" cy="4838699"/>
            </a:xfrm>
          </p:grpSpPr>
          <p:sp>
            <p:nvSpPr>
              <p:cNvPr id="750" name="Google Shape;750;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flipH="1" rot="-5400000">
              <a:off x="9784874" y="3308783"/>
              <a:ext cx="196383" cy="2982574"/>
              <a:chOff x="1295400" y="152400"/>
              <a:chExt cx="318597" cy="4838699"/>
            </a:xfrm>
          </p:grpSpPr>
          <p:sp>
            <p:nvSpPr>
              <p:cNvPr id="753" name="Google Shape;753;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encils">
  <p:cSld name="BLANK_1">
    <p:spTree>
      <p:nvGrpSpPr>
        <p:cNvPr id="755" name="Shape 755"/>
        <p:cNvGrpSpPr/>
        <p:nvPr/>
      </p:nvGrpSpPr>
      <p:grpSpPr>
        <a:xfrm>
          <a:off x="0" y="0"/>
          <a:ext cx="0" cy="0"/>
          <a:chOff x="0" y="0"/>
          <a:chExt cx="0" cy="0"/>
        </a:xfrm>
      </p:grpSpPr>
      <p:sp>
        <p:nvSpPr>
          <p:cNvPr id="756" name="Google Shape;756;p1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encil - Light paper">
  <p:cSld name="BLANK_1_1">
    <p:bg>
      <p:bgPr>
        <a:solidFill>
          <a:schemeClr val="accent5"/>
        </a:solidFill>
      </p:bgPr>
    </p:bg>
    <p:spTree>
      <p:nvGrpSpPr>
        <p:cNvPr id="757"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encil - Dark paper">
  <p:cSld name="BLANK_1_1_1">
    <p:bg>
      <p:bgPr>
        <a:solidFill>
          <a:schemeClr val="accent5"/>
        </a:solidFill>
      </p:bgPr>
    </p:bg>
    <p:spTree>
      <p:nvGrpSpPr>
        <p:cNvPr id="760" name="Shape 760"/>
        <p:cNvGrpSpPr/>
        <p:nvPr/>
      </p:nvGrpSpPr>
      <p:grpSpPr>
        <a:xfrm>
          <a:off x="0" y="0"/>
          <a:ext cx="0" cy="0"/>
          <a:chOff x="0" y="0"/>
          <a:chExt cx="0" cy="0"/>
        </a:xfrm>
      </p:grpSpPr>
      <p:pic>
        <p:nvPicPr>
          <p:cNvPr id="761" name="Google Shape;761;p14"/>
          <p:cNvPicPr preferRelativeResize="0"/>
          <p:nvPr/>
        </p:nvPicPr>
        <p:blipFill rotWithShape="1">
          <a:blip r:embed="rId2">
            <a:alphaModFix/>
          </a:blip>
          <a:srcRect b="0" l="0" r="0" t="0"/>
          <a:stretch/>
        </p:blipFill>
        <p:spPr>
          <a:xfrm>
            <a:off x="0" y="0"/>
            <a:ext cx="9144005" cy="5143500"/>
          </a:xfrm>
          <a:prstGeom prst="rect">
            <a:avLst/>
          </a:prstGeom>
          <a:noFill/>
          <a:ln>
            <a:noFill/>
          </a:ln>
        </p:spPr>
      </p:pic>
      <p:sp>
        <p:nvSpPr>
          <p:cNvPr id="762" name="Google Shape;762;p1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60" name="Shape 60"/>
        <p:cNvGrpSpPr/>
        <p:nvPr/>
      </p:nvGrpSpPr>
      <p:grpSpPr>
        <a:xfrm>
          <a:off x="0" y="0"/>
          <a:ext cx="0" cy="0"/>
          <a:chOff x="0" y="0"/>
          <a:chExt cx="0" cy="0"/>
        </a:xfrm>
      </p:grpSpPr>
      <p:sp>
        <p:nvSpPr>
          <p:cNvPr id="61" name="Google Shape;61;p3"/>
          <p:cNvSpPr txBox="1"/>
          <p:nvPr>
            <p:ph type="ctrTitle"/>
          </p:nvPr>
        </p:nvSpPr>
        <p:spPr>
          <a:xfrm>
            <a:off x="752800" y="440350"/>
            <a:ext cx="7485900" cy="1159800"/>
          </a:xfrm>
          <a:prstGeom prst="rect">
            <a:avLst/>
          </a:prstGeom>
        </p:spPr>
        <p:txBody>
          <a:bodyPr anchorCtr="0" anchor="b" bIns="0" lIns="0" spcFirstLastPara="1" rIns="0" wrap="square" tIns="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p:txBody>
      </p:sp>
      <p:sp>
        <p:nvSpPr>
          <p:cNvPr id="62" name="Google Shape;62;p3"/>
          <p:cNvSpPr txBox="1"/>
          <p:nvPr>
            <p:ph idx="1" type="subTitle"/>
          </p:nvPr>
        </p:nvSpPr>
        <p:spPr>
          <a:xfrm>
            <a:off x="752800" y="1697054"/>
            <a:ext cx="7485900" cy="784800"/>
          </a:xfrm>
          <a:prstGeom prst="rect">
            <a:avLst/>
          </a:prstGeom>
        </p:spPr>
        <p:txBody>
          <a:bodyPr anchorCtr="0" anchor="t" bIns="0" lIns="0" spcFirstLastPara="1" rIns="0" wrap="square" tIns="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12" name="Shape 112"/>
        <p:cNvGrpSpPr/>
        <p:nvPr/>
      </p:nvGrpSpPr>
      <p:grpSpPr>
        <a:xfrm>
          <a:off x="0" y="0"/>
          <a:ext cx="0" cy="0"/>
          <a:chOff x="0" y="0"/>
          <a:chExt cx="0" cy="0"/>
        </a:xfrm>
      </p:grpSpPr>
      <p:sp>
        <p:nvSpPr>
          <p:cNvPr id="113" name="Google Shape;113;p4"/>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lvl1pPr indent="-406400" lvl="0" marL="457200" rtl="0" algn="ctr">
              <a:lnSpc>
                <a:spcPct val="115000"/>
              </a:lnSpc>
              <a:spcBef>
                <a:spcPts val="600"/>
              </a:spcBef>
              <a:spcAft>
                <a:spcPts val="0"/>
              </a:spcAft>
              <a:buSzPts val="2800"/>
              <a:buFont typeface="Mali"/>
              <a:buChar char="✘"/>
              <a:defRPr sz="2800">
                <a:latin typeface="Mali"/>
                <a:ea typeface="Mali"/>
                <a:cs typeface="Mali"/>
                <a:sym typeface="Mali"/>
              </a:defRPr>
            </a:lvl1pPr>
            <a:lvl2pPr indent="-406400" lvl="1" marL="914400" rtl="0" algn="ctr">
              <a:lnSpc>
                <a:spcPct val="115000"/>
              </a:lnSpc>
              <a:spcBef>
                <a:spcPts val="1000"/>
              </a:spcBef>
              <a:spcAft>
                <a:spcPts val="0"/>
              </a:spcAft>
              <a:buSzPts val="2800"/>
              <a:buFont typeface="Mali"/>
              <a:buChar char="-"/>
              <a:defRPr sz="2800">
                <a:latin typeface="Mali"/>
                <a:ea typeface="Mali"/>
                <a:cs typeface="Mali"/>
                <a:sym typeface="Mali"/>
              </a:defRPr>
            </a:lvl2pPr>
            <a:lvl3pPr indent="-406400" lvl="2" marL="1371600" rtl="0" algn="ctr">
              <a:lnSpc>
                <a:spcPct val="115000"/>
              </a:lnSpc>
              <a:spcBef>
                <a:spcPts val="1000"/>
              </a:spcBef>
              <a:spcAft>
                <a:spcPts val="0"/>
              </a:spcAft>
              <a:buSzPts val="2800"/>
              <a:buFont typeface="Mali"/>
              <a:buChar char="-"/>
              <a:defRPr sz="2800">
                <a:latin typeface="Mali"/>
                <a:ea typeface="Mali"/>
                <a:cs typeface="Mali"/>
                <a:sym typeface="Mali"/>
              </a:defRPr>
            </a:lvl3pPr>
            <a:lvl4pPr indent="-406400" lvl="3" marL="1828800" rtl="0" algn="ctr">
              <a:lnSpc>
                <a:spcPct val="115000"/>
              </a:lnSpc>
              <a:spcBef>
                <a:spcPts val="1000"/>
              </a:spcBef>
              <a:spcAft>
                <a:spcPts val="0"/>
              </a:spcAft>
              <a:buSzPts val="2800"/>
              <a:buFont typeface="Mali"/>
              <a:buChar char="●"/>
              <a:defRPr sz="2800">
                <a:latin typeface="Mali"/>
                <a:ea typeface="Mali"/>
                <a:cs typeface="Mali"/>
                <a:sym typeface="Mali"/>
              </a:defRPr>
            </a:lvl4pPr>
            <a:lvl5pPr indent="-406400" lvl="4" marL="2286000" rtl="0" algn="ctr">
              <a:lnSpc>
                <a:spcPct val="115000"/>
              </a:lnSpc>
              <a:spcBef>
                <a:spcPts val="1000"/>
              </a:spcBef>
              <a:spcAft>
                <a:spcPts val="0"/>
              </a:spcAft>
              <a:buSzPts val="2800"/>
              <a:buFont typeface="Mali"/>
              <a:buChar char="○"/>
              <a:defRPr sz="2800">
                <a:latin typeface="Mali"/>
                <a:ea typeface="Mali"/>
                <a:cs typeface="Mali"/>
                <a:sym typeface="Mali"/>
              </a:defRPr>
            </a:lvl5pPr>
            <a:lvl6pPr indent="-406400" lvl="5" marL="2743200" rtl="0" algn="ctr">
              <a:lnSpc>
                <a:spcPct val="115000"/>
              </a:lnSpc>
              <a:spcBef>
                <a:spcPts val="1000"/>
              </a:spcBef>
              <a:spcAft>
                <a:spcPts val="0"/>
              </a:spcAft>
              <a:buSzPts val="2800"/>
              <a:buFont typeface="Mali"/>
              <a:buChar char="■"/>
              <a:defRPr sz="2800">
                <a:latin typeface="Mali"/>
                <a:ea typeface="Mali"/>
                <a:cs typeface="Mali"/>
                <a:sym typeface="Mali"/>
              </a:defRPr>
            </a:lvl6pPr>
            <a:lvl7pPr indent="-406400" lvl="6" marL="3200400" rtl="0" algn="ctr">
              <a:lnSpc>
                <a:spcPct val="115000"/>
              </a:lnSpc>
              <a:spcBef>
                <a:spcPts val="1000"/>
              </a:spcBef>
              <a:spcAft>
                <a:spcPts val="0"/>
              </a:spcAft>
              <a:buSzPts val="2800"/>
              <a:buFont typeface="Mali"/>
              <a:buChar char="●"/>
              <a:defRPr sz="2800">
                <a:latin typeface="Mali"/>
                <a:ea typeface="Mali"/>
                <a:cs typeface="Mali"/>
                <a:sym typeface="Mali"/>
              </a:defRPr>
            </a:lvl7pPr>
            <a:lvl8pPr indent="-406400" lvl="7" marL="3657600" rtl="0" algn="ctr">
              <a:lnSpc>
                <a:spcPct val="115000"/>
              </a:lnSpc>
              <a:spcBef>
                <a:spcPts val="1000"/>
              </a:spcBef>
              <a:spcAft>
                <a:spcPts val="0"/>
              </a:spcAft>
              <a:buSzPts val="2800"/>
              <a:buFont typeface="Mali"/>
              <a:buChar char="○"/>
              <a:defRPr sz="2800">
                <a:latin typeface="Mali"/>
                <a:ea typeface="Mali"/>
                <a:cs typeface="Mali"/>
                <a:sym typeface="Mali"/>
              </a:defRPr>
            </a:lvl8pPr>
            <a:lvl9pPr indent="-406400" lvl="8" marL="4114800" algn="ctr">
              <a:lnSpc>
                <a:spcPct val="115000"/>
              </a:lnSpc>
              <a:spcBef>
                <a:spcPts val="1000"/>
              </a:spcBef>
              <a:spcAft>
                <a:spcPts val="1000"/>
              </a:spcAft>
              <a:buSzPts val="2800"/>
              <a:buFont typeface="Mali"/>
              <a:buChar char="■"/>
              <a:defRPr sz="2800">
                <a:latin typeface="Mali"/>
                <a:ea typeface="Mali"/>
                <a:cs typeface="Mali"/>
                <a:sym typeface="Mali"/>
              </a:defRPr>
            </a:lvl9pPr>
          </a:lstStyle>
          <a:p/>
        </p:txBody>
      </p:sp>
      <p:sp>
        <p:nvSpPr>
          <p:cNvPr id="114" name="Google Shape;114;p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3"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sz="3600">
                <a:latin typeface="Nunito SemiBold"/>
                <a:ea typeface="Nunito SemiBold"/>
                <a:cs typeface="Nunito SemiBold"/>
                <a:sym typeface="Nunito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6" name="Google Shape;166;p5"/>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lvl1pPr indent="-317500" lvl="0" marL="457200">
              <a:spcBef>
                <a:spcPts val="600"/>
              </a:spcBef>
              <a:spcAft>
                <a:spcPts val="0"/>
              </a:spcAft>
              <a:buSzPts val="1400"/>
              <a:buChar char="✘"/>
              <a:defRPr/>
            </a:lvl1pPr>
            <a:lvl2pPr indent="-381000" lvl="1" marL="914400">
              <a:spcBef>
                <a:spcPts val="1000"/>
              </a:spcBef>
              <a:spcAft>
                <a:spcPts val="0"/>
              </a:spcAft>
              <a:buSzPts val="2400"/>
              <a:buChar char="-"/>
              <a:defRPr/>
            </a:lvl2pPr>
            <a:lvl3pPr indent="-381000" lvl="2" marL="1371600">
              <a:spcBef>
                <a:spcPts val="1000"/>
              </a:spcBef>
              <a:spcAft>
                <a:spcPts val="0"/>
              </a:spcAft>
              <a:buSzPts val="2400"/>
              <a:buChar char="-"/>
              <a:defRPr/>
            </a:lvl3pPr>
            <a:lvl4pPr indent="-381000" lvl="3" marL="1828800">
              <a:spcBef>
                <a:spcPts val="1000"/>
              </a:spcBef>
              <a:spcAft>
                <a:spcPts val="0"/>
              </a:spcAft>
              <a:buSzPts val="2400"/>
              <a:buChar char="●"/>
              <a:defRPr/>
            </a:lvl4pPr>
            <a:lvl5pPr indent="-381000" lvl="4" marL="2286000">
              <a:spcBef>
                <a:spcPts val="1000"/>
              </a:spcBef>
              <a:spcAft>
                <a:spcPts val="0"/>
              </a:spcAft>
              <a:buSzPts val="2400"/>
              <a:buChar char="○"/>
              <a:defRPr/>
            </a:lvl5pPr>
            <a:lvl6pPr indent="-381000" lvl="5" marL="2743200">
              <a:spcBef>
                <a:spcPts val="1000"/>
              </a:spcBef>
              <a:spcAft>
                <a:spcPts val="0"/>
              </a:spcAft>
              <a:buSzPts val="2400"/>
              <a:buChar char="■"/>
              <a:defRPr/>
            </a:lvl6pPr>
            <a:lvl7pPr indent="-381000" lvl="6" marL="3200400">
              <a:spcBef>
                <a:spcPts val="1000"/>
              </a:spcBef>
              <a:spcAft>
                <a:spcPts val="0"/>
              </a:spcAft>
              <a:buSzPts val="2400"/>
              <a:buChar char="●"/>
              <a:defRPr/>
            </a:lvl7pPr>
            <a:lvl8pPr indent="-381000" lvl="7" marL="3657600">
              <a:spcBef>
                <a:spcPts val="1000"/>
              </a:spcBef>
              <a:spcAft>
                <a:spcPts val="0"/>
              </a:spcAft>
              <a:buSzPts val="2400"/>
              <a:buChar char="○"/>
              <a:defRPr/>
            </a:lvl8pPr>
            <a:lvl9pPr indent="-381000" lvl="8" marL="4114800">
              <a:spcBef>
                <a:spcPts val="1000"/>
              </a:spcBef>
              <a:spcAft>
                <a:spcPts val="1000"/>
              </a:spcAft>
              <a:buSzPts val="2400"/>
              <a:buChar char="■"/>
              <a:defRPr/>
            </a:lvl9pPr>
          </a:lstStyle>
          <a:p/>
        </p:txBody>
      </p:sp>
      <p:sp>
        <p:nvSpPr>
          <p:cNvPr id="167" name="Google Shape;167;p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flipH="1" rot="-5400000">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flipH="1" rot="-5400000">
              <a:off x="9848714" y="1201031"/>
              <a:ext cx="196383" cy="2982574"/>
              <a:chOff x="1447800" y="152400"/>
              <a:chExt cx="318597" cy="4838699"/>
            </a:xfrm>
          </p:grpSpPr>
          <p:sp>
            <p:nvSpPr>
              <p:cNvPr id="213" name="Google Shape;213;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flipH="1" rot="-5400000">
              <a:off x="9689113" y="1336426"/>
              <a:ext cx="196383" cy="2982574"/>
              <a:chOff x="1600200" y="152400"/>
              <a:chExt cx="318597" cy="4838699"/>
            </a:xfrm>
          </p:grpSpPr>
          <p:sp>
            <p:nvSpPr>
              <p:cNvPr id="216" name="Google Shape;216;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flipH="1" rot="-5400000">
              <a:off x="9944475" y="1471836"/>
              <a:ext cx="196383" cy="2982574"/>
              <a:chOff x="533400" y="152400"/>
              <a:chExt cx="318597" cy="4838699"/>
            </a:xfrm>
          </p:grpSpPr>
          <p:sp>
            <p:nvSpPr>
              <p:cNvPr id="219" name="Google Shape;219;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flipH="1" rot="-5400000">
              <a:off x="9752954" y="1607231"/>
              <a:ext cx="196383" cy="2982574"/>
              <a:chOff x="685800" y="152400"/>
              <a:chExt cx="318597" cy="4838699"/>
            </a:xfrm>
          </p:grpSpPr>
          <p:sp>
            <p:nvSpPr>
              <p:cNvPr id="222" name="Google Shape;222;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flipH="1" rot="-5400000">
              <a:off x="9816794" y="1954222"/>
              <a:ext cx="196383" cy="2982574"/>
              <a:chOff x="990600" y="152400"/>
              <a:chExt cx="318597" cy="4838699"/>
            </a:xfrm>
          </p:grpSpPr>
          <p:sp>
            <p:nvSpPr>
              <p:cNvPr id="225" name="Google Shape;225;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flipH="1" rot="-5400000">
              <a:off x="9752954" y="2089589"/>
              <a:ext cx="196383" cy="2982574"/>
              <a:chOff x="3663063" y="152400"/>
              <a:chExt cx="318597" cy="4838699"/>
            </a:xfrm>
          </p:grpSpPr>
          <p:sp>
            <p:nvSpPr>
              <p:cNvPr id="228" name="Google Shape;228;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flipH="1" rot="-5400000">
              <a:off x="9880634" y="2225013"/>
              <a:ext cx="196383" cy="2982574"/>
              <a:chOff x="1295400" y="152400"/>
              <a:chExt cx="318597" cy="4838699"/>
            </a:xfrm>
          </p:grpSpPr>
          <p:sp>
            <p:nvSpPr>
              <p:cNvPr id="231" name="Google Shape;231;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flipH="1" rot="-5400000">
              <a:off x="9848714" y="2361002"/>
              <a:ext cx="196383" cy="2982574"/>
              <a:chOff x="1447800" y="152400"/>
              <a:chExt cx="318597" cy="4838699"/>
            </a:xfrm>
          </p:grpSpPr>
          <p:sp>
            <p:nvSpPr>
              <p:cNvPr id="234" name="Google Shape;234;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flipH="1" rot="-5400000">
              <a:off x="9721033" y="2496397"/>
              <a:ext cx="196383" cy="2982574"/>
              <a:chOff x="1600200" y="152400"/>
              <a:chExt cx="318597" cy="4838699"/>
            </a:xfrm>
          </p:grpSpPr>
          <p:sp>
            <p:nvSpPr>
              <p:cNvPr id="237" name="Google Shape;237;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flipH="1" rot="-5400000">
              <a:off x="9625273" y="2631806"/>
              <a:ext cx="196383" cy="2982574"/>
              <a:chOff x="533400" y="152400"/>
              <a:chExt cx="318597" cy="4838699"/>
            </a:xfrm>
          </p:grpSpPr>
          <p:sp>
            <p:nvSpPr>
              <p:cNvPr id="240" name="Google Shape;240;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flipH="1" rot="-5400000">
              <a:off x="9657193" y="2767202"/>
              <a:ext cx="196383" cy="2982574"/>
              <a:chOff x="685800" y="152400"/>
              <a:chExt cx="318597" cy="4838699"/>
            </a:xfrm>
          </p:grpSpPr>
          <p:sp>
            <p:nvSpPr>
              <p:cNvPr id="243" name="Google Shape;243;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flipH="1" rot="-5400000">
              <a:off x="9816794" y="2902597"/>
              <a:ext cx="196383" cy="2982574"/>
              <a:chOff x="838200" y="152400"/>
              <a:chExt cx="318597" cy="4838699"/>
            </a:xfrm>
          </p:grpSpPr>
          <p:sp>
            <p:nvSpPr>
              <p:cNvPr id="246" name="Google Shape;246;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flipH="1" rot="-5400000">
              <a:off x="9625273" y="3037992"/>
              <a:ext cx="196383" cy="2982574"/>
              <a:chOff x="990600" y="152400"/>
              <a:chExt cx="318597" cy="4838699"/>
            </a:xfrm>
          </p:grpSpPr>
          <p:sp>
            <p:nvSpPr>
              <p:cNvPr id="249" name="Google Shape;249;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flipH="1" rot="-5400000">
              <a:off x="9944475" y="3173359"/>
              <a:ext cx="196383" cy="2982574"/>
              <a:chOff x="3663063" y="152400"/>
              <a:chExt cx="318597" cy="4838699"/>
            </a:xfrm>
          </p:grpSpPr>
          <p:sp>
            <p:nvSpPr>
              <p:cNvPr id="252" name="Google Shape;252;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flipH="1" rot="-5400000">
              <a:off x="9784874" y="3308783"/>
              <a:ext cx="196383" cy="2982574"/>
              <a:chOff x="1295400" y="152400"/>
              <a:chExt cx="318597" cy="4838699"/>
            </a:xfrm>
          </p:grpSpPr>
          <p:sp>
            <p:nvSpPr>
              <p:cNvPr id="255" name="Google Shape;255;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image">
  <p:cSld name="TITLE_AND_BODY_1">
    <p:bg>
      <p:bgPr>
        <a:solidFill>
          <a:schemeClr val="dk1"/>
        </a:solidFill>
      </p:bgPr>
    </p:bg>
    <p:spTree>
      <p:nvGrpSpPr>
        <p:cNvPr id="257"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b="0" l="0" r="50097" t="0"/>
          <a:stretch/>
        </p:blipFill>
        <p:spPr>
          <a:xfrm>
            <a:off x="0" y="0"/>
            <a:ext cx="4563024" cy="5143500"/>
          </a:xfrm>
          <a:prstGeom prst="rect">
            <a:avLst/>
          </a:prstGeom>
          <a:noFill/>
          <a:ln>
            <a:noFill/>
          </a:ln>
          <a:effectLst>
            <a:outerShdw blurRad="114300" rotWithShape="0" algn="bl" dist="9525">
              <a:schemeClr val="dk1">
                <a:alpha val="30000"/>
              </a:schemeClr>
            </a:outerShdw>
          </a:effectLst>
        </p:spPr>
      </p:pic>
      <p:sp>
        <p:nvSpPr>
          <p:cNvPr id="259" name="Google Shape;259;p6"/>
          <p:cNvSpPr/>
          <p:nvPr/>
        </p:nvSpPr>
        <p:spPr>
          <a:xfrm rot="197195">
            <a:off x="267937" y="14512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txBox="1"/>
          <p:nvPr>
            <p:ph type="title"/>
          </p:nvPr>
        </p:nvSpPr>
        <p:spPr>
          <a:xfrm>
            <a:off x="524200" y="983900"/>
            <a:ext cx="3446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1" name="Google Shape;261;p6"/>
          <p:cNvSpPr txBox="1"/>
          <p:nvPr>
            <p:ph idx="1" type="body"/>
          </p:nvPr>
        </p:nvSpPr>
        <p:spPr>
          <a:xfrm>
            <a:off x="524200" y="1809750"/>
            <a:ext cx="3446100" cy="2621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262" name="Google Shape;262;p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flipH="1" rot="-5400000">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flipH="1" rot="-5400000">
              <a:off x="9848714" y="1201031"/>
              <a:ext cx="196383" cy="2982574"/>
              <a:chOff x="1447800" y="152400"/>
              <a:chExt cx="318597" cy="4838699"/>
            </a:xfrm>
          </p:grpSpPr>
          <p:sp>
            <p:nvSpPr>
              <p:cNvPr id="308" name="Google Shape;308;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flipH="1" rot="-5400000">
              <a:off x="9689113" y="1336426"/>
              <a:ext cx="196383" cy="2982574"/>
              <a:chOff x="1600200" y="152400"/>
              <a:chExt cx="318597" cy="4838699"/>
            </a:xfrm>
          </p:grpSpPr>
          <p:sp>
            <p:nvSpPr>
              <p:cNvPr id="311" name="Google Shape;311;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flipH="1" rot="-5400000">
              <a:off x="9944475" y="1471836"/>
              <a:ext cx="196383" cy="2982574"/>
              <a:chOff x="533400" y="152400"/>
              <a:chExt cx="318597" cy="4838699"/>
            </a:xfrm>
          </p:grpSpPr>
          <p:sp>
            <p:nvSpPr>
              <p:cNvPr id="314" name="Google Shape;314;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flipH="1" rot="-5400000">
              <a:off x="9752954" y="1607231"/>
              <a:ext cx="196383" cy="2982574"/>
              <a:chOff x="685800" y="152400"/>
              <a:chExt cx="318597" cy="4838699"/>
            </a:xfrm>
          </p:grpSpPr>
          <p:sp>
            <p:nvSpPr>
              <p:cNvPr id="317" name="Google Shape;317;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flipH="1" rot="-5400000">
              <a:off x="9816794" y="1954222"/>
              <a:ext cx="196383" cy="2982574"/>
              <a:chOff x="990600" y="152400"/>
              <a:chExt cx="318597" cy="4838699"/>
            </a:xfrm>
          </p:grpSpPr>
          <p:sp>
            <p:nvSpPr>
              <p:cNvPr id="320" name="Google Shape;320;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flipH="1" rot="-5400000">
              <a:off x="9752954" y="2089589"/>
              <a:ext cx="196383" cy="2982574"/>
              <a:chOff x="3663063" y="152400"/>
              <a:chExt cx="318597" cy="4838699"/>
            </a:xfrm>
          </p:grpSpPr>
          <p:sp>
            <p:nvSpPr>
              <p:cNvPr id="323" name="Google Shape;323;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flipH="1" rot="-5400000">
              <a:off x="9880634" y="2225013"/>
              <a:ext cx="196383" cy="2982574"/>
              <a:chOff x="1295400" y="152400"/>
              <a:chExt cx="318597" cy="4838699"/>
            </a:xfrm>
          </p:grpSpPr>
          <p:sp>
            <p:nvSpPr>
              <p:cNvPr id="326" name="Google Shape;326;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flipH="1" rot="-5400000">
              <a:off x="9848714" y="2361002"/>
              <a:ext cx="196383" cy="2982574"/>
              <a:chOff x="1447800" y="152400"/>
              <a:chExt cx="318597" cy="4838699"/>
            </a:xfrm>
          </p:grpSpPr>
          <p:sp>
            <p:nvSpPr>
              <p:cNvPr id="329" name="Google Shape;329;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flipH="1" rot="-5400000">
              <a:off x="9721033" y="2496397"/>
              <a:ext cx="196383" cy="2982574"/>
              <a:chOff x="1600200" y="152400"/>
              <a:chExt cx="318597" cy="4838699"/>
            </a:xfrm>
          </p:grpSpPr>
          <p:sp>
            <p:nvSpPr>
              <p:cNvPr id="332" name="Google Shape;332;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flipH="1" rot="-5400000">
              <a:off x="9625273" y="2631806"/>
              <a:ext cx="196383" cy="2982574"/>
              <a:chOff x="533400" y="152400"/>
              <a:chExt cx="318597" cy="4838699"/>
            </a:xfrm>
          </p:grpSpPr>
          <p:sp>
            <p:nvSpPr>
              <p:cNvPr id="335" name="Google Shape;335;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flipH="1" rot="-5400000">
              <a:off x="9657193" y="2767202"/>
              <a:ext cx="196383" cy="2982574"/>
              <a:chOff x="685800" y="152400"/>
              <a:chExt cx="318597" cy="4838699"/>
            </a:xfrm>
          </p:grpSpPr>
          <p:sp>
            <p:nvSpPr>
              <p:cNvPr id="338" name="Google Shape;338;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flipH="1" rot="-5400000">
              <a:off x="9816794" y="2902597"/>
              <a:ext cx="196383" cy="2982574"/>
              <a:chOff x="838200" y="152400"/>
              <a:chExt cx="318597" cy="4838699"/>
            </a:xfrm>
          </p:grpSpPr>
          <p:sp>
            <p:nvSpPr>
              <p:cNvPr id="341" name="Google Shape;341;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flipH="1" rot="-5400000">
              <a:off x="9625273" y="3037992"/>
              <a:ext cx="196383" cy="2982574"/>
              <a:chOff x="990600" y="152400"/>
              <a:chExt cx="318597" cy="4838699"/>
            </a:xfrm>
          </p:grpSpPr>
          <p:sp>
            <p:nvSpPr>
              <p:cNvPr id="344" name="Google Shape;344;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flipH="1" rot="-5400000">
              <a:off x="9944475" y="3173359"/>
              <a:ext cx="196383" cy="2982574"/>
              <a:chOff x="3663063" y="152400"/>
              <a:chExt cx="318597" cy="4838699"/>
            </a:xfrm>
          </p:grpSpPr>
          <p:sp>
            <p:nvSpPr>
              <p:cNvPr id="347" name="Google Shape;347;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flipH="1" rot="-5400000">
              <a:off x="9784874" y="3308783"/>
              <a:ext cx="196383" cy="2982574"/>
              <a:chOff x="1295400" y="152400"/>
              <a:chExt cx="318597" cy="4838699"/>
            </a:xfrm>
          </p:grpSpPr>
          <p:sp>
            <p:nvSpPr>
              <p:cNvPr id="350" name="Google Shape;350;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52" name="Shape 352"/>
        <p:cNvGrpSpPr/>
        <p:nvPr/>
      </p:nvGrpSpPr>
      <p:grpSpPr>
        <a:xfrm>
          <a:off x="0" y="0"/>
          <a:ext cx="0" cy="0"/>
          <a:chOff x="0" y="0"/>
          <a:chExt cx="0" cy="0"/>
        </a:xfrm>
      </p:grpSpPr>
      <p:sp>
        <p:nvSpPr>
          <p:cNvPr id="353" name="Google Shape;353;p7"/>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4" name="Google Shape;354;p7"/>
          <p:cNvSpPr txBox="1"/>
          <p:nvPr>
            <p:ph idx="1" type="body"/>
          </p:nvPr>
        </p:nvSpPr>
        <p:spPr>
          <a:xfrm>
            <a:off x="829000"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5" name="Google Shape;355;p7"/>
          <p:cNvSpPr txBox="1"/>
          <p:nvPr>
            <p:ph idx="2" type="body"/>
          </p:nvPr>
        </p:nvSpPr>
        <p:spPr>
          <a:xfrm>
            <a:off x="4513595"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6" name="Google Shape;356;p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flipH="1" rot="-5400000">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flipH="1" rot="-5400000">
              <a:off x="9848714" y="1201031"/>
              <a:ext cx="196383" cy="2982574"/>
              <a:chOff x="1447800" y="152400"/>
              <a:chExt cx="318597" cy="4838699"/>
            </a:xfrm>
          </p:grpSpPr>
          <p:sp>
            <p:nvSpPr>
              <p:cNvPr id="402" name="Google Shape;402;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flipH="1" rot="-5400000">
              <a:off x="9689113" y="1336426"/>
              <a:ext cx="196383" cy="2982574"/>
              <a:chOff x="1600200" y="152400"/>
              <a:chExt cx="318597" cy="4838699"/>
            </a:xfrm>
          </p:grpSpPr>
          <p:sp>
            <p:nvSpPr>
              <p:cNvPr id="405" name="Google Shape;405;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flipH="1" rot="-5400000">
              <a:off x="9944475" y="1471836"/>
              <a:ext cx="196383" cy="2982574"/>
              <a:chOff x="533400" y="152400"/>
              <a:chExt cx="318597" cy="4838699"/>
            </a:xfrm>
          </p:grpSpPr>
          <p:sp>
            <p:nvSpPr>
              <p:cNvPr id="408" name="Google Shape;408;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flipH="1" rot="-5400000">
              <a:off x="9752954" y="1607231"/>
              <a:ext cx="196383" cy="2982574"/>
              <a:chOff x="685800" y="152400"/>
              <a:chExt cx="318597" cy="4838699"/>
            </a:xfrm>
          </p:grpSpPr>
          <p:sp>
            <p:nvSpPr>
              <p:cNvPr id="411" name="Google Shape;411;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flipH="1" rot="-5400000">
              <a:off x="9816794" y="1954222"/>
              <a:ext cx="196383" cy="2982574"/>
              <a:chOff x="990600" y="152400"/>
              <a:chExt cx="318597" cy="4838699"/>
            </a:xfrm>
          </p:grpSpPr>
          <p:sp>
            <p:nvSpPr>
              <p:cNvPr id="414" name="Google Shape;414;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flipH="1" rot="-5400000">
              <a:off x="9752954" y="2089589"/>
              <a:ext cx="196383" cy="2982574"/>
              <a:chOff x="3663063" y="152400"/>
              <a:chExt cx="318597" cy="4838699"/>
            </a:xfrm>
          </p:grpSpPr>
          <p:sp>
            <p:nvSpPr>
              <p:cNvPr id="417" name="Google Shape;417;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flipH="1" rot="-5400000">
              <a:off x="9880634" y="2225013"/>
              <a:ext cx="196383" cy="2982574"/>
              <a:chOff x="1295400" y="152400"/>
              <a:chExt cx="318597" cy="4838699"/>
            </a:xfrm>
          </p:grpSpPr>
          <p:sp>
            <p:nvSpPr>
              <p:cNvPr id="420" name="Google Shape;420;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flipH="1" rot="-5400000">
              <a:off x="9848714" y="2361002"/>
              <a:ext cx="196383" cy="2982574"/>
              <a:chOff x="1447800" y="152400"/>
              <a:chExt cx="318597" cy="4838699"/>
            </a:xfrm>
          </p:grpSpPr>
          <p:sp>
            <p:nvSpPr>
              <p:cNvPr id="423" name="Google Shape;423;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flipH="1" rot="-5400000">
              <a:off x="9721033" y="2496397"/>
              <a:ext cx="196383" cy="2982574"/>
              <a:chOff x="1600200" y="152400"/>
              <a:chExt cx="318597" cy="4838699"/>
            </a:xfrm>
          </p:grpSpPr>
          <p:sp>
            <p:nvSpPr>
              <p:cNvPr id="426" name="Google Shape;426;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flipH="1" rot="-5400000">
              <a:off x="9625273" y="2631806"/>
              <a:ext cx="196383" cy="2982574"/>
              <a:chOff x="533400" y="152400"/>
              <a:chExt cx="318597" cy="4838699"/>
            </a:xfrm>
          </p:grpSpPr>
          <p:sp>
            <p:nvSpPr>
              <p:cNvPr id="429" name="Google Shape;429;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flipH="1" rot="-5400000">
              <a:off x="9657193" y="2767202"/>
              <a:ext cx="196383" cy="2982574"/>
              <a:chOff x="685800" y="152400"/>
              <a:chExt cx="318597" cy="4838699"/>
            </a:xfrm>
          </p:grpSpPr>
          <p:sp>
            <p:nvSpPr>
              <p:cNvPr id="432" name="Google Shape;432;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flipH="1" rot="-5400000">
              <a:off x="9816794" y="2902597"/>
              <a:ext cx="196383" cy="2982574"/>
              <a:chOff x="838200" y="152400"/>
              <a:chExt cx="318597" cy="4838699"/>
            </a:xfrm>
          </p:grpSpPr>
          <p:sp>
            <p:nvSpPr>
              <p:cNvPr id="435" name="Google Shape;435;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flipH="1" rot="-5400000">
              <a:off x="9625273" y="3037992"/>
              <a:ext cx="196383" cy="2982574"/>
              <a:chOff x="990600" y="152400"/>
              <a:chExt cx="318597" cy="4838699"/>
            </a:xfrm>
          </p:grpSpPr>
          <p:sp>
            <p:nvSpPr>
              <p:cNvPr id="438" name="Google Shape;438;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flipH="1" rot="-5400000">
              <a:off x="9944475" y="3173359"/>
              <a:ext cx="196383" cy="2982574"/>
              <a:chOff x="3663063" y="152400"/>
              <a:chExt cx="318597" cy="4838699"/>
            </a:xfrm>
          </p:grpSpPr>
          <p:sp>
            <p:nvSpPr>
              <p:cNvPr id="441" name="Google Shape;441;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flipH="1" rot="-5400000">
              <a:off x="9784874" y="3308783"/>
              <a:ext cx="196383" cy="2982574"/>
              <a:chOff x="1295400" y="152400"/>
              <a:chExt cx="318597" cy="4838699"/>
            </a:xfrm>
          </p:grpSpPr>
          <p:sp>
            <p:nvSpPr>
              <p:cNvPr id="444" name="Google Shape;444;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7" name="Shape 447"/>
        <p:cNvGrpSpPr/>
        <p:nvPr/>
      </p:nvGrpSpPr>
      <p:grpSpPr>
        <a:xfrm>
          <a:off x="0" y="0"/>
          <a:ext cx="0" cy="0"/>
          <a:chOff x="0" y="0"/>
          <a:chExt cx="0" cy="0"/>
        </a:xfrm>
      </p:grpSpPr>
      <p:sp>
        <p:nvSpPr>
          <p:cNvPr id="448" name="Google Shape;448;p8"/>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9" name="Google Shape;449;p8"/>
          <p:cNvSpPr txBox="1"/>
          <p:nvPr>
            <p:ph idx="1" type="body"/>
          </p:nvPr>
        </p:nvSpPr>
        <p:spPr>
          <a:xfrm>
            <a:off x="829000"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0" name="Google Shape;450;p8"/>
          <p:cNvSpPr txBox="1"/>
          <p:nvPr>
            <p:ph idx="2" type="body"/>
          </p:nvPr>
        </p:nvSpPr>
        <p:spPr>
          <a:xfrm>
            <a:off x="3257803"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1" name="Google Shape;451;p8"/>
          <p:cNvSpPr txBox="1"/>
          <p:nvPr>
            <p:ph idx="3" type="body"/>
          </p:nvPr>
        </p:nvSpPr>
        <p:spPr>
          <a:xfrm>
            <a:off x="5686607"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2" name="Google Shape;452;p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53" name="Google Shape;453;p8"/>
          <p:cNvGrpSpPr/>
          <p:nvPr/>
        </p:nvGrpSpPr>
        <p:grpSpPr>
          <a:xfrm>
            <a:off x="8004404" y="417297"/>
            <a:ext cx="3529549" cy="4525764"/>
            <a:chOff x="8004404" y="372498"/>
            <a:chExt cx="3529549" cy="4525764"/>
          </a:xfrm>
        </p:grpSpPr>
        <p:grpSp>
          <p:nvGrpSpPr>
            <p:cNvPr id="454" name="Google Shape;454;p8"/>
            <p:cNvGrpSpPr/>
            <p:nvPr/>
          </p:nvGrpSpPr>
          <p:grpSpPr>
            <a:xfrm flipH="1" rot="-5400000">
              <a:off x="8541351" y="-164449"/>
              <a:ext cx="2227938" cy="3301831"/>
              <a:chOff x="3485371" y="1424851"/>
              <a:chExt cx="5318543" cy="7882145"/>
            </a:xfrm>
          </p:grpSpPr>
          <p:grpSp>
            <p:nvGrpSpPr>
              <p:cNvPr id="455" name="Google Shape;455;p8"/>
              <p:cNvGrpSpPr/>
              <p:nvPr/>
            </p:nvGrpSpPr>
            <p:grpSpPr>
              <a:xfrm>
                <a:off x="3485371" y="1958251"/>
                <a:ext cx="468816" cy="7120145"/>
                <a:chOff x="1447800" y="152400"/>
                <a:chExt cx="318597" cy="4838699"/>
              </a:xfrm>
            </p:grpSpPr>
            <p:sp>
              <p:nvSpPr>
                <p:cNvPr id="456" name="Google Shape;456;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57" name="Google Shape;457;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58" name="Google Shape;458;p8"/>
              <p:cNvGrpSpPr/>
              <p:nvPr/>
            </p:nvGrpSpPr>
            <p:grpSpPr>
              <a:xfrm>
                <a:off x="3808592" y="1577251"/>
                <a:ext cx="468816" cy="7120145"/>
                <a:chOff x="1600200" y="152400"/>
                <a:chExt cx="318597" cy="4838699"/>
              </a:xfrm>
            </p:grpSpPr>
            <p:sp>
              <p:nvSpPr>
                <p:cNvPr id="459" name="Google Shape;459;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0" name="Google Shape;460;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61" name="Google Shape;461;p8"/>
              <p:cNvGrpSpPr/>
              <p:nvPr/>
            </p:nvGrpSpPr>
            <p:grpSpPr>
              <a:xfrm>
                <a:off x="4131812" y="2186851"/>
                <a:ext cx="468816" cy="7120145"/>
                <a:chOff x="533400" y="152400"/>
                <a:chExt cx="318597" cy="4838699"/>
              </a:xfrm>
            </p:grpSpPr>
            <p:sp>
              <p:nvSpPr>
                <p:cNvPr id="462" name="Google Shape;462;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3" name="Google Shape;463;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64" name="Google Shape;464;p8"/>
              <p:cNvGrpSpPr/>
              <p:nvPr/>
            </p:nvGrpSpPr>
            <p:grpSpPr>
              <a:xfrm>
                <a:off x="4455033" y="1729651"/>
                <a:ext cx="468816" cy="7120145"/>
                <a:chOff x="685800" y="152400"/>
                <a:chExt cx="318597" cy="4838699"/>
              </a:xfrm>
            </p:grpSpPr>
            <p:sp>
              <p:nvSpPr>
                <p:cNvPr id="465" name="Google Shape;465;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6" name="Google Shape;466;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67" name="Google Shape;467;p8"/>
              <p:cNvGrpSpPr/>
              <p:nvPr/>
            </p:nvGrpSpPr>
            <p:grpSpPr>
              <a:xfrm>
                <a:off x="4778254" y="1424851"/>
                <a:ext cx="468816" cy="7120145"/>
                <a:chOff x="838200" y="152400"/>
                <a:chExt cx="318597" cy="4838699"/>
              </a:xfrm>
            </p:grpSpPr>
            <p:sp>
              <p:nvSpPr>
                <p:cNvPr id="468" name="Google Shape;468;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9" name="Google Shape;469;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70" name="Google Shape;470;p8"/>
              <p:cNvGrpSpPr/>
              <p:nvPr/>
            </p:nvGrpSpPr>
            <p:grpSpPr>
              <a:xfrm>
                <a:off x="5101474" y="1882051"/>
                <a:ext cx="468816" cy="7120145"/>
                <a:chOff x="990600" y="152400"/>
                <a:chExt cx="318597" cy="4838699"/>
              </a:xfrm>
            </p:grpSpPr>
            <p:sp>
              <p:nvSpPr>
                <p:cNvPr id="471" name="Google Shape;471;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2" name="Google Shape;472;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73" name="Google Shape;473;p8"/>
              <p:cNvGrpSpPr/>
              <p:nvPr/>
            </p:nvGrpSpPr>
            <p:grpSpPr>
              <a:xfrm>
                <a:off x="5424695" y="1729651"/>
                <a:ext cx="468816" cy="7120145"/>
                <a:chOff x="3663063" y="152400"/>
                <a:chExt cx="318597" cy="4838699"/>
              </a:xfrm>
            </p:grpSpPr>
            <p:sp>
              <p:nvSpPr>
                <p:cNvPr id="474" name="Google Shape;474;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5" name="Google Shape;475;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76" name="Google Shape;476;p8"/>
              <p:cNvGrpSpPr/>
              <p:nvPr/>
            </p:nvGrpSpPr>
            <p:grpSpPr>
              <a:xfrm>
                <a:off x="5929821" y="2034451"/>
                <a:ext cx="468816" cy="7120145"/>
                <a:chOff x="1419019" y="152400"/>
                <a:chExt cx="318597" cy="4838699"/>
              </a:xfrm>
            </p:grpSpPr>
            <p:sp>
              <p:nvSpPr>
                <p:cNvPr id="477" name="Google Shape;477;p8"/>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8" name="Google Shape;478;p8"/>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479" name="Google Shape;479;p8"/>
              <p:cNvGrpSpPr/>
              <p:nvPr/>
            </p:nvGrpSpPr>
            <p:grpSpPr>
              <a:xfrm>
                <a:off x="6395774" y="1653451"/>
                <a:ext cx="468816" cy="7120145"/>
                <a:chOff x="1600200" y="152400"/>
                <a:chExt cx="318597" cy="4838699"/>
              </a:xfrm>
            </p:grpSpPr>
            <p:sp>
              <p:nvSpPr>
                <p:cNvPr id="480" name="Google Shape;480;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1" name="Google Shape;481;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82" name="Google Shape;482;p8"/>
              <p:cNvGrpSpPr/>
              <p:nvPr/>
            </p:nvGrpSpPr>
            <p:grpSpPr>
              <a:xfrm>
                <a:off x="6718994" y="1424851"/>
                <a:ext cx="468816" cy="7120145"/>
                <a:chOff x="533400" y="152400"/>
                <a:chExt cx="318597" cy="4838699"/>
              </a:xfrm>
            </p:grpSpPr>
            <p:sp>
              <p:nvSpPr>
                <p:cNvPr id="483" name="Google Shape;483;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4" name="Google Shape;484;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85" name="Google Shape;485;p8"/>
              <p:cNvGrpSpPr/>
              <p:nvPr/>
            </p:nvGrpSpPr>
            <p:grpSpPr>
              <a:xfrm>
                <a:off x="7042215" y="1501051"/>
                <a:ext cx="468816" cy="7120145"/>
                <a:chOff x="685800" y="152400"/>
                <a:chExt cx="318597" cy="4838699"/>
              </a:xfrm>
            </p:grpSpPr>
            <p:sp>
              <p:nvSpPr>
                <p:cNvPr id="486" name="Google Shape;486;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7" name="Google Shape;487;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8" name="Google Shape;488;p8"/>
              <p:cNvGrpSpPr/>
              <p:nvPr/>
            </p:nvGrpSpPr>
            <p:grpSpPr>
              <a:xfrm>
                <a:off x="7365436" y="1882051"/>
                <a:ext cx="468816" cy="7120145"/>
                <a:chOff x="838200" y="152400"/>
                <a:chExt cx="318597" cy="4838699"/>
              </a:xfrm>
            </p:grpSpPr>
            <p:sp>
              <p:nvSpPr>
                <p:cNvPr id="489" name="Google Shape;489;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0" name="Google Shape;490;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91" name="Google Shape;491;p8"/>
              <p:cNvGrpSpPr/>
              <p:nvPr/>
            </p:nvGrpSpPr>
            <p:grpSpPr>
              <a:xfrm>
                <a:off x="8011877" y="2186851"/>
                <a:ext cx="468816" cy="7120145"/>
                <a:chOff x="3663063" y="152400"/>
                <a:chExt cx="318597" cy="4838699"/>
              </a:xfrm>
            </p:grpSpPr>
            <p:sp>
              <p:nvSpPr>
                <p:cNvPr id="492" name="Google Shape;492;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3" name="Google Shape;493;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94" name="Google Shape;494;p8"/>
              <p:cNvGrpSpPr/>
              <p:nvPr/>
            </p:nvGrpSpPr>
            <p:grpSpPr>
              <a:xfrm>
                <a:off x="8335098" y="1805851"/>
                <a:ext cx="468816" cy="7120145"/>
                <a:chOff x="1295400" y="152400"/>
                <a:chExt cx="318597" cy="4838699"/>
              </a:xfrm>
            </p:grpSpPr>
            <p:sp>
              <p:nvSpPr>
                <p:cNvPr id="495" name="Google Shape;495;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6" name="Google Shape;496;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97" name="Google Shape;497;p8"/>
            <p:cNvGrpSpPr/>
            <p:nvPr/>
          </p:nvGrpSpPr>
          <p:grpSpPr>
            <a:xfrm flipH="1" rot="-5400000">
              <a:off x="9848714" y="1201031"/>
              <a:ext cx="196383" cy="2982574"/>
              <a:chOff x="1447800" y="152400"/>
              <a:chExt cx="318597" cy="4838699"/>
            </a:xfrm>
          </p:grpSpPr>
          <p:sp>
            <p:nvSpPr>
              <p:cNvPr id="498" name="Google Shape;498;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9" name="Google Shape;499;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00" name="Google Shape;500;p8"/>
            <p:cNvGrpSpPr/>
            <p:nvPr/>
          </p:nvGrpSpPr>
          <p:grpSpPr>
            <a:xfrm flipH="1" rot="-5400000">
              <a:off x="9689113" y="1336426"/>
              <a:ext cx="196383" cy="2982574"/>
              <a:chOff x="1600200" y="152400"/>
              <a:chExt cx="318597" cy="4838699"/>
            </a:xfrm>
          </p:grpSpPr>
          <p:sp>
            <p:nvSpPr>
              <p:cNvPr id="501" name="Google Shape;501;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2" name="Google Shape;502;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03" name="Google Shape;503;p8"/>
            <p:cNvGrpSpPr/>
            <p:nvPr/>
          </p:nvGrpSpPr>
          <p:grpSpPr>
            <a:xfrm flipH="1" rot="-5400000">
              <a:off x="9944475" y="1471836"/>
              <a:ext cx="196383" cy="2982574"/>
              <a:chOff x="533400" y="152400"/>
              <a:chExt cx="318597" cy="4838699"/>
            </a:xfrm>
          </p:grpSpPr>
          <p:sp>
            <p:nvSpPr>
              <p:cNvPr id="504" name="Google Shape;504;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5" name="Google Shape;505;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06" name="Google Shape;506;p8"/>
            <p:cNvGrpSpPr/>
            <p:nvPr/>
          </p:nvGrpSpPr>
          <p:grpSpPr>
            <a:xfrm flipH="1" rot="-5400000">
              <a:off x="9752954" y="1607231"/>
              <a:ext cx="196383" cy="2982574"/>
              <a:chOff x="685800" y="152400"/>
              <a:chExt cx="318597" cy="4838699"/>
            </a:xfrm>
          </p:grpSpPr>
          <p:sp>
            <p:nvSpPr>
              <p:cNvPr id="507" name="Google Shape;507;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8" name="Google Shape;508;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09" name="Google Shape;509;p8"/>
            <p:cNvGrpSpPr/>
            <p:nvPr/>
          </p:nvGrpSpPr>
          <p:grpSpPr>
            <a:xfrm flipH="1" rot="-5400000">
              <a:off x="9816794" y="1954222"/>
              <a:ext cx="196383" cy="2982574"/>
              <a:chOff x="990600" y="152400"/>
              <a:chExt cx="318597" cy="4838699"/>
            </a:xfrm>
          </p:grpSpPr>
          <p:sp>
            <p:nvSpPr>
              <p:cNvPr id="510" name="Google Shape;510;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1" name="Google Shape;511;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12" name="Google Shape;512;p8"/>
            <p:cNvGrpSpPr/>
            <p:nvPr/>
          </p:nvGrpSpPr>
          <p:grpSpPr>
            <a:xfrm flipH="1" rot="-5400000">
              <a:off x="9752954" y="2089589"/>
              <a:ext cx="196383" cy="2982574"/>
              <a:chOff x="3663063" y="152400"/>
              <a:chExt cx="318597" cy="4838699"/>
            </a:xfrm>
          </p:grpSpPr>
          <p:sp>
            <p:nvSpPr>
              <p:cNvPr id="513" name="Google Shape;513;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4" name="Google Shape;514;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15" name="Google Shape;515;p8"/>
            <p:cNvGrpSpPr/>
            <p:nvPr/>
          </p:nvGrpSpPr>
          <p:grpSpPr>
            <a:xfrm flipH="1" rot="-5400000">
              <a:off x="9880634" y="2225013"/>
              <a:ext cx="196383" cy="2982574"/>
              <a:chOff x="1295400" y="152400"/>
              <a:chExt cx="318597" cy="4838699"/>
            </a:xfrm>
          </p:grpSpPr>
          <p:sp>
            <p:nvSpPr>
              <p:cNvPr id="516" name="Google Shape;516;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7" name="Google Shape;517;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518" name="Google Shape;518;p8"/>
            <p:cNvGrpSpPr/>
            <p:nvPr/>
          </p:nvGrpSpPr>
          <p:grpSpPr>
            <a:xfrm flipH="1" rot="-5400000">
              <a:off x="9848714" y="2361002"/>
              <a:ext cx="196383" cy="2982574"/>
              <a:chOff x="1447800" y="152400"/>
              <a:chExt cx="318597" cy="4838699"/>
            </a:xfrm>
          </p:grpSpPr>
          <p:sp>
            <p:nvSpPr>
              <p:cNvPr id="519" name="Google Shape;519;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0" name="Google Shape;520;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21" name="Google Shape;521;p8"/>
            <p:cNvGrpSpPr/>
            <p:nvPr/>
          </p:nvGrpSpPr>
          <p:grpSpPr>
            <a:xfrm flipH="1" rot="-5400000">
              <a:off x="9721033" y="2496397"/>
              <a:ext cx="196383" cy="2982574"/>
              <a:chOff x="1600200" y="152400"/>
              <a:chExt cx="318597" cy="4838699"/>
            </a:xfrm>
          </p:grpSpPr>
          <p:sp>
            <p:nvSpPr>
              <p:cNvPr id="522" name="Google Shape;522;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3" name="Google Shape;523;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24" name="Google Shape;524;p8"/>
            <p:cNvGrpSpPr/>
            <p:nvPr/>
          </p:nvGrpSpPr>
          <p:grpSpPr>
            <a:xfrm flipH="1" rot="-5400000">
              <a:off x="9625273" y="2631806"/>
              <a:ext cx="196383" cy="2982574"/>
              <a:chOff x="533400" y="152400"/>
              <a:chExt cx="318597" cy="4838699"/>
            </a:xfrm>
          </p:grpSpPr>
          <p:sp>
            <p:nvSpPr>
              <p:cNvPr id="525" name="Google Shape;525;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6" name="Google Shape;526;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27" name="Google Shape;527;p8"/>
            <p:cNvGrpSpPr/>
            <p:nvPr/>
          </p:nvGrpSpPr>
          <p:grpSpPr>
            <a:xfrm flipH="1" rot="-5400000">
              <a:off x="9657193" y="2767202"/>
              <a:ext cx="196383" cy="2982574"/>
              <a:chOff x="685800" y="152400"/>
              <a:chExt cx="318597" cy="4838699"/>
            </a:xfrm>
          </p:grpSpPr>
          <p:sp>
            <p:nvSpPr>
              <p:cNvPr id="528" name="Google Shape;528;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9" name="Google Shape;529;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30" name="Google Shape;530;p8"/>
            <p:cNvGrpSpPr/>
            <p:nvPr/>
          </p:nvGrpSpPr>
          <p:grpSpPr>
            <a:xfrm flipH="1" rot="-5400000">
              <a:off x="9816794" y="2902597"/>
              <a:ext cx="196383" cy="2982574"/>
              <a:chOff x="838200" y="152400"/>
              <a:chExt cx="318597" cy="4838699"/>
            </a:xfrm>
          </p:grpSpPr>
          <p:sp>
            <p:nvSpPr>
              <p:cNvPr id="531" name="Google Shape;531;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2" name="Google Shape;532;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33" name="Google Shape;533;p8"/>
            <p:cNvGrpSpPr/>
            <p:nvPr/>
          </p:nvGrpSpPr>
          <p:grpSpPr>
            <a:xfrm flipH="1" rot="-5400000">
              <a:off x="9625273" y="3037992"/>
              <a:ext cx="196383" cy="2982574"/>
              <a:chOff x="990600" y="152400"/>
              <a:chExt cx="318597" cy="4838699"/>
            </a:xfrm>
          </p:grpSpPr>
          <p:sp>
            <p:nvSpPr>
              <p:cNvPr id="534" name="Google Shape;534;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5" name="Google Shape;535;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36" name="Google Shape;536;p8"/>
            <p:cNvGrpSpPr/>
            <p:nvPr/>
          </p:nvGrpSpPr>
          <p:grpSpPr>
            <a:xfrm flipH="1" rot="-5400000">
              <a:off x="9944475" y="3173359"/>
              <a:ext cx="196383" cy="2982574"/>
              <a:chOff x="3663063" y="152400"/>
              <a:chExt cx="318597" cy="4838699"/>
            </a:xfrm>
          </p:grpSpPr>
          <p:sp>
            <p:nvSpPr>
              <p:cNvPr id="537" name="Google Shape;537;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8" name="Google Shape;538;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39" name="Google Shape;539;p8"/>
            <p:cNvGrpSpPr/>
            <p:nvPr/>
          </p:nvGrpSpPr>
          <p:grpSpPr>
            <a:xfrm flipH="1" rot="-5400000">
              <a:off x="9784874" y="3308783"/>
              <a:ext cx="196383" cy="2982574"/>
              <a:chOff x="1295400" y="152400"/>
              <a:chExt cx="318597" cy="4838699"/>
            </a:xfrm>
          </p:grpSpPr>
          <p:sp>
            <p:nvSpPr>
              <p:cNvPr id="540" name="Google Shape;540;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41" name="Google Shape;541;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542" name="Google Shape;542;p8"/>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3" name="Shape 543"/>
        <p:cNvGrpSpPr/>
        <p:nvPr/>
      </p:nvGrpSpPr>
      <p:grpSpPr>
        <a:xfrm>
          <a:off x="0" y="0"/>
          <a:ext cx="0" cy="0"/>
          <a:chOff x="0" y="0"/>
          <a:chExt cx="0" cy="0"/>
        </a:xfrm>
      </p:grpSpPr>
      <p:sp>
        <p:nvSpPr>
          <p:cNvPr id="544" name="Google Shape;544;p9"/>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5" name="Google Shape;545;p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flipH="1" rot="-5400000">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flipH="1" rot="-5400000">
              <a:off x="9848714" y="1201031"/>
              <a:ext cx="196383" cy="2982574"/>
              <a:chOff x="1447800" y="152400"/>
              <a:chExt cx="318597" cy="4838699"/>
            </a:xfrm>
          </p:grpSpPr>
          <p:sp>
            <p:nvSpPr>
              <p:cNvPr id="591" name="Google Shape;591;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flipH="1" rot="-5400000">
              <a:off x="9689113" y="1336426"/>
              <a:ext cx="196383" cy="2982574"/>
              <a:chOff x="1600200" y="152400"/>
              <a:chExt cx="318597" cy="4838699"/>
            </a:xfrm>
          </p:grpSpPr>
          <p:sp>
            <p:nvSpPr>
              <p:cNvPr id="594" name="Google Shape;594;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flipH="1" rot="-5400000">
              <a:off x="9944475" y="1471836"/>
              <a:ext cx="196383" cy="2982574"/>
              <a:chOff x="533400" y="152400"/>
              <a:chExt cx="318597" cy="4838699"/>
            </a:xfrm>
          </p:grpSpPr>
          <p:sp>
            <p:nvSpPr>
              <p:cNvPr id="597" name="Google Shape;597;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flipH="1" rot="-5400000">
              <a:off x="9752954" y="1607231"/>
              <a:ext cx="196383" cy="2982574"/>
              <a:chOff x="685800" y="152400"/>
              <a:chExt cx="318597" cy="4838699"/>
            </a:xfrm>
          </p:grpSpPr>
          <p:sp>
            <p:nvSpPr>
              <p:cNvPr id="600" name="Google Shape;600;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flipH="1" rot="-5400000">
              <a:off x="9816794" y="1954222"/>
              <a:ext cx="196383" cy="2982574"/>
              <a:chOff x="990600" y="152400"/>
              <a:chExt cx="318597" cy="4838699"/>
            </a:xfrm>
          </p:grpSpPr>
          <p:sp>
            <p:nvSpPr>
              <p:cNvPr id="603" name="Google Shape;603;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flipH="1" rot="-5400000">
              <a:off x="9752954" y="2089589"/>
              <a:ext cx="196383" cy="2982574"/>
              <a:chOff x="3663063" y="152400"/>
              <a:chExt cx="318597" cy="4838699"/>
            </a:xfrm>
          </p:grpSpPr>
          <p:sp>
            <p:nvSpPr>
              <p:cNvPr id="606" name="Google Shape;606;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flipH="1" rot="-5400000">
              <a:off x="9880634" y="2225013"/>
              <a:ext cx="196383" cy="2982574"/>
              <a:chOff x="1295400" y="152400"/>
              <a:chExt cx="318597" cy="4838699"/>
            </a:xfrm>
          </p:grpSpPr>
          <p:sp>
            <p:nvSpPr>
              <p:cNvPr id="609" name="Google Shape;609;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flipH="1" rot="-5400000">
              <a:off x="9848714" y="2361002"/>
              <a:ext cx="196383" cy="2982574"/>
              <a:chOff x="1447800" y="152400"/>
              <a:chExt cx="318597" cy="4838699"/>
            </a:xfrm>
          </p:grpSpPr>
          <p:sp>
            <p:nvSpPr>
              <p:cNvPr id="612" name="Google Shape;612;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flipH="1" rot="-5400000">
              <a:off x="9721033" y="2496397"/>
              <a:ext cx="196383" cy="2982574"/>
              <a:chOff x="1600200" y="152400"/>
              <a:chExt cx="318597" cy="4838699"/>
            </a:xfrm>
          </p:grpSpPr>
          <p:sp>
            <p:nvSpPr>
              <p:cNvPr id="615" name="Google Shape;615;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flipH="1" rot="-5400000">
              <a:off x="9625273" y="2631806"/>
              <a:ext cx="196383" cy="2982574"/>
              <a:chOff x="533400" y="152400"/>
              <a:chExt cx="318597" cy="4838699"/>
            </a:xfrm>
          </p:grpSpPr>
          <p:sp>
            <p:nvSpPr>
              <p:cNvPr id="618" name="Google Shape;618;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flipH="1" rot="-5400000">
              <a:off x="9657193" y="2767202"/>
              <a:ext cx="196383" cy="2982574"/>
              <a:chOff x="685800" y="152400"/>
              <a:chExt cx="318597" cy="4838699"/>
            </a:xfrm>
          </p:grpSpPr>
          <p:sp>
            <p:nvSpPr>
              <p:cNvPr id="621" name="Google Shape;621;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flipH="1" rot="-5400000">
              <a:off x="9816794" y="2902597"/>
              <a:ext cx="196383" cy="2982574"/>
              <a:chOff x="838200" y="152400"/>
              <a:chExt cx="318597" cy="4838699"/>
            </a:xfrm>
          </p:grpSpPr>
          <p:sp>
            <p:nvSpPr>
              <p:cNvPr id="624" name="Google Shape;624;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flipH="1" rot="-5400000">
              <a:off x="9625273" y="3037992"/>
              <a:ext cx="196383" cy="2982574"/>
              <a:chOff x="990600" y="152400"/>
              <a:chExt cx="318597" cy="4838699"/>
            </a:xfrm>
          </p:grpSpPr>
          <p:sp>
            <p:nvSpPr>
              <p:cNvPr id="627" name="Google Shape;627;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flipH="1" rot="-5400000">
              <a:off x="9944475" y="3173359"/>
              <a:ext cx="196383" cy="2982574"/>
              <a:chOff x="3663063" y="152400"/>
              <a:chExt cx="318597" cy="4838699"/>
            </a:xfrm>
          </p:grpSpPr>
          <p:sp>
            <p:nvSpPr>
              <p:cNvPr id="630" name="Google Shape;630;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flipH="1" rot="-5400000">
              <a:off x="9784874" y="3308783"/>
              <a:ext cx="196383" cy="2982574"/>
              <a:chOff x="1295400" y="152400"/>
              <a:chExt cx="318597" cy="4838699"/>
            </a:xfrm>
          </p:grpSpPr>
          <p:sp>
            <p:nvSpPr>
              <p:cNvPr id="633" name="Google Shape;633;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6" name="Shape 636"/>
        <p:cNvGrpSpPr/>
        <p:nvPr/>
      </p:nvGrpSpPr>
      <p:grpSpPr>
        <a:xfrm>
          <a:off x="0" y="0"/>
          <a:ext cx="0" cy="0"/>
          <a:chOff x="0" y="0"/>
          <a:chExt cx="0" cy="0"/>
        </a:xfrm>
      </p:grpSpPr>
      <p:sp>
        <p:nvSpPr>
          <p:cNvPr id="637" name="Google Shape;637;p10"/>
          <p:cNvSpPr txBox="1"/>
          <p:nvPr>
            <p:ph idx="1" type="body"/>
          </p:nvPr>
        </p:nvSpPr>
        <p:spPr>
          <a:xfrm>
            <a:off x="457200" y="3872904"/>
            <a:ext cx="8229600" cy="311700"/>
          </a:xfrm>
          <a:prstGeom prst="rect">
            <a:avLst/>
          </a:prstGeom>
        </p:spPr>
        <p:txBody>
          <a:bodyPr anchorCtr="0" anchor="t" bIns="0" lIns="0" spcFirstLastPara="1" rIns="0" wrap="square" tIns="0">
            <a:noAutofit/>
          </a:bodyPr>
          <a:lstStyle>
            <a:lvl1pPr indent="-228600" lvl="0" marL="457200" algn="ctr">
              <a:spcBef>
                <a:spcPts val="360"/>
              </a:spcBef>
              <a:spcAft>
                <a:spcPts val="1000"/>
              </a:spcAft>
              <a:buSzPts val="1400"/>
              <a:buNone/>
              <a:defRPr sz="1400"/>
            </a:lvl1pPr>
          </a:lstStyle>
          <a:p/>
        </p:txBody>
      </p:sp>
      <p:sp>
        <p:nvSpPr>
          <p:cNvPr id="638" name="Google Shape;638;p1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29000" y="526700"/>
            <a:ext cx="6902100" cy="4605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p:txBody>
      </p:sp>
      <p:sp>
        <p:nvSpPr>
          <p:cNvPr id="7" name="Google Shape;7;p1"/>
          <p:cNvSpPr txBox="1"/>
          <p:nvPr>
            <p:ph idx="1" type="body"/>
          </p:nvPr>
        </p:nvSpPr>
        <p:spPr>
          <a:xfrm>
            <a:off x="829000" y="1352549"/>
            <a:ext cx="6902100" cy="3341400"/>
          </a:xfrm>
          <a:prstGeom prst="rect">
            <a:avLst/>
          </a:prstGeom>
          <a:noFill/>
          <a:ln>
            <a:noFill/>
          </a:ln>
        </p:spPr>
        <p:txBody>
          <a:bodyPr anchorCtr="0" anchor="t" bIns="0" lIns="0" spcFirstLastPara="1" rIns="0" wrap="square" tIns="0">
            <a:noAutofit/>
          </a:bodyPr>
          <a:lstStyle>
            <a:lvl1pPr indent="-317500" lvl="0" marL="4572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indent="-381000" lvl="1" marL="9144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indent="-381000" lvl="2" marL="13716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indent="-381000" lvl="3" marL="18288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indent="-381000" lvl="4" marL="2286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indent="-381000" lvl="5" marL="27432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indent="-381000" lvl="6" marL="32004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indent="-381000" lvl="7" marL="36576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indent="-381000" lvl="8" marL="41148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p:txBody>
      </p:sp>
      <p:sp>
        <p:nvSpPr>
          <p:cNvPr id="8" name="Google Shape;8;p1"/>
          <p:cNvSpPr txBox="1"/>
          <p:nvPr>
            <p:ph idx="12" type="sldNum"/>
          </p:nvPr>
        </p:nvSpPr>
        <p:spPr>
          <a:xfrm>
            <a:off x="8665029" y="127279"/>
            <a:ext cx="326700" cy="272700"/>
          </a:xfrm>
          <a:prstGeom prst="rect">
            <a:avLst/>
          </a:prstGeom>
          <a:noFill/>
          <a:ln>
            <a:noFill/>
          </a:ln>
        </p:spPr>
        <p:txBody>
          <a:bodyPr anchorCtr="0" anchor="t" bIns="0" lIns="0" spcFirstLastPara="1" rIns="0" wrap="square" tIns="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8.xml"/><Relationship Id="rId4" Type="http://schemas.openxmlformats.org/officeDocument/2006/relationships/slide" Target="/ppt/slides/slide8.xml"/><Relationship Id="rId5" Type="http://schemas.openxmlformats.org/officeDocument/2006/relationships/slide" Target="/ppt/slides/slide13.xml"/><Relationship Id="rId6" Type="http://schemas.openxmlformats.org/officeDocument/2006/relationships/slide" Target="/ppt/slides/slide16.xml"/><Relationship Id="rId7" Type="http://schemas.openxmlformats.org/officeDocument/2006/relationships/slide" Target="/ppt/slides/slide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drive.google.com/file/d/1wfwkaltpj4iu3lfUkNC3ynUrKuIbIVSV/view?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drive.google.com/file/d/1ON_dcZl40UVxdNpgCfNl8JlNJxTIMXIq/view?usp=sharing" TargetMode="External"/><Relationship Id="rId4" Type="http://schemas.openxmlformats.org/officeDocument/2006/relationships/hyperlink" Target="https://drive.google.com/file/d/1ON_dcZl40UVxdNpgCfNl8JlNJxTIMXIq/view?usp=sharing" TargetMode="External"/><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youtube.com/watch?v=bvUh3FrhFY8"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youtube.com/watch?v=drbcKE1Pcsc"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gGgxfmPtlT8"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5"/>
          <p:cNvSpPr txBox="1"/>
          <p:nvPr>
            <p:ph type="ctrTitle"/>
          </p:nvPr>
        </p:nvSpPr>
        <p:spPr>
          <a:xfrm>
            <a:off x="3358750" y="301650"/>
            <a:ext cx="5125200" cy="20160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sz="6000">
                <a:latin typeface="Nunito SemiBold"/>
                <a:ea typeface="Nunito SemiBold"/>
                <a:cs typeface="Nunito SemiBold"/>
                <a:sym typeface="Nunito SemiBold"/>
              </a:rPr>
              <a:t>Stage 1</a:t>
            </a:r>
            <a:r>
              <a:rPr lang="en" sz="7700">
                <a:latin typeface="Nunito SemiBold"/>
                <a:ea typeface="Nunito SemiBold"/>
                <a:cs typeface="Nunito SemiBold"/>
                <a:sym typeface="Nunito SemiBold"/>
              </a:rPr>
              <a:t> </a:t>
            </a:r>
            <a:endParaRPr sz="7700">
              <a:latin typeface="Nunito SemiBold"/>
              <a:ea typeface="Nunito SemiBold"/>
              <a:cs typeface="Nunito SemiBold"/>
              <a:sym typeface="Nunito SemiBold"/>
            </a:endParaRPr>
          </a:p>
          <a:p>
            <a:pPr indent="0" lvl="0" marL="0" rtl="0" algn="r">
              <a:spcBef>
                <a:spcPts val="0"/>
              </a:spcBef>
              <a:spcAft>
                <a:spcPts val="0"/>
              </a:spcAft>
              <a:buNone/>
            </a:pPr>
            <a:r>
              <a:rPr lang="en" sz="7700">
                <a:latin typeface="Nunito SemiBold"/>
                <a:ea typeface="Nunito SemiBold"/>
                <a:cs typeface="Nunito SemiBold"/>
                <a:sym typeface="Nunito SemiBold"/>
              </a:rPr>
              <a:t>Procedures</a:t>
            </a:r>
            <a:endParaRPr sz="7700">
              <a:latin typeface="Nunito SemiBold"/>
              <a:ea typeface="Nunito SemiBold"/>
              <a:cs typeface="Nunito SemiBold"/>
              <a:sym typeface="Nunito SemiBold"/>
            </a:endParaRPr>
          </a:p>
        </p:txBody>
      </p:sp>
      <p:graphicFrame>
        <p:nvGraphicFramePr>
          <p:cNvPr id="768" name="Google Shape;768;p15"/>
          <p:cNvGraphicFramePr/>
          <p:nvPr/>
        </p:nvGraphicFramePr>
        <p:xfrm>
          <a:off x="376175" y="695625"/>
          <a:ext cx="3000000" cy="3000000"/>
        </p:xfrm>
        <a:graphic>
          <a:graphicData uri="http://schemas.openxmlformats.org/drawingml/2006/table">
            <a:tbl>
              <a:tblPr>
                <a:noFill/>
                <a:tableStyleId>{02CE0A8C-666F-4329-873E-3A2228465E24}</a:tableStyleId>
              </a:tblPr>
              <a:tblGrid>
                <a:gridCol w="1923075"/>
              </a:tblGrid>
              <a:tr h="1478250">
                <a:tc>
                  <a:txBody>
                    <a:bodyPr/>
                    <a:lstStyle/>
                    <a:p>
                      <a:pPr indent="0" lvl="0" marL="0" rtl="0" algn="ctr">
                        <a:spcBef>
                          <a:spcPts val="0"/>
                        </a:spcBef>
                        <a:spcAft>
                          <a:spcPts val="0"/>
                        </a:spcAft>
                        <a:buNone/>
                      </a:pPr>
                      <a:r>
                        <a:rPr b="1" lang="en" sz="1700">
                          <a:latin typeface="Nunito"/>
                          <a:ea typeface="Nunito"/>
                          <a:cs typeface="Nunito"/>
                          <a:sym typeface="Nunito"/>
                        </a:rPr>
                        <a:t>Click on the day of the week to view the lesson</a:t>
                      </a:r>
                      <a:endParaRPr b="1" sz="1700">
                        <a:latin typeface="Nunito"/>
                        <a:ea typeface="Nunito"/>
                        <a:cs typeface="Nunito"/>
                        <a:sym typeface="Nuni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1700" u="sng">
                          <a:solidFill>
                            <a:schemeClr val="hlink"/>
                          </a:solidFill>
                          <a:latin typeface="Nunito"/>
                          <a:ea typeface="Nunito"/>
                          <a:cs typeface="Nunito"/>
                          <a:sym typeface="Nunito"/>
                          <a:hlinkClick action="ppaction://hlinkshowjump?jump=nextslide"/>
                        </a:rPr>
                        <a:t>Monday</a:t>
                      </a:r>
                      <a:r>
                        <a:rPr b="1" lang="en" sz="1700">
                          <a:latin typeface="Nunito"/>
                          <a:ea typeface="Nunito"/>
                          <a:cs typeface="Nunito"/>
                          <a:sym typeface="Nunito"/>
                        </a:rPr>
                        <a:t> </a:t>
                      </a:r>
                      <a:endParaRPr sz="15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1500" u="sng">
                          <a:solidFill>
                            <a:schemeClr val="hlink"/>
                          </a:solidFill>
                          <a:latin typeface="Nunito"/>
                          <a:ea typeface="Nunito"/>
                          <a:cs typeface="Nunito"/>
                          <a:sym typeface="Nunito"/>
                          <a:hlinkClick action="ppaction://hlinksldjump" r:id="rId3"/>
                        </a:rPr>
                        <a:t>T</a:t>
                      </a:r>
                      <a:r>
                        <a:rPr b="1" lang="en" sz="1700" u="sng">
                          <a:solidFill>
                            <a:schemeClr val="hlink"/>
                          </a:solidFill>
                          <a:latin typeface="Nunito"/>
                          <a:ea typeface="Nunito"/>
                          <a:cs typeface="Nunito"/>
                          <a:sym typeface="Nunito"/>
                          <a:hlinkClick action="ppaction://hlinksldjump" r:id="rId4"/>
                        </a:rPr>
                        <a:t>uesday</a:t>
                      </a:r>
                      <a:endParaRPr b="1" sz="1500">
                        <a:latin typeface="Nunito"/>
                        <a:ea typeface="Nunito"/>
                        <a:cs typeface="Nunito"/>
                        <a:sym typeface="Nuni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1700" u="sng">
                          <a:solidFill>
                            <a:schemeClr val="hlink"/>
                          </a:solidFill>
                          <a:latin typeface="Nunito"/>
                          <a:ea typeface="Nunito"/>
                          <a:cs typeface="Nunito"/>
                          <a:sym typeface="Nunito"/>
                          <a:hlinkClick action="ppaction://hlinksldjump" r:id="rId5"/>
                        </a:rPr>
                        <a:t>Wednesday</a:t>
                      </a:r>
                      <a:endParaRPr sz="15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1700" u="sng">
                          <a:solidFill>
                            <a:schemeClr val="hlink"/>
                          </a:solidFill>
                          <a:latin typeface="Nunito"/>
                          <a:ea typeface="Nunito"/>
                          <a:cs typeface="Nunito"/>
                          <a:sym typeface="Nunito"/>
                          <a:hlinkClick action="ppaction://hlinksldjump" r:id="rId6"/>
                        </a:rPr>
                        <a:t>Thursday</a:t>
                      </a:r>
                      <a:endParaRPr sz="15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54800">
                <a:tc>
                  <a:txBody>
                    <a:bodyPr/>
                    <a:lstStyle/>
                    <a:p>
                      <a:pPr indent="0" lvl="0" marL="0" rtl="0" algn="ctr">
                        <a:spcBef>
                          <a:spcPts val="0"/>
                        </a:spcBef>
                        <a:spcAft>
                          <a:spcPts val="0"/>
                        </a:spcAft>
                        <a:buNone/>
                      </a:pPr>
                      <a:r>
                        <a:rPr b="1" lang="en" sz="1700" u="sng">
                          <a:solidFill>
                            <a:schemeClr val="hlink"/>
                          </a:solidFill>
                          <a:latin typeface="Nunito"/>
                          <a:ea typeface="Nunito"/>
                          <a:cs typeface="Nunito"/>
                          <a:sym typeface="Nunito"/>
                          <a:hlinkClick action="ppaction://hlinksldjump" r:id="rId7"/>
                        </a:rPr>
                        <a:t>Friday</a:t>
                      </a:r>
                      <a:endParaRPr sz="1500"/>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24"/>
          <p:cNvSpPr txBox="1"/>
          <p:nvPr>
            <p:ph type="title"/>
          </p:nvPr>
        </p:nvSpPr>
        <p:spPr>
          <a:xfrm>
            <a:off x="613475"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Examples of Adverbial Phrases</a:t>
            </a:r>
            <a:endParaRPr/>
          </a:p>
        </p:txBody>
      </p:sp>
      <p:sp>
        <p:nvSpPr>
          <p:cNvPr id="831" name="Google Shape;831;p24"/>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361950" lvl="0" marL="457200" rtl="0" algn="l">
              <a:lnSpc>
                <a:spcPct val="115000"/>
              </a:lnSpc>
              <a:spcBef>
                <a:spcPts val="0"/>
              </a:spcBef>
              <a:spcAft>
                <a:spcPts val="0"/>
              </a:spcAft>
              <a:buSzPts val="2100"/>
              <a:buFont typeface="Nunito"/>
              <a:buChar char="✘"/>
            </a:pPr>
            <a:r>
              <a:rPr lang="en" sz="2100">
                <a:solidFill>
                  <a:srgbClr val="FF0000"/>
                </a:solidFill>
                <a:latin typeface="Nunito"/>
                <a:ea typeface="Nunito"/>
                <a:cs typeface="Nunito"/>
                <a:sym typeface="Nunito"/>
              </a:rPr>
              <a:t>With a smiling face</a:t>
            </a:r>
            <a:r>
              <a:rPr lang="en" sz="2100">
                <a:solidFill>
                  <a:srgbClr val="000000"/>
                </a:solidFill>
                <a:latin typeface="Nunito"/>
                <a:ea typeface="Nunito"/>
                <a:cs typeface="Nunito"/>
                <a:sym typeface="Nunito"/>
              </a:rPr>
              <a:t>,</a:t>
            </a:r>
            <a:r>
              <a:rPr lang="en" sz="2100">
                <a:latin typeface="Nunito"/>
                <a:ea typeface="Nunito"/>
                <a:cs typeface="Nunito"/>
                <a:sym typeface="Nunito"/>
              </a:rPr>
              <a:t> he accepted his school award. Adverbial phrase tells us </a:t>
            </a:r>
            <a:r>
              <a:rPr b="1" lang="en" sz="2100">
                <a:latin typeface="Nunito"/>
                <a:ea typeface="Nunito"/>
                <a:cs typeface="Nunito"/>
                <a:sym typeface="Nunito"/>
              </a:rPr>
              <a:t>HOW.</a:t>
            </a:r>
            <a:endParaRPr b="1" sz="2100">
              <a:latin typeface="Nunito"/>
              <a:ea typeface="Nunito"/>
              <a:cs typeface="Nunito"/>
              <a:sym typeface="Nunito"/>
            </a:endParaRPr>
          </a:p>
          <a:p>
            <a:pPr indent="-361950" lvl="0" marL="457200" rtl="0" algn="l">
              <a:lnSpc>
                <a:spcPct val="115000"/>
              </a:lnSpc>
              <a:spcBef>
                <a:spcPts val="1000"/>
              </a:spcBef>
              <a:spcAft>
                <a:spcPts val="0"/>
              </a:spcAft>
              <a:buSzPts val="2100"/>
              <a:buFont typeface="Nunito"/>
              <a:buChar char="✘"/>
            </a:pPr>
            <a:r>
              <a:rPr lang="en" sz="2100">
                <a:latin typeface="Nunito"/>
                <a:ea typeface="Nunito"/>
                <a:cs typeface="Nunito"/>
                <a:sym typeface="Nunito"/>
              </a:rPr>
              <a:t>Milo liked to sleep</a:t>
            </a:r>
            <a:r>
              <a:rPr lang="en" sz="2100">
                <a:solidFill>
                  <a:srgbClr val="000000"/>
                </a:solidFill>
                <a:latin typeface="Nunito"/>
                <a:ea typeface="Nunito"/>
                <a:cs typeface="Nunito"/>
                <a:sym typeface="Nunito"/>
              </a:rPr>
              <a:t> </a:t>
            </a:r>
            <a:r>
              <a:rPr lang="en" sz="2100">
                <a:solidFill>
                  <a:srgbClr val="FF0000"/>
                </a:solidFill>
                <a:latin typeface="Nunito"/>
                <a:ea typeface="Nunito"/>
                <a:cs typeface="Nunito"/>
                <a:sym typeface="Nunito"/>
              </a:rPr>
              <a:t>in the sun</a:t>
            </a:r>
            <a:r>
              <a:rPr lang="en" sz="2100">
                <a:solidFill>
                  <a:srgbClr val="000000"/>
                </a:solidFill>
                <a:latin typeface="Nunito"/>
                <a:ea typeface="Nunito"/>
                <a:cs typeface="Nunito"/>
                <a:sym typeface="Nunito"/>
              </a:rPr>
              <a:t>. </a:t>
            </a:r>
            <a:r>
              <a:rPr lang="en" sz="2100">
                <a:latin typeface="Nunito"/>
                <a:ea typeface="Nunito"/>
                <a:cs typeface="Nunito"/>
                <a:sym typeface="Nunito"/>
              </a:rPr>
              <a:t>Adverbial Phrase tells us </a:t>
            </a:r>
            <a:r>
              <a:rPr b="1" lang="en" sz="2100">
                <a:latin typeface="Nunito"/>
                <a:ea typeface="Nunito"/>
                <a:cs typeface="Nunito"/>
                <a:sym typeface="Nunito"/>
              </a:rPr>
              <a:t>WHERE</a:t>
            </a:r>
            <a:r>
              <a:rPr lang="en" sz="2100">
                <a:latin typeface="Nunito"/>
                <a:ea typeface="Nunito"/>
                <a:cs typeface="Nunito"/>
                <a:sym typeface="Nunito"/>
              </a:rPr>
              <a:t>.</a:t>
            </a:r>
            <a:endParaRPr sz="2100">
              <a:latin typeface="Nunito"/>
              <a:ea typeface="Nunito"/>
              <a:cs typeface="Nunito"/>
              <a:sym typeface="Nunito"/>
            </a:endParaRPr>
          </a:p>
          <a:p>
            <a:pPr indent="-361950" lvl="0" marL="457200" rtl="0" algn="l">
              <a:lnSpc>
                <a:spcPct val="115000"/>
              </a:lnSpc>
              <a:spcBef>
                <a:spcPts val="1000"/>
              </a:spcBef>
              <a:spcAft>
                <a:spcPts val="0"/>
              </a:spcAft>
              <a:buSzPts val="2100"/>
              <a:buFont typeface="Nunito"/>
              <a:buChar char="✘"/>
            </a:pPr>
            <a:r>
              <a:rPr lang="en" sz="2100">
                <a:solidFill>
                  <a:srgbClr val="FF0000"/>
                </a:solidFill>
                <a:latin typeface="Nunito"/>
                <a:ea typeface="Nunito"/>
                <a:cs typeface="Nunito"/>
                <a:sym typeface="Nunito"/>
              </a:rPr>
              <a:t>It took five minutes </a:t>
            </a:r>
            <a:r>
              <a:rPr lang="en" sz="2100">
                <a:latin typeface="Nunito"/>
                <a:ea typeface="Nunito"/>
                <a:cs typeface="Nunito"/>
                <a:sym typeface="Nunito"/>
              </a:rPr>
              <a:t>to make the fruit salad. Adverbial phrase tells us </a:t>
            </a:r>
            <a:r>
              <a:rPr b="1" lang="en" sz="2100">
                <a:latin typeface="Nunito"/>
                <a:ea typeface="Nunito"/>
                <a:cs typeface="Nunito"/>
                <a:sym typeface="Nunito"/>
              </a:rPr>
              <a:t>HOW LONG</a:t>
            </a:r>
            <a:r>
              <a:rPr lang="en" sz="2100">
                <a:latin typeface="Nunito"/>
                <a:ea typeface="Nunito"/>
                <a:cs typeface="Nunito"/>
                <a:sym typeface="Nunito"/>
              </a:rPr>
              <a:t>.</a:t>
            </a:r>
            <a:endParaRPr sz="2100">
              <a:latin typeface="Nunito"/>
              <a:ea typeface="Nunito"/>
              <a:cs typeface="Nunito"/>
              <a:sym typeface="Nunito"/>
            </a:endParaRPr>
          </a:p>
          <a:p>
            <a:pPr indent="-361950" lvl="0" marL="457200" rtl="0" algn="l">
              <a:lnSpc>
                <a:spcPct val="115000"/>
              </a:lnSpc>
              <a:spcBef>
                <a:spcPts val="1000"/>
              </a:spcBef>
              <a:spcAft>
                <a:spcPts val="0"/>
              </a:spcAft>
              <a:buSzPts val="2100"/>
              <a:buFont typeface="Nunito"/>
              <a:buChar char="✘"/>
            </a:pPr>
            <a:r>
              <a:rPr lang="en" sz="2100">
                <a:latin typeface="Nunito"/>
                <a:ea typeface="Nunito"/>
                <a:cs typeface="Nunito"/>
                <a:sym typeface="Nunito"/>
              </a:rPr>
              <a:t>Carefully put the plate down</a:t>
            </a:r>
            <a:r>
              <a:rPr lang="en" sz="2100">
                <a:solidFill>
                  <a:srgbClr val="000000"/>
                </a:solidFill>
                <a:latin typeface="Nunito"/>
                <a:ea typeface="Nunito"/>
                <a:cs typeface="Nunito"/>
                <a:sym typeface="Nunito"/>
              </a:rPr>
              <a:t> </a:t>
            </a:r>
            <a:r>
              <a:rPr lang="en" sz="2100">
                <a:solidFill>
                  <a:srgbClr val="FF0000"/>
                </a:solidFill>
                <a:latin typeface="Nunito"/>
                <a:ea typeface="Nunito"/>
                <a:cs typeface="Nunito"/>
                <a:sym typeface="Nunito"/>
              </a:rPr>
              <a:t>so you don’t spill the food. </a:t>
            </a:r>
            <a:r>
              <a:rPr lang="en" sz="2100">
                <a:latin typeface="Nunito"/>
                <a:ea typeface="Nunito"/>
                <a:cs typeface="Nunito"/>
                <a:sym typeface="Nunito"/>
              </a:rPr>
              <a:t>Adverbial phrase tells us </a:t>
            </a:r>
            <a:r>
              <a:rPr b="1" lang="en" sz="2100">
                <a:latin typeface="Nunito"/>
                <a:ea typeface="Nunito"/>
                <a:cs typeface="Nunito"/>
                <a:sym typeface="Nunito"/>
              </a:rPr>
              <a:t>WHY.</a:t>
            </a:r>
            <a:endParaRPr b="1" sz="2100">
              <a:latin typeface="Nunito"/>
              <a:ea typeface="Nunito"/>
              <a:cs typeface="Nunito"/>
              <a:sym typeface="Nunito"/>
            </a:endParaRPr>
          </a:p>
          <a:p>
            <a:pPr indent="0" lvl="0" marL="0" rtl="0" algn="l">
              <a:lnSpc>
                <a:spcPct val="115000"/>
              </a:lnSpc>
              <a:spcBef>
                <a:spcPts val="100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lnSpc>
                <a:spcPct val="115000"/>
              </a:lnSpc>
              <a:spcBef>
                <a:spcPts val="100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lnSpc>
                <a:spcPct val="115000"/>
              </a:lnSpc>
              <a:spcBef>
                <a:spcPts val="100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spcBef>
                <a:spcPts val="100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spcBef>
                <a:spcPts val="100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spcBef>
                <a:spcPts val="100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spcBef>
                <a:spcPts val="1000"/>
              </a:spcBef>
              <a:spcAft>
                <a:spcPts val="0"/>
              </a:spcAft>
              <a:buNone/>
            </a:pPr>
            <a:r>
              <a:t/>
            </a:r>
            <a:endParaRPr sz="1900">
              <a:solidFill>
                <a:srgbClr val="000000"/>
              </a:solidFill>
              <a:latin typeface="Calibri"/>
              <a:ea typeface="Calibri"/>
              <a:cs typeface="Calibri"/>
              <a:sym typeface="Calibri"/>
            </a:endParaRPr>
          </a:p>
          <a:p>
            <a:pPr indent="0" lvl="0" marL="0" rtl="0" algn="l">
              <a:lnSpc>
                <a:spcPct val="115000"/>
              </a:lnSpc>
              <a:spcBef>
                <a:spcPts val="100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spcBef>
                <a:spcPts val="100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spcBef>
                <a:spcPts val="100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spcBef>
                <a:spcPts val="100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spcBef>
                <a:spcPts val="1000"/>
              </a:spcBef>
              <a:spcAft>
                <a:spcPts val="1000"/>
              </a:spcAft>
              <a:buNone/>
            </a:pPr>
            <a:r>
              <a:t/>
            </a:r>
            <a:endParaRPr sz="2200">
              <a:solidFill>
                <a:srgbClr val="00B050"/>
              </a:solidFill>
            </a:endParaRPr>
          </a:p>
        </p:txBody>
      </p:sp>
      <p:sp>
        <p:nvSpPr>
          <p:cNvPr id="832" name="Google Shape;832;p2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25"/>
          <p:cNvSpPr txBox="1"/>
          <p:nvPr>
            <p:ph type="title"/>
          </p:nvPr>
        </p:nvSpPr>
        <p:spPr>
          <a:xfrm>
            <a:off x="599125" y="471825"/>
            <a:ext cx="6902100" cy="58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000">
                <a:latin typeface="Nunito"/>
                <a:ea typeface="Nunito"/>
                <a:cs typeface="Nunito"/>
                <a:sym typeface="Nunito"/>
              </a:rPr>
              <a:t>		 	 	 		</a:t>
            </a:r>
            <a:endParaRPr sz="3000">
              <a:latin typeface="Nunito"/>
              <a:ea typeface="Nunito"/>
              <a:cs typeface="Nunito"/>
              <a:sym typeface="Nunito"/>
            </a:endParaRPr>
          </a:p>
          <a:p>
            <a:pPr indent="0" lvl="0" marL="0" rtl="0" algn="l">
              <a:spcBef>
                <a:spcPts val="0"/>
              </a:spcBef>
              <a:spcAft>
                <a:spcPts val="0"/>
              </a:spcAft>
              <a:buNone/>
            </a:pPr>
            <a:r>
              <a:rPr lang="en" sz="3000">
                <a:latin typeface="Nunito"/>
                <a:ea typeface="Nunito"/>
                <a:cs typeface="Nunito"/>
                <a:sym typeface="Nunito"/>
              </a:rPr>
              <a:t>			</a:t>
            </a:r>
            <a:endParaRPr sz="3000">
              <a:latin typeface="Nunito"/>
              <a:ea typeface="Nunito"/>
              <a:cs typeface="Nunito"/>
              <a:sym typeface="Nunito"/>
            </a:endParaRPr>
          </a:p>
          <a:p>
            <a:pPr indent="0" lvl="0" marL="0" rtl="0" algn="l">
              <a:spcBef>
                <a:spcPts val="0"/>
              </a:spcBef>
              <a:spcAft>
                <a:spcPts val="0"/>
              </a:spcAft>
              <a:buNone/>
            </a:pPr>
            <a:r>
              <a:rPr b="1" lang="en" sz="3000">
                <a:latin typeface="Nunito"/>
                <a:ea typeface="Nunito"/>
                <a:cs typeface="Nunito"/>
                <a:sym typeface="Nunito"/>
              </a:rPr>
              <a:t>Challenge: </a:t>
            </a:r>
            <a:endParaRPr b="1" sz="3000">
              <a:latin typeface="Nunito"/>
              <a:ea typeface="Nunito"/>
              <a:cs typeface="Nunito"/>
              <a:sym typeface="Nunito"/>
            </a:endParaRPr>
          </a:p>
          <a:p>
            <a:pPr indent="0" lvl="0" marL="0" rtl="0" algn="l">
              <a:spcBef>
                <a:spcPts val="0"/>
              </a:spcBef>
              <a:spcAft>
                <a:spcPts val="0"/>
              </a:spcAft>
              <a:buNone/>
            </a:pPr>
            <a:r>
              <a:rPr b="1" lang="en" sz="3000">
                <a:latin typeface="Nunito"/>
                <a:ea typeface="Nunito"/>
                <a:cs typeface="Nunito"/>
                <a:sym typeface="Nunito"/>
              </a:rPr>
              <a:t>can you dress up these sentences?</a:t>
            </a:r>
            <a:endParaRPr b="1" sz="3000">
              <a:latin typeface="Nunito"/>
              <a:ea typeface="Nunito"/>
              <a:cs typeface="Nunito"/>
              <a:sym typeface="Nunito"/>
            </a:endParaRPr>
          </a:p>
        </p:txBody>
      </p:sp>
      <p:sp>
        <p:nvSpPr>
          <p:cNvPr id="838" name="Google Shape;838;p25"/>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The dog ran.</a:t>
            </a:r>
            <a:endParaRPr/>
          </a:p>
          <a:p>
            <a:pPr indent="-381000" lvl="1" marL="914400" rtl="0" algn="l">
              <a:spcBef>
                <a:spcPts val="0"/>
              </a:spcBef>
              <a:spcAft>
                <a:spcPts val="0"/>
              </a:spcAft>
              <a:buSzPts val="2400"/>
              <a:buChar char="-"/>
            </a:pPr>
            <a:r>
              <a:t/>
            </a:r>
            <a:endParaRPr/>
          </a:p>
          <a:p>
            <a:pPr indent="0" lvl="0" marL="457200" rtl="0" algn="l">
              <a:spcBef>
                <a:spcPts val="1000"/>
              </a:spcBef>
              <a:spcAft>
                <a:spcPts val="0"/>
              </a:spcAft>
              <a:buNone/>
            </a:pPr>
            <a:r>
              <a:t/>
            </a:r>
            <a:endParaRPr/>
          </a:p>
          <a:p>
            <a:pPr indent="-381000" lvl="0" marL="457200" rtl="0" algn="l">
              <a:spcBef>
                <a:spcPts val="1000"/>
              </a:spcBef>
              <a:spcAft>
                <a:spcPts val="0"/>
              </a:spcAft>
              <a:buSzPts val="2400"/>
              <a:buChar char="✘"/>
            </a:pPr>
            <a:r>
              <a:rPr lang="en"/>
              <a:t>The dinosaur roared.</a:t>
            </a:r>
            <a:endParaRPr/>
          </a:p>
          <a:p>
            <a:pPr indent="-381000" lvl="1" marL="914400" rtl="0" algn="l">
              <a:spcBef>
                <a:spcPts val="0"/>
              </a:spcBef>
              <a:spcAft>
                <a:spcPts val="0"/>
              </a:spcAft>
              <a:buSzPts val="2400"/>
              <a:buChar char="-"/>
            </a:pPr>
            <a:r>
              <a:t/>
            </a:r>
            <a:endParaRPr/>
          </a:p>
          <a:p>
            <a:pPr indent="0" lvl="0" marL="457200" rtl="0" algn="l">
              <a:spcBef>
                <a:spcPts val="1000"/>
              </a:spcBef>
              <a:spcAft>
                <a:spcPts val="1000"/>
              </a:spcAft>
              <a:buNone/>
            </a:pPr>
            <a:r>
              <a:t/>
            </a:r>
            <a:endParaRPr b="1" sz="1600">
              <a:latin typeface="Nunito"/>
              <a:ea typeface="Nunito"/>
              <a:cs typeface="Nunito"/>
              <a:sym typeface="Nunito"/>
            </a:endParaRPr>
          </a:p>
        </p:txBody>
      </p:sp>
      <p:sp>
        <p:nvSpPr>
          <p:cNvPr id="839" name="Google Shape;839;p2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26"/>
          <p:cNvSpPr txBox="1"/>
          <p:nvPr>
            <p:ph type="title"/>
          </p:nvPr>
        </p:nvSpPr>
        <p:spPr>
          <a:xfrm>
            <a:off x="589050" y="526700"/>
            <a:ext cx="714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3000">
                <a:latin typeface="Nunito"/>
                <a:ea typeface="Nunito"/>
                <a:cs typeface="Nunito"/>
                <a:sym typeface="Nunito"/>
              </a:rPr>
              <a:t>Writing</a:t>
            </a:r>
            <a:r>
              <a:rPr b="1" lang="en" sz="3000">
                <a:latin typeface="Nunito"/>
                <a:ea typeface="Nunito"/>
                <a:cs typeface="Nunito"/>
                <a:sym typeface="Nunito"/>
              </a:rPr>
              <a:t> a Procedure: </a:t>
            </a:r>
            <a:endParaRPr b="1" sz="3000">
              <a:latin typeface="Nunito"/>
              <a:ea typeface="Nunito"/>
              <a:cs typeface="Nunito"/>
              <a:sym typeface="Nunito"/>
            </a:endParaRPr>
          </a:p>
          <a:p>
            <a:pPr indent="0" lvl="0" marL="0" rtl="0" algn="l">
              <a:spcBef>
                <a:spcPts val="0"/>
              </a:spcBef>
              <a:spcAft>
                <a:spcPts val="0"/>
              </a:spcAft>
              <a:buNone/>
            </a:pPr>
            <a:r>
              <a:rPr b="1" lang="en" sz="3000">
                <a:latin typeface="Nunito"/>
                <a:ea typeface="Nunito"/>
                <a:cs typeface="Nunito"/>
                <a:sym typeface="Nunito"/>
              </a:rPr>
              <a:t>Revisiting Grammar you have Learnt.</a:t>
            </a:r>
            <a:endParaRPr b="1" sz="3000">
              <a:latin typeface="Nunito"/>
              <a:ea typeface="Nunito"/>
              <a:cs typeface="Nunito"/>
              <a:sym typeface="Nunito"/>
            </a:endParaRPr>
          </a:p>
        </p:txBody>
      </p:sp>
      <p:sp>
        <p:nvSpPr>
          <p:cNvPr id="845" name="Google Shape;845;p26"/>
          <p:cNvSpPr txBox="1"/>
          <p:nvPr>
            <p:ph idx="1" type="body"/>
          </p:nvPr>
        </p:nvSpPr>
        <p:spPr>
          <a:xfrm>
            <a:off x="589000" y="1352550"/>
            <a:ext cx="68964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000"/>
              <a:t>Procedure </a:t>
            </a:r>
            <a:r>
              <a:rPr lang="en" sz="2000"/>
              <a:t>Example: </a:t>
            </a:r>
            <a:r>
              <a:rPr lang="en" sz="2000" u="sng"/>
              <a:t>Brushing your teeth</a:t>
            </a:r>
            <a:r>
              <a:rPr lang="en" sz="2000"/>
              <a:t> </a:t>
            </a:r>
            <a:endParaRPr sz="2000"/>
          </a:p>
          <a:p>
            <a:pPr indent="-355600" lvl="0" marL="457200" rtl="0" algn="l">
              <a:spcBef>
                <a:spcPts val="1000"/>
              </a:spcBef>
              <a:spcAft>
                <a:spcPts val="0"/>
              </a:spcAft>
              <a:buClr>
                <a:schemeClr val="dk1"/>
              </a:buClr>
              <a:buSzPts val="2000"/>
              <a:buAutoNum type="arabicParenR"/>
            </a:pPr>
            <a:r>
              <a:rPr lang="en" sz="2000"/>
              <a:t>Squeeze some </a:t>
            </a:r>
            <a:r>
              <a:rPr lang="en" sz="2000">
                <a:solidFill>
                  <a:srgbClr val="FF0000"/>
                </a:solidFill>
              </a:rPr>
              <a:t>toothpaste</a:t>
            </a:r>
            <a:r>
              <a:rPr lang="en" sz="2000"/>
              <a:t> onto your </a:t>
            </a:r>
            <a:r>
              <a:rPr lang="en" sz="2000">
                <a:solidFill>
                  <a:srgbClr val="FF0000"/>
                </a:solidFill>
              </a:rPr>
              <a:t>toothbrush. (common nouns)</a:t>
            </a:r>
            <a:endParaRPr sz="2000">
              <a:solidFill>
                <a:srgbClr val="FF0000"/>
              </a:solidFill>
            </a:endParaRPr>
          </a:p>
          <a:p>
            <a:pPr indent="-355600" lvl="0" marL="457200" rtl="0" algn="l">
              <a:spcBef>
                <a:spcPts val="1000"/>
              </a:spcBef>
              <a:spcAft>
                <a:spcPts val="0"/>
              </a:spcAft>
              <a:buClr>
                <a:schemeClr val="dk1"/>
              </a:buClr>
              <a:buSzPts val="2000"/>
              <a:buAutoNum type="arabicParenR"/>
            </a:pPr>
            <a:r>
              <a:rPr lang="en" sz="2000">
                <a:solidFill>
                  <a:srgbClr val="FF0000"/>
                </a:solidFill>
              </a:rPr>
              <a:t>Put</a:t>
            </a:r>
            <a:r>
              <a:rPr lang="en" sz="2000"/>
              <a:t> your toothbrush under some water.</a:t>
            </a:r>
            <a:r>
              <a:rPr lang="en" sz="2000">
                <a:solidFill>
                  <a:srgbClr val="000000"/>
                </a:solidFill>
              </a:rPr>
              <a:t> </a:t>
            </a:r>
            <a:r>
              <a:rPr lang="en" sz="2000">
                <a:solidFill>
                  <a:srgbClr val="FF0000"/>
                </a:solidFill>
              </a:rPr>
              <a:t>(action verb)</a:t>
            </a:r>
            <a:endParaRPr sz="2000">
              <a:solidFill>
                <a:srgbClr val="FF0000"/>
              </a:solidFill>
            </a:endParaRPr>
          </a:p>
          <a:p>
            <a:pPr indent="-355600" lvl="0" marL="457200" marR="2324313" rtl="0" algn="l">
              <a:spcBef>
                <a:spcPts val="1000"/>
              </a:spcBef>
              <a:spcAft>
                <a:spcPts val="0"/>
              </a:spcAft>
              <a:buClr>
                <a:schemeClr val="dk1"/>
              </a:buClr>
              <a:buSzPts val="2000"/>
              <a:buAutoNum type="arabicParenR"/>
            </a:pPr>
            <a:r>
              <a:rPr lang="en" sz="2000"/>
              <a:t>Brush your teeth</a:t>
            </a:r>
            <a:r>
              <a:rPr lang="en" sz="2000">
                <a:solidFill>
                  <a:srgbClr val="FF0000"/>
                </a:solidFill>
              </a:rPr>
              <a:t> thoroughly</a:t>
            </a:r>
            <a:r>
              <a:rPr lang="en" sz="2000"/>
              <a:t> for three minutes.</a:t>
            </a:r>
            <a:r>
              <a:rPr lang="en" sz="2000">
                <a:solidFill>
                  <a:srgbClr val="FF0000"/>
                </a:solidFill>
              </a:rPr>
              <a:t> (adverb)</a:t>
            </a:r>
            <a:endParaRPr sz="2000">
              <a:solidFill>
                <a:srgbClr val="FF0000"/>
              </a:solidFill>
            </a:endParaRPr>
          </a:p>
          <a:p>
            <a:pPr indent="-355600" lvl="0" marL="457200" marR="2324313" rtl="0" algn="l">
              <a:spcBef>
                <a:spcPts val="1000"/>
              </a:spcBef>
              <a:spcAft>
                <a:spcPts val="1000"/>
              </a:spcAft>
              <a:buClr>
                <a:schemeClr val="dk1"/>
              </a:buClr>
              <a:buSzPts val="2000"/>
              <a:buAutoNum type="arabicParenR"/>
            </a:pPr>
            <a:r>
              <a:rPr lang="en" sz="2000"/>
              <a:t>Rinse your mouth and the toothbrush </a:t>
            </a:r>
            <a:r>
              <a:rPr lang="en" sz="2000">
                <a:solidFill>
                  <a:srgbClr val="FF0000"/>
                </a:solidFill>
              </a:rPr>
              <a:t>with water. (adverbial phrase)</a:t>
            </a:r>
            <a:endParaRPr sz="2000">
              <a:solidFill>
                <a:srgbClr val="FF0000"/>
              </a:solidFill>
            </a:endParaRPr>
          </a:p>
        </p:txBody>
      </p:sp>
      <p:sp>
        <p:nvSpPr>
          <p:cNvPr id="846" name="Google Shape;846;p2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47" name="Google Shape;847;p26"/>
          <p:cNvPicPr preferRelativeResize="0"/>
          <p:nvPr/>
        </p:nvPicPr>
        <p:blipFill>
          <a:blip r:embed="rId3">
            <a:alphaModFix/>
          </a:blip>
          <a:stretch>
            <a:fillRect/>
          </a:stretch>
        </p:blipFill>
        <p:spPr>
          <a:xfrm>
            <a:off x="5169075" y="3074625"/>
            <a:ext cx="2129548" cy="1619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27"/>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6900">
                <a:latin typeface="Nunito"/>
                <a:ea typeface="Nunito"/>
                <a:cs typeface="Nunito"/>
                <a:sym typeface="Nunito"/>
              </a:rPr>
              <a:t>Wednesday</a:t>
            </a:r>
            <a:endParaRPr sz="6900">
              <a:latin typeface="Nunito"/>
              <a:ea typeface="Nunito"/>
              <a:cs typeface="Nunito"/>
              <a:sym typeface="Nunito"/>
            </a:endParaRPr>
          </a:p>
          <a:p>
            <a:pPr indent="0" lvl="0" marL="0" rtl="0" algn="ctr">
              <a:spcBef>
                <a:spcPts val="1000"/>
              </a:spcBef>
              <a:spcAft>
                <a:spcPts val="1000"/>
              </a:spcAft>
              <a:buNone/>
            </a:pPr>
            <a:r>
              <a:rPr lang="en" sz="4400">
                <a:latin typeface="Nunito"/>
                <a:ea typeface="Nunito"/>
                <a:cs typeface="Nunito"/>
                <a:sym typeface="Nunito"/>
              </a:rPr>
              <a:t>Week 8</a:t>
            </a:r>
            <a:endParaRPr sz="4400">
              <a:latin typeface="Nunito"/>
              <a:ea typeface="Nunito"/>
              <a:cs typeface="Nunito"/>
              <a:sym typeface="Nunito"/>
            </a:endParaRPr>
          </a:p>
        </p:txBody>
      </p:sp>
      <p:sp>
        <p:nvSpPr>
          <p:cNvPr id="853" name="Google Shape;853;p2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28"/>
          <p:cNvSpPr txBox="1"/>
          <p:nvPr>
            <p:ph idx="4294967295" type="body"/>
          </p:nvPr>
        </p:nvSpPr>
        <p:spPr>
          <a:xfrm>
            <a:off x="1156200" y="399975"/>
            <a:ext cx="6831600" cy="81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3000">
                <a:latin typeface="Nunito"/>
                <a:ea typeface="Nunito"/>
                <a:cs typeface="Nunito"/>
                <a:sym typeface="Nunito"/>
              </a:rPr>
              <a:t>For today’s activity you will need some materials</a:t>
            </a:r>
            <a:r>
              <a:rPr lang="en" sz="2700">
                <a:latin typeface="Nunito"/>
                <a:ea typeface="Nunito"/>
                <a:cs typeface="Nunito"/>
                <a:sym typeface="Nunito"/>
              </a:rPr>
              <a:t> </a:t>
            </a:r>
            <a:endParaRPr sz="2700">
              <a:latin typeface="Nunito"/>
              <a:ea typeface="Nunito"/>
              <a:cs typeface="Nunito"/>
              <a:sym typeface="Nunito"/>
            </a:endParaRPr>
          </a:p>
          <a:p>
            <a:pPr indent="0" lvl="0" marL="0" rtl="0" algn="ctr">
              <a:spcBef>
                <a:spcPts val="1000"/>
              </a:spcBef>
              <a:spcAft>
                <a:spcPts val="0"/>
              </a:spcAft>
              <a:buNone/>
            </a:pPr>
            <a:r>
              <a:rPr lang="en" sz="1800">
                <a:latin typeface="Nunito"/>
                <a:ea typeface="Nunito"/>
                <a:cs typeface="Nunito"/>
                <a:sym typeface="Nunito"/>
              </a:rPr>
              <a:t>(If you don’t have these items you can still complete your writing task and make your mindfulness jar later):</a:t>
            </a:r>
            <a:r>
              <a:rPr lang="en" sz="1800">
                <a:latin typeface="Nunito"/>
                <a:ea typeface="Nunito"/>
                <a:cs typeface="Nunito"/>
                <a:sym typeface="Nunito"/>
              </a:rPr>
              <a:t> </a:t>
            </a:r>
            <a:endParaRPr sz="1800">
              <a:latin typeface="Nunito"/>
              <a:ea typeface="Nunito"/>
              <a:cs typeface="Nunito"/>
              <a:sym typeface="Nunito"/>
            </a:endParaRPr>
          </a:p>
          <a:p>
            <a:pPr indent="-368300" lvl="0" marL="914400" rtl="0" algn="l">
              <a:spcBef>
                <a:spcPts val="1000"/>
              </a:spcBef>
              <a:spcAft>
                <a:spcPts val="0"/>
              </a:spcAft>
              <a:buSzPts val="2200"/>
              <a:buFont typeface="Nunito"/>
              <a:buChar char="✘"/>
            </a:pPr>
            <a:r>
              <a:rPr lang="en" sz="2200">
                <a:latin typeface="Nunito"/>
                <a:ea typeface="Nunito"/>
                <a:cs typeface="Nunito"/>
                <a:sym typeface="Nunito"/>
              </a:rPr>
              <a:t>A jar with a lid</a:t>
            </a:r>
            <a:endParaRPr sz="2200">
              <a:latin typeface="Nunito"/>
              <a:ea typeface="Nunito"/>
              <a:cs typeface="Nunito"/>
              <a:sym typeface="Nunito"/>
            </a:endParaRPr>
          </a:p>
          <a:p>
            <a:pPr indent="-368300" lvl="0" marL="914400" rtl="0" algn="l">
              <a:spcBef>
                <a:spcPts val="1000"/>
              </a:spcBef>
              <a:spcAft>
                <a:spcPts val="0"/>
              </a:spcAft>
              <a:buSzPts val="2200"/>
              <a:buFont typeface="Nunito"/>
              <a:buChar char="✘"/>
            </a:pPr>
            <a:r>
              <a:rPr lang="en" sz="2200">
                <a:latin typeface="Nunito"/>
                <a:ea typeface="Nunito"/>
                <a:cs typeface="Nunito"/>
                <a:sym typeface="Nunito"/>
              </a:rPr>
              <a:t>Warm water</a:t>
            </a:r>
            <a:endParaRPr sz="2200">
              <a:latin typeface="Nunito"/>
              <a:ea typeface="Nunito"/>
              <a:cs typeface="Nunito"/>
              <a:sym typeface="Nunito"/>
            </a:endParaRPr>
          </a:p>
          <a:p>
            <a:pPr indent="-368300" lvl="0" marL="914400" rtl="0" algn="l">
              <a:spcBef>
                <a:spcPts val="1000"/>
              </a:spcBef>
              <a:spcAft>
                <a:spcPts val="0"/>
              </a:spcAft>
              <a:buSzPts val="2200"/>
              <a:buFont typeface="Nunito"/>
              <a:buChar char="✘"/>
            </a:pPr>
            <a:r>
              <a:rPr lang="en" sz="2200">
                <a:latin typeface="Nunito"/>
                <a:ea typeface="Nunito"/>
                <a:cs typeface="Nunito"/>
                <a:sym typeface="Nunito"/>
              </a:rPr>
              <a:t>Glitter</a:t>
            </a:r>
            <a:endParaRPr sz="2200">
              <a:latin typeface="Nunito"/>
              <a:ea typeface="Nunito"/>
              <a:cs typeface="Nunito"/>
              <a:sym typeface="Nunito"/>
            </a:endParaRPr>
          </a:p>
          <a:p>
            <a:pPr indent="-368300" lvl="0" marL="914400" rtl="0" algn="l">
              <a:spcBef>
                <a:spcPts val="1000"/>
              </a:spcBef>
              <a:spcAft>
                <a:spcPts val="0"/>
              </a:spcAft>
              <a:buSzPts val="2200"/>
              <a:buFont typeface="Nunito"/>
              <a:buChar char="✘"/>
            </a:pPr>
            <a:r>
              <a:rPr lang="en" sz="2200">
                <a:latin typeface="Nunito"/>
                <a:ea typeface="Nunito"/>
                <a:cs typeface="Nunito"/>
                <a:sym typeface="Nunito"/>
              </a:rPr>
              <a:t>Craft stars/shapes/sequins</a:t>
            </a:r>
            <a:endParaRPr sz="2200">
              <a:latin typeface="Nunito"/>
              <a:ea typeface="Nunito"/>
              <a:cs typeface="Nunito"/>
              <a:sym typeface="Nunito"/>
            </a:endParaRPr>
          </a:p>
          <a:p>
            <a:pPr indent="-368300" lvl="0" marL="914400" rtl="0" algn="l">
              <a:spcBef>
                <a:spcPts val="1000"/>
              </a:spcBef>
              <a:spcAft>
                <a:spcPts val="0"/>
              </a:spcAft>
              <a:buSzPts val="2200"/>
              <a:buFont typeface="Nunito"/>
              <a:buChar char="✘"/>
            </a:pPr>
            <a:r>
              <a:rPr lang="en" sz="2200">
                <a:latin typeface="Nunito"/>
                <a:ea typeface="Nunito"/>
                <a:cs typeface="Nunito"/>
                <a:sym typeface="Nunito"/>
              </a:rPr>
              <a:t>Clear/glitter glue (optional)</a:t>
            </a:r>
            <a:endParaRPr sz="2200">
              <a:latin typeface="Nunito"/>
              <a:ea typeface="Nunito"/>
              <a:cs typeface="Nunito"/>
              <a:sym typeface="Nunito"/>
            </a:endParaRPr>
          </a:p>
          <a:p>
            <a:pPr indent="-368300" lvl="0" marL="914400" rtl="0" algn="l">
              <a:spcBef>
                <a:spcPts val="1000"/>
              </a:spcBef>
              <a:spcAft>
                <a:spcPts val="1000"/>
              </a:spcAft>
              <a:buSzPts val="2200"/>
              <a:buFont typeface="Nunito"/>
              <a:buChar char="✘"/>
            </a:pPr>
            <a:r>
              <a:rPr lang="en" sz="2200">
                <a:latin typeface="Nunito"/>
                <a:ea typeface="Nunito"/>
                <a:cs typeface="Nunito"/>
                <a:sym typeface="Nunito"/>
              </a:rPr>
              <a:t>Food colouring (optional)</a:t>
            </a:r>
            <a:endParaRPr sz="2200">
              <a:latin typeface="Nunito"/>
              <a:ea typeface="Nunito"/>
              <a:cs typeface="Nunito"/>
              <a:sym typeface="Nunito"/>
            </a:endParaRPr>
          </a:p>
        </p:txBody>
      </p:sp>
      <p:sp>
        <p:nvSpPr>
          <p:cNvPr id="859" name="Google Shape;859;p2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60" name="Google Shape;860;p28"/>
          <p:cNvPicPr preferRelativeResize="0"/>
          <p:nvPr/>
        </p:nvPicPr>
        <p:blipFill>
          <a:blip r:embed="rId3">
            <a:alphaModFix/>
          </a:blip>
          <a:stretch>
            <a:fillRect/>
          </a:stretch>
        </p:blipFill>
        <p:spPr>
          <a:xfrm>
            <a:off x="5731675" y="2413700"/>
            <a:ext cx="2256125" cy="2356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29"/>
          <p:cNvSpPr txBox="1"/>
          <p:nvPr>
            <p:ph type="title"/>
          </p:nvPr>
        </p:nvSpPr>
        <p:spPr>
          <a:xfrm>
            <a:off x="560325" y="526700"/>
            <a:ext cx="7170900" cy="460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t/>
            </a:r>
            <a:endParaRPr sz="3100"/>
          </a:p>
          <a:p>
            <a:pPr indent="0" lvl="0" marL="0" rtl="0" algn="ctr">
              <a:spcBef>
                <a:spcPts val="0"/>
              </a:spcBef>
              <a:spcAft>
                <a:spcPts val="0"/>
              </a:spcAft>
              <a:buNone/>
            </a:pPr>
            <a:r>
              <a:t/>
            </a:r>
            <a:endParaRPr sz="3100"/>
          </a:p>
          <a:p>
            <a:pPr indent="0" lvl="0" marL="0" rtl="0" algn="l">
              <a:spcBef>
                <a:spcPts val="0"/>
              </a:spcBef>
              <a:spcAft>
                <a:spcPts val="0"/>
              </a:spcAft>
              <a:buNone/>
            </a:pPr>
            <a:r>
              <a:rPr b="1" lang="en" sz="3000">
                <a:latin typeface="Nunito"/>
                <a:ea typeface="Nunito"/>
                <a:cs typeface="Nunito"/>
                <a:sym typeface="Nunito"/>
              </a:rPr>
              <a:t>Procedure: </a:t>
            </a:r>
            <a:endParaRPr b="1" sz="3000">
              <a:latin typeface="Nunito"/>
              <a:ea typeface="Nunito"/>
              <a:cs typeface="Nunito"/>
              <a:sym typeface="Nunito"/>
            </a:endParaRPr>
          </a:p>
          <a:p>
            <a:pPr indent="0" lvl="0" marL="0" rtl="0" algn="l">
              <a:spcBef>
                <a:spcPts val="0"/>
              </a:spcBef>
              <a:spcAft>
                <a:spcPts val="0"/>
              </a:spcAft>
              <a:buNone/>
            </a:pPr>
            <a:r>
              <a:rPr b="1" lang="en" sz="3000">
                <a:latin typeface="Nunito"/>
                <a:ea typeface="Nunito"/>
                <a:cs typeface="Nunito"/>
                <a:sym typeface="Nunito"/>
              </a:rPr>
              <a:t>How to Make a Mindfulness Jar</a:t>
            </a:r>
            <a:endParaRPr b="1" sz="3000">
              <a:latin typeface="Nunito"/>
              <a:ea typeface="Nunito"/>
              <a:cs typeface="Nunito"/>
              <a:sym typeface="Nunito"/>
            </a:endParaRPr>
          </a:p>
        </p:txBody>
      </p:sp>
      <p:sp>
        <p:nvSpPr>
          <p:cNvPr id="866" name="Google Shape;866;p29"/>
          <p:cNvSpPr txBox="1"/>
          <p:nvPr>
            <p:ph idx="1" type="body"/>
          </p:nvPr>
        </p:nvSpPr>
        <p:spPr>
          <a:xfrm>
            <a:off x="560200" y="1352550"/>
            <a:ext cx="7170900" cy="33414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2600">
                <a:latin typeface="Nunito"/>
                <a:ea typeface="Nunito"/>
                <a:cs typeface="Nunito"/>
                <a:sym typeface="Nunito"/>
              </a:rPr>
              <a:t>Click on the link to view the </a:t>
            </a:r>
            <a:r>
              <a:rPr b="1" lang="en" sz="2600" u="sng">
                <a:solidFill>
                  <a:schemeClr val="hlink"/>
                </a:solidFill>
                <a:latin typeface="Nunito"/>
                <a:ea typeface="Nunito"/>
                <a:cs typeface="Nunito"/>
                <a:sym typeface="Nunito"/>
                <a:hlinkClick r:id="rId3"/>
              </a:rPr>
              <a:t>video on Making a Mindfulness Jar.</a:t>
            </a:r>
            <a:endParaRPr b="1" sz="2600">
              <a:latin typeface="Nunito"/>
              <a:ea typeface="Nunito"/>
              <a:cs typeface="Nunito"/>
              <a:sym typeface="Nunito"/>
            </a:endParaRPr>
          </a:p>
          <a:p>
            <a:pPr indent="0" lvl="0" marL="0" rtl="0" algn="l">
              <a:spcBef>
                <a:spcPts val="1000"/>
              </a:spcBef>
              <a:spcAft>
                <a:spcPts val="0"/>
              </a:spcAft>
              <a:buNone/>
            </a:pPr>
            <a:r>
              <a:rPr b="1" lang="en" sz="1900">
                <a:latin typeface="Nunito"/>
                <a:ea typeface="Nunito"/>
                <a:cs typeface="Nunito"/>
                <a:sym typeface="Nunito"/>
              </a:rPr>
              <a:t>Now</a:t>
            </a:r>
            <a:r>
              <a:rPr lang="en" sz="1900"/>
              <a:t> it’s your turn to make a mindfulness jar! Don’t forget to collect all of the materials you need and get permission from an adult before you begin. </a:t>
            </a:r>
            <a:endParaRPr sz="1900"/>
          </a:p>
          <a:p>
            <a:pPr indent="0" lvl="0" marL="0" rtl="0" algn="l">
              <a:spcBef>
                <a:spcPts val="1000"/>
              </a:spcBef>
              <a:spcAft>
                <a:spcPts val="0"/>
              </a:spcAft>
              <a:buNone/>
            </a:pPr>
            <a:r>
              <a:rPr b="1" lang="en" sz="1900">
                <a:latin typeface="Nunito"/>
                <a:ea typeface="Nunito"/>
                <a:cs typeface="Nunito"/>
                <a:sym typeface="Nunito"/>
              </a:rPr>
              <a:t>Remember</a:t>
            </a:r>
            <a:r>
              <a:rPr lang="en" sz="1900"/>
              <a:t> to listen out for all the common nouns, action verbs, adverbs and adverbial phrases used in the video so you can use them when you write your procedure.</a:t>
            </a:r>
            <a:endParaRPr sz="1900"/>
          </a:p>
          <a:p>
            <a:pPr indent="0" lvl="0" marL="0" rtl="0" algn="ctr">
              <a:spcBef>
                <a:spcPts val="1000"/>
              </a:spcBef>
              <a:spcAft>
                <a:spcPts val="1000"/>
              </a:spcAft>
              <a:buNone/>
            </a:pPr>
            <a:r>
              <a:rPr lang="en" sz="1900"/>
              <a:t>Have fun!!</a:t>
            </a:r>
            <a:endParaRPr sz="1900"/>
          </a:p>
        </p:txBody>
      </p:sp>
      <p:sp>
        <p:nvSpPr>
          <p:cNvPr id="867" name="Google Shape;867;p2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30"/>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6900">
                <a:latin typeface="Nunito"/>
                <a:ea typeface="Nunito"/>
                <a:cs typeface="Nunito"/>
                <a:sym typeface="Nunito"/>
              </a:rPr>
              <a:t> Thursday</a:t>
            </a:r>
            <a:endParaRPr sz="6900">
              <a:latin typeface="Nunito"/>
              <a:ea typeface="Nunito"/>
              <a:cs typeface="Nunito"/>
              <a:sym typeface="Nunito"/>
            </a:endParaRPr>
          </a:p>
          <a:p>
            <a:pPr indent="0" lvl="0" marL="0" rtl="0" algn="l">
              <a:spcBef>
                <a:spcPts val="1000"/>
              </a:spcBef>
              <a:spcAft>
                <a:spcPts val="1000"/>
              </a:spcAft>
              <a:buNone/>
            </a:pPr>
            <a:r>
              <a:rPr lang="en" sz="6200">
                <a:latin typeface="Nunito"/>
                <a:ea typeface="Nunito"/>
                <a:cs typeface="Nunito"/>
                <a:sym typeface="Nunito"/>
              </a:rPr>
              <a:t>          </a:t>
            </a:r>
            <a:r>
              <a:rPr lang="en" sz="4400">
                <a:latin typeface="Nunito"/>
                <a:ea typeface="Nunito"/>
                <a:cs typeface="Nunito"/>
                <a:sym typeface="Nunito"/>
              </a:rPr>
              <a:t>Week 8</a:t>
            </a:r>
            <a:endParaRPr sz="4400">
              <a:latin typeface="Nunito"/>
              <a:ea typeface="Nunito"/>
              <a:cs typeface="Nunito"/>
              <a:sym typeface="Nunito"/>
            </a:endParaRPr>
          </a:p>
        </p:txBody>
      </p:sp>
      <p:sp>
        <p:nvSpPr>
          <p:cNvPr id="873" name="Google Shape;873;p3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31"/>
          <p:cNvSpPr txBox="1"/>
          <p:nvPr>
            <p:ph type="title"/>
          </p:nvPr>
        </p:nvSpPr>
        <p:spPr>
          <a:xfrm>
            <a:off x="416650" y="342500"/>
            <a:ext cx="7956900" cy="660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2900">
                <a:latin typeface="Nunito"/>
                <a:ea typeface="Nunito"/>
                <a:cs typeface="Nunito"/>
                <a:sym typeface="Nunito"/>
              </a:rPr>
              <a:t>Procedure-How to Make a Mindfulness Jar</a:t>
            </a:r>
            <a:endParaRPr b="1" sz="2900">
              <a:latin typeface="Nunito"/>
              <a:ea typeface="Nunito"/>
              <a:cs typeface="Nunito"/>
              <a:sym typeface="Nunito"/>
            </a:endParaRPr>
          </a:p>
        </p:txBody>
      </p:sp>
      <p:sp>
        <p:nvSpPr>
          <p:cNvPr id="879" name="Google Shape;879;p31"/>
          <p:cNvSpPr txBox="1"/>
          <p:nvPr>
            <p:ph idx="1" type="body"/>
          </p:nvPr>
        </p:nvSpPr>
        <p:spPr>
          <a:xfrm>
            <a:off x="416650" y="1422375"/>
            <a:ext cx="4263900" cy="32316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b="1" lang="en" sz="2600">
                <a:latin typeface="Nunito"/>
                <a:ea typeface="Nunito"/>
                <a:cs typeface="Nunito"/>
                <a:sym typeface="Nunito"/>
              </a:rPr>
              <a:t>Click on the link </a:t>
            </a:r>
            <a:r>
              <a:rPr lang="en" sz="2600"/>
              <a:t>to view the </a:t>
            </a:r>
            <a:r>
              <a:rPr b="1" lang="en" sz="2600" u="sng">
                <a:solidFill>
                  <a:schemeClr val="hlink"/>
                </a:solidFill>
                <a:latin typeface="Nunito"/>
                <a:ea typeface="Nunito"/>
                <a:cs typeface="Nunito"/>
                <a:sym typeface="Nunito"/>
                <a:hlinkClick r:id="rId3"/>
              </a:rPr>
              <a:t>Modelled Writing video</a:t>
            </a:r>
            <a:r>
              <a:rPr lang="en" sz="2600" u="sng">
                <a:solidFill>
                  <a:schemeClr val="hlink"/>
                </a:solidFill>
                <a:hlinkClick r:id="rId4"/>
              </a:rPr>
              <a:t> </a:t>
            </a:r>
            <a:r>
              <a:rPr lang="en" sz="2600"/>
              <a:t>on how to write your procedure.</a:t>
            </a:r>
            <a:endParaRPr sz="2600"/>
          </a:p>
          <a:p>
            <a:pPr indent="0" lvl="0" marL="0" rtl="0" algn="l">
              <a:spcBef>
                <a:spcPts val="1000"/>
              </a:spcBef>
              <a:spcAft>
                <a:spcPts val="1000"/>
              </a:spcAft>
              <a:buNone/>
            </a:pPr>
            <a:r>
              <a:rPr lang="en" sz="2200"/>
              <a:t>After making our mindfulness jar yesterday, we will be composing our writing of our procedure today.</a:t>
            </a:r>
            <a:endParaRPr sz="2600"/>
          </a:p>
        </p:txBody>
      </p:sp>
      <p:sp>
        <p:nvSpPr>
          <p:cNvPr id="880" name="Google Shape;880;p3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81" name="Google Shape;881;p31"/>
          <p:cNvPicPr preferRelativeResize="0"/>
          <p:nvPr/>
        </p:nvPicPr>
        <p:blipFill>
          <a:blip r:embed="rId5">
            <a:alphaModFix/>
          </a:blip>
          <a:stretch>
            <a:fillRect/>
          </a:stretch>
        </p:blipFill>
        <p:spPr>
          <a:xfrm>
            <a:off x="4680484" y="1422375"/>
            <a:ext cx="3164065" cy="33044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32"/>
          <p:cNvSpPr txBox="1"/>
          <p:nvPr>
            <p:ph type="title"/>
          </p:nvPr>
        </p:nvSpPr>
        <p:spPr>
          <a:xfrm>
            <a:off x="327600" y="229875"/>
            <a:ext cx="7956900" cy="104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3000">
                <a:latin typeface="Nunito"/>
                <a:ea typeface="Nunito"/>
                <a:cs typeface="Nunito"/>
                <a:sym typeface="Nunito"/>
              </a:rPr>
              <a:t>Writing - Composing: </a:t>
            </a:r>
            <a:endParaRPr b="1" sz="3000">
              <a:latin typeface="Nunito"/>
              <a:ea typeface="Nunito"/>
              <a:cs typeface="Nunito"/>
              <a:sym typeface="Nunito"/>
            </a:endParaRPr>
          </a:p>
          <a:p>
            <a:pPr indent="0" lvl="0" marL="0" rtl="0" algn="l">
              <a:spcBef>
                <a:spcPts val="0"/>
              </a:spcBef>
              <a:spcAft>
                <a:spcPts val="0"/>
              </a:spcAft>
              <a:buNone/>
            </a:pPr>
            <a:r>
              <a:rPr b="1" lang="en" sz="3000">
                <a:latin typeface="Nunito"/>
                <a:ea typeface="Nunito"/>
                <a:cs typeface="Nunito"/>
                <a:sym typeface="Nunito"/>
              </a:rPr>
              <a:t>How to Make a Mindfulness Jar</a:t>
            </a:r>
            <a:endParaRPr b="1" sz="3000">
              <a:latin typeface="Nunito"/>
              <a:ea typeface="Nunito"/>
              <a:cs typeface="Nunito"/>
              <a:sym typeface="Nunito"/>
            </a:endParaRPr>
          </a:p>
        </p:txBody>
      </p:sp>
      <p:sp>
        <p:nvSpPr>
          <p:cNvPr id="887" name="Google Shape;887;p32"/>
          <p:cNvSpPr txBox="1"/>
          <p:nvPr>
            <p:ph idx="1" type="body"/>
          </p:nvPr>
        </p:nvSpPr>
        <p:spPr>
          <a:xfrm>
            <a:off x="198300" y="1077550"/>
            <a:ext cx="7473900" cy="3979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900"/>
              <a:t>Write your procedure on how to make a </a:t>
            </a:r>
            <a:r>
              <a:rPr lang="en" sz="1900"/>
              <a:t>mindfulness</a:t>
            </a:r>
            <a:r>
              <a:rPr lang="en" sz="1900"/>
              <a:t> jar.</a:t>
            </a:r>
            <a:endParaRPr sz="1900"/>
          </a:p>
          <a:p>
            <a:pPr indent="0" lvl="0" marL="0" rtl="0" algn="l">
              <a:spcBef>
                <a:spcPts val="1000"/>
              </a:spcBef>
              <a:spcAft>
                <a:spcPts val="0"/>
              </a:spcAft>
              <a:buNone/>
            </a:pPr>
            <a:r>
              <a:rPr lang="en" sz="1900"/>
              <a:t>Don’t forget to include a title, materials, and the method in order.</a:t>
            </a:r>
            <a:endParaRPr sz="1900"/>
          </a:p>
          <a:p>
            <a:pPr indent="0" lvl="0" marL="0" marR="2784706" rtl="0" algn="l">
              <a:spcBef>
                <a:spcPts val="1000"/>
              </a:spcBef>
              <a:spcAft>
                <a:spcPts val="0"/>
              </a:spcAft>
              <a:buNone/>
            </a:pPr>
            <a:r>
              <a:rPr lang="en" sz="1900"/>
              <a:t>Try to use some of these if you can:</a:t>
            </a:r>
            <a:endParaRPr sz="1900"/>
          </a:p>
          <a:p>
            <a:pPr indent="-349250" lvl="0" marL="457200" marR="2784706" rtl="0" algn="l">
              <a:spcBef>
                <a:spcPts val="1000"/>
              </a:spcBef>
              <a:spcAft>
                <a:spcPts val="0"/>
              </a:spcAft>
              <a:buSzPts val="1900"/>
              <a:buChar char="✘"/>
            </a:pPr>
            <a:r>
              <a:rPr lang="en" sz="1900"/>
              <a:t>time connectives (first, next, then, after that, finally) </a:t>
            </a:r>
            <a:endParaRPr sz="1900"/>
          </a:p>
          <a:p>
            <a:pPr indent="-342900" lvl="0" marL="457200" marR="2784706" rtl="0" algn="l">
              <a:spcBef>
                <a:spcPts val="1000"/>
              </a:spcBef>
              <a:spcAft>
                <a:spcPts val="0"/>
              </a:spcAft>
              <a:buSzPts val="1800"/>
              <a:buChar char="✘"/>
            </a:pPr>
            <a:r>
              <a:rPr lang="en" sz="1900"/>
              <a:t>action </a:t>
            </a:r>
            <a:r>
              <a:rPr lang="en" sz="1900"/>
              <a:t>verbs </a:t>
            </a:r>
            <a:r>
              <a:rPr lang="en" sz="1800"/>
              <a:t>(place, spread, cut)</a:t>
            </a:r>
            <a:endParaRPr sz="1800"/>
          </a:p>
          <a:p>
            <a:pPr indent="-349250" lvl="0" marL="457200" marR="2784706" rtl="0" algn="l">
              <a:spcBef>
                <a:spcPts val="1000"/>
              </a:spcBef>
              <a:spcAft>
                <a:spcPts val="0"/>
              </a:spcAft>
              <a:buSzPts val="1900"/>
              <a:buChar char="✘"/>
            </a:pPr>
            <a:r>
              <a:rPr lang="en" sz="1900"/>
              <a:t>adverbs to tell us when, where or how something happened.</a:t>
            </a:r>
            <a:endParaRPr sz="1900"/>
          </a:p>
          <a:p>
            <a:pPr indent="-349250" lvl="0" marL="457200" marR="2784706" rtl="0" algn="l">
              <a:spcBef>
                <a:spcPts val="1000"/>
              </a:spcBef>
              <a:spcAft>
                <a:spcPts val="0"/>
              </a:spcAft>
              <a:buSzPts val="1900"/>
              <a:buChar char="✘"/>
            </a:pPr>
            <a:r>
              <a:rPr lang="en" sz="1900"/>
              <a:t>adverbial phrases to tell us more about the verb or adjective.</a:t>
            </a:r>
            <a:endParaRPr sz="1900"/>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888" name="Google Shape;888;p3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89" name="Google Shape;889;p32"/>
          <p:cNvPicPr preferRelativeResize="0"/>
          <p:nvPr/>
        </p:nvPicPr>
        <p:blipFill>
          <a:blip r:embed="rId3">
            <a:alphaModFix/>
          </a:blip>
          <a:stretch>
            <a:fillRect/>
          </a:stretch>
        </p:blipFill>
        <p:spPr>
          <a:xfrm>
            <a:off x="5123725" y="2068900"/>
            <a:ext cx="1982675" cy="2284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33"/>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8100">
                <a:latin typeface="Nunito"/>
                <a:ea typeface="Nunito"/>
                <a:cs typeface="Nunito"/>
                <a:sym typeface="Nunito"/>
              </a:rPr>
              <a:t>Friday</a:t>
            </a:r>
            <a:endParaRPr sz="8100">
              <a:latin typeface="Nunito"/>
              <a:ea typeface="Nunito"/>
              <a:cs typeface="Nunito"/>
              <a:sym typeface="Nunito"/>
            </a:endParaRPr>
          </a:p>
          <a:p>
            <a:pPr indent="0" lvl="0" marL="0" rtl="0" algn="ctr">
              <a:spcBef>
                <a:spcPts val="1000"/>
              </a:spcBef>
              <a:spcAft>
                <a:spcPts val="1000"/>
              </a:spcAft>
              <a:buNone/>
            </a:pPr>
            <a:r>
              <a:rPr lang="en" sz="3700">
                <a:latin typeface="Nunito"/>
                <a:ea typeface="Nunito"/>
                <a:cs typeface="Nunito"/>
                <a:sym typeface="Nunito"/>
              </a:rPr>
              <a:t>Week 8 </a:t>
            </a:r>
            <a:endParaRPr sz="3700">
              <a:latin typeface="Nunito"/>
              <a:ea typeface="Nunito"/>
              <a:cs typeface="Nunito"/>
              <a:sym typeface="Nunito"/>
            </a:endParaRPr>
          </a:p>
        </p:txBody>
      </p:sp>
      <p:sp>
        <p:nvSpPr>
          <p:cNvPr id="895" name="Google Shape;895;p3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6"/>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8100">
                <a:latin typeface="Nunito"/>
                <a:ea typeface="Nunito"/>
                <a:cs typeface="Nunito"/>
                <a:sym typeface="Nunito"/>
              </a:rPr>
              <a:t>Monday</a:t>
            </a:r>
            <a:endParaRPr sz="8100">
              <a:latin typeface="Nunito"/>
              <a:ea typeface="Nunito"/>
              <a:cs typeface="Nunito"/>
              <a:sym typeface="Nunito"/>
            </a:endParaRPr>
          </a:p>
          <a:p>
            <a:pPr indent="0" lvl="0" marL="0" rtl="0" algn="ctr">
              <a:spcBef>
                <a:spcPts val="1000"/>
              </a:spcBef>
              <a:spcAft>
                <a:spcPts val="1000"/>
              </a:spcAft>
              <a:buNone/>
            </a:pPr>
            <a:r>
              <a:rPr lang="en" sz="3700">
                <a:latin typeface="Nunito"/>
                <a:ea typeface="Nunito"/>
                <a:cs typeface="Nunito"/>
                <a:sym typeface="Nunito"/>
              </a:rPr>
              <a:t>Week 8</a:t>
            </a:r>
            <a:endParaRPr sz="3700">
              <a:latin typeface="Nunito"/>
              <a:ea typeface="Nunito"/>
              <a:cs typeface="Nunito"/>
              <a:sym typeface="Nunito"/>
            </a:endParaRPr>
          </a:p>
        </p:txBody>
      </p:sp>
      <p:sp>
        <p:nvSpPr>
          <p:cNvPr id="774" name="Google Shape;774;p1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34"/>
          <p:cNvSpPr txBox="1"/>
          <p:nvPr>
            <p:ph type="title"/>
          </p:nvPr>
        </p:nvSpPr>
        <p:spPr>
          <a:xfrm>
            <a:off x="291200" y="127275"/>
            <a:ext cx="7956900" cy="84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2800">
                <a:latin typeface="Nunito"/>
                <a:ea typeface="Nunito"/>
                <a:cs typeface="Nunito"/>
                <a:sym typeface="Nunito"/>
              </a:rPr>
              <a:t>Writing - Editing / Revising</a:t>
            </a:r>
            <a:endParaRPr b="1" sz="2800">
              <a:latin typeface="Nunito"/>
              <a:ea typeface="Nunito"/>
              <a:cs typeface="Nunito"/>
              <a:sym typeface="Nunito"/>
            </a:endParaRPr>
          </a:p>
        </p:txBody>
      </p:sp>
      <p:sp>
        <p:nvSpPr>
          <p:cNvPr id="901" name="Google Shape;901;p34"/>
          <p:cNvSpPr txBox="1"/>
          <p:nvPr>
            <p:ph idx="1" type="body"/>
          </p:nvPr>
        </p:nvSpPr>
        <p:spPr>
          <a:xfrm>
            <a:off x="322250" y="1163750"/>
            <a:ext cx="7894800" cy="3850500"/>
          </a:xfrm>
          <a:prstGeom prst="rect">
            <a:avLst/>
          </a:prstGeom>
        </p:spPr>
        <p:txBody>
          <a:bodyPr anchorCtr="0" anchor="t" bIns="0" lIns="0" spcFirstLastPara="1" rIns="0" wrap="square" tIns="0">
            <a:noAutofit/>
          </a:bodyPr>
          <a:lstStyle/>
          <a:p>
            <a:pPr indent="0" lvl="0" marL="0" rtl="0" algn="l">
              <a:lnSpc>
                <a:spcPct val="115000"/>
              </a:lnSpc>
              <a:spcBef>
                <a:spcPts val="600"/>
              </a:spcBef>
              <a:spcAft>
                <a:spcPts val="0"/>
              </a:spcAft>
              <a:buNone/>
            </a:pPr>
            <a:r>
              <a:rPr lang="en" sz="1900"/>
              <a:t>Once you have written your procedure you will need to edit your writing. Make sure you have watched the Modelled writing video so you know how to do this. Do this by checking for capital letters and full stops. Re read your writing and check it makes sense. Underline any spelling </a:t>
            </a:r>
            <a:r>
              <a:rPr lang="en" sz="1900"/>
              <a:t>words you may think may not be right and see if you can </a:t>
            </a:r>
            <a:r>
              <a:rPr lang="en" sz="1800"/>
              <a:t>fix</a:t>
            </a:r>
            <a:r>
              <a:rPr lang="en" sz="2000"/>
              <a:t> </a:t>
            </a:r>
            <a:r>
              <a:rPr lang="en" sz="1900"/>
              <a:t>them or ask an adult to help you. Revise your writing by adding any words you think might make your procedure sound more interesting.</a:t>
            </a:r>
            <a:endParaRPr sz="1900"/>
          </a:p>
          <a:p>
            <a:pPr indent="0" lvl="0" marL="0" rtl="0" algn="ctr">
              <a:spcBef>
                <a:spcPts val="1000"/>
              </a:spcBef>
              <a:spcAft>
                <a:spcPts val="0"/>
              </a:spcAft>
              <a:buNone/>
            </a:pPr>
            <a:r>
              <a:rPr b="1" i="1" lang="en" sz="2200">
                <a:solidFill>
                  <a:srgbClr val="9900FF"/>
                </a:solidFill>
                <a:latin typeface="Nunito"/>
                <a:ea typeface="Nunito"/>
                <a:cs typeface="Nunito"/>
                <a:sym typeface="Nunito"/>
              </a:rPr>
              <a:t>Helpful hint: You can use a green pencil for revising and a red pencil for editing like we have shown in the video</a:t>
            </a:r>
            <a:r>
              <a:rPr b="1" lang="en" sz="2200">
                <a:solidFill>
                  <a:srgbClr val="9900FF"/>
                </a:solidFill>
                <a:latin typeface="Nunito"/>
                <a:ea typeface="Nunito"/>
                <a:cs typeface="Nunito"/>
                <a:sym typeface="Nunito"/>
              </a:rPr>
              <a:t>.</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902" name="Google Shape;902;p3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35"/>
          <p:cNvSpPr txBox="1"/>
          <p:nvPr>
            <p:ph idx="1" type="body"/>
          </p:nvPr>
        </p:nvSpPr>
        <p:spPr>
          <a:xfrm>
            <a:off x="829000" y="987200"/>
            <a:ext cx="6902100" cy="3912000"/>
          </a:xfrm>
          <a:prstGeom prst="rect">
            <a:avLst/>
          </a:prstGeom>
        </p:spPr>
        <p:txBody>
          <a:bodyPr anchorCtr="0" anchor="t" bIns="0" lIns="0" spcFirstLastPara="1" rIns="0" wrap="square" tIns="0">
            <a:noAutofit/>
          </a:bodyPr>
          <a:lstStyle/>
          <a:p>
            <a:pPr indent="-374650" lvl="0" marL="457200" rtl="0" algn="l">
              <a:spcBef>
                <a:spcPts val="0"/>
              </a:spcBef>
              <a:spcAft>
                <a:spcPts val="0"/>
              </a:spcAft>
              <a:buSzPts val="2300"/>
              <a:buFont typeface="Nunito"/>
              <a:buChar char="●"/>
            </a:pPr>
            <a:r>
              <a:rPr lang="en" sz="2300">
                <a:latin typeface="Nunito"/>
                <a:ea typeface="Nunito"/>
                <a:cs typeface="Nunito"/>
                <a:sym typeface="Nunito"/>
              </a:rPr>
              <a:t>Revised the structure of procedures</a:t>
            </a:r>
            <a:endParaRPr sz="2300">
              <a:latin typeface="Nunito"/>
              <a:ea typeface="Nunito"/>
              <a:cs typeface="Nunito"/>
              <a:sym typeface="Nunito"/>
            </a:endParaRPr>
          </a:p>
          <a:p>
            <a:pPr indent="-374650" lvl="0" marL="457200" rtl="0" algn="l">
              <a:spcBef>
                <a:spcPts val="1000"/>
              </a:spcBef>
              <a:spcAft>
                <a:spcPts val="0"/>
              </a:spcAft>
              <a:buSzPts val="2300"/>
              <a:buFont typeface="Nunito"/>
              <a:buChar char="●"/>
            </a:pPr>
            <a:r>
              <a:rPr lang="en" sz="2300">
                <a:latin typeface="Nunito"/>
                <a:ea typeface="Nunito"/>
                <a:cs typeface="Nunito"/>
                <a:sym typeface="Nunito"/>
              </a:rPr>
              <a:t>learned about adverbs</a:t>
            </a:r>
            <a:endParaRPr sz="2300">
              <a:latin typeface="Nunito"/>
              <a:ea typeface="Nunito"/>
              <a:cs typeface="Nunito"/>
              <a:sym typeface="Nunito"/>
            </a:endParaRPr>
          </a:p>
          <a:p>
            <a:pPr indent="-374650" lvl="0" marL="457200" rtl="0" algn="l">
              <a:spcBef>
                <a:spcPts val="1000"/>
              </a:spcBef>
              <a:spcAft>
                <a:spcPts val="0"/>
              </a:spcAft>
              <a:buSzPts val="2300"/>
              <a:buFont typeface="Nunito"/>
              <a:buChar char="●"/>
            </a:pPr>
            <a:r>
              <a:rPr lang="en" sz="2300">
                <a:latin typeface="Nunito"/>
                <a:ea typeface="Nunito"/>
                <a:cs typeface="Nunito"/>
                <a:sym typeface="Nunito"/>
              </a:rPr>
              <a:t>learned about adverbial phrases</a:t>
            </a:r>
            <a:endParaRPr sz="2300">
              <a:latin typeface="Nunito"/>
              <a:ea typeface="Nunito"/>
              <a:cs typeface="Nunito"/>
              <a:sym typeface="Nunito"/>
            </a:endParaRPr>
          </a:p>
          <a:p>
            <a:pPr indent="-374650" lvl="0" marL="457200" rtl="0" algn="l">
              <a:spcBef>
                <a:spcPts val="1000"/>
              </a:spcBef>
              <a:spcAft>
                <a:spcPts val="0"/>
              </a:spcAft>
              <a:buSzPts val="2300"/>
              <a:buFont typeface="Nunito"/>
              <a:buChar char="●"/>
            </a:pPr>
            <a:r>
              <a:rPr lang="en" sz="2300">
                <a:latin typeface="Nunito"/>
                <a:ea typeface="Nunito"/>
                <a:cs typeface="Nunito"/>
                <a:sym typeface="Nunito"/>
              </a:rPr>
              <a:t>learned how to make a </a:t>
            </a:r>
            <a:r>
              <a:rPr lang="en" sz="2300">
                <a:latin typeface="Nunito"/>
                <a:ea typeface="Nunito"/>
                <a:cs typeface="Nunito"/>
                <a:sym typeface="Nunito"/>
              </a:rPr>
              <a:t>mindfulness</a:t>
            </a:r>
            <a:r>
              <a:rPr lang="en" sz="2300">
                <a:latin typeface="Nunito"/>
                <a:ea typeface="Nunito"/>
                <a:cs typeface="Nunito"/>
                <a:sym typeface="Nunito"/>
              </a:rPr>
              <a:t> jar</a:t>
            </a:r>
            <a:endParaRPr sz="2300">
              <a:latin typeface="Nunito"/>
              <a:ea typeface="Nunito"/>
              <a:cs typeface="Nunito"/>
              <a:sym typeface="Nunito"/>
            </a:endParaRPr>
          </a:p>
          <a:p>
            <a:pPr indent="-374650" lvl="0" marL="457200" rtl="0" algn="l">
              <a:spcBef>
                <a:spcPts val="1000"/>
              </a:spcBef>
              <a:spcAft>
                <a:spcPts val="0"/>
              </a:spcAft>
              <a:buSzPts val="2300"/>
              <a:buFont typeface="Nunito"/>
              <a:buChar char="●"/>
            </a:pPr>
            <a:r>
              <a:rPr lang="en" sz="2300">
                <a:latin typeface="Nunito"/>
                <a:ea typeface="Nunito"/>
                <a:cs typeface="Nunito"/>
                <a:sym typeface="Nunito"/>
              </a:rPr>
              <a:t>composed a procedure using the correct structure and language</a:t>
            </a:r>
            <a:endParaRPr sz="2300">
              <a:latin typeface="Nunito"/>
              <a:ea typeface="Nunito"/>
              <a:cs typeface="Nunito"/>
              <a:sym typeface="Nunito"/>
            </a:endParaRPr>
          </a:p>
          <a:p>
            <a:pPr indent="-374650" lvl="0" marL="457200" rtl="0" algn="l">
              <a:spcBef>
                <a:spcPts val="1000"/>
              </a:spcBef>
              <a:spcAft>
                <a:spcPts val="0"/>
              </a:spcAft>
              <a:buSzPts val="2300"/>
              <a:buFont typeface="Nunito"/>
              <a:buChar char="●"/>
            </a:pPr>
            <a:r>
              <a:rPr lang="en" sz="2300">
                <a:latin typeface="Nunito"/>
                <a:ea typeface="Nunito"/>
                <a:cs typeface="Nunito"/>
                <a:sym typeface="Nunito"/>
              </a:rPr>
              <a:t>focused on editing and revising your writing to check that it makes sense and has the appropriate punctuation</a:t>
            </a:r>
            <a:endParaRPr sz="2300">
              <a:latin typeface="Nunito"/>
              <a:ea typeface="Nunito"/>
              <a:cs typeface="Nunito"/>
              <a:sym typeface="Nunito"/>
            </a:endParaRPr>
          </a:p>
          <a:p>
            <a:pPr indent="0" lvl="0" marL="0" rtl="0" algn="l">
              <a:spcBef>
                <a:spcPts val="1000"/>
              </a:spcBef>
              <a:spcAft>
                <a:spcPts val="1000"/>
              </a:spcAft>
              <a:buNone/>
            </a:pPr>
            <a:r>
              <a:t/>
            </a:r>
            <a:endParaRPr>
              <a:latin typeface="Nunito"/>
              <a:ea typeface="Nunito"/>
              <a:cs typeface="Nunito"/>
              <a:sym typeface="Nunito"/>
            </a:endParaRPr>
          </a:p>
        </p:txBody>
      </p:sp>
      <p:sp>
        <p:nvSpPr>
          <p:cNvPr id="908" name="Google Shape;908;p3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09" name="Google Shape;909;p35"/>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lnSpc>
                <a:spcPct val="100000"/>
              </a:lnSpc>
              <a:spcBef>
                <a:spcPts val="600"/>
              </a:spcBef>
              <a:spcAft>
                <a:spcPts val="1000"/>
              </a:spcAft>
              <a:buNone/>
            </a:pPr>
            <a:r>
              <a:rPr b="1" lang="en" sz="3000">
                <a:latin typeface="Nunito"/>
                <a:ea typeface="Nunito"/>
                <a:cs typeface="Nunito"/>
                <a:sym typeface="Nunito"/>
              </a:rPr>
              <a:t>This week you have:</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36"/>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t/>
            </a:r>
            <a:endParaRPr>
              <a:latin typeface="Nunito"/>
              <a:ea typeface="Nunito"/>
              <a:cs typeface="Nunito"/>
              <a:sym typeface="Nunito"/>
            </a:endParaRPr>
          </a:p>
          <a:p>
            <a:pPr indent="0" lvl="0" marL="0" rtl="0" algn="ctr">
              <a:spcBef>
                <a:spcPts val="1000"/>
              </a:spcBef>
              <a:spcAft>
                <a:spcPts val="1000"/>
              </a:spcAft>
              <a:buNone/>
            </a:pPr>
            <a:r>
              <a:rPr lang="en">
                <a:latin typeface="Nunito"/>
                <a:ea typeface="Nunito"/>
                <a:cs typeface="Nunito"/>
                <a:sym typeface="Nunito"/>
              </a:rPr>
              <a:t>Your final activity this week is to publish the Mindfulness Jar Procedure you wrote yesterday and upload it for your teacher to see………... </a:t>
            </a:r>
            <a:endParaRPr>
              <a:latin typeface="Nunito"/>
              <a:ea typeface="Nunito"/>
              <a:cs typeface="Nunito"/>
              <a:sym typeface="Nunito"/>
            </a:endParaRPr>
          </a:p>
        </p:txBody>
      </p:sp>
      <p:sp>
        <p:nvSpPr>
          <p:cNvPr id="915" name="Google Shape;915;p3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Bitmoji Image" id="916" name="Google Shape;916;p36"/>
          <p:cNvPicPr preferRelativeResize="0"/>
          <p:nvPr/>
        </p:nvPicPr>
        <p:blipFill>
          <a:blip r:embed="rId3">
            <a:alphaModFix/>
          </a:blip>
          <a:stretch>
            <a:fillRect/>
          </a:stretch>
        </p:blipFill>
        <p:spPr>
          <a:xfrm>
            <a:off x="479525" y="610275"/>
            <a:ext cx="1485700" cy="1485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37"/>
          <p:cNvSpPr txBox="1"/>
          <p:nvPr>
            <p:ph idx="4294967295" type="body"/>
          </p:nvPr>
        </p:nvSpPr>
        <p:spPr>
          <a:xfrm>
            <a:off x="558150" y="399975"/>
            <a:ext cx="8027700" cy="3491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Nunito"/>
                <a:ea typeface="Nunito"/>
                <a:cs typeface="Nunito"/>
                <a:sym typeface="Nunito"/>
              </a:rPr>
              <a:t>How creative can you be……</a:t>
            </a:r>
            <a:endParaRPr b="1">
              <a:latin typeface="Nunito"/>
              <a:ea typeface="Nunito"/>
              <a:cs typeface="Nunito"/>
              <a:sym typeface="Nunito"/>
            </a:endParaRPr>
          </a:p>
          <a:p>
            <a:pPr indent="0" lvl="0" marL="0" rtl="0" algn="l">
              <a:lnSpc>
                <a:spcPct val="115000"/>
              </a:lnSpc>
              <a:spcBef>
                <a:spcPts val="1000"/>
              </a:spcBef>
              <a:spcAft>
                <a:spcPts val="0"/>
              </a:spcAft>
              <a:buNone/>
            </a:pPr>
            <a:r>
              <a:rPr lang="en" sz="1900">
                <a:latin typeface="Nunito"/>
                <a:ea typeface="Nunito"/>
                <a:cs typeface="Nunito"/>
                <a:sym typeface="Nunito"/>
              </a:rPr>
              <a:t>You may like to present it in one of the following ways, a combination of the ideas below or you could come up with something really unique and different. It is entirely up to you. </a:t>
            </a:r>
            <a:endParaRPr sz="1900">
              <a:latin typeface="Nunito"/>
              <a:ea typeface="Nunito"/>
              <a:cs typeface="Nunito"/>
              <a:sym typeface="Nunito"/>
            </a:endParaRPr>
          </a:p>
          <a:p>
            <a:pPr indent="-349250" lvl="0" marL="457200" rtl="0" algn="l">
              <a:lnSpc>
                <a:spcPct val="115000"/>
              </a:lnSpc>
              <a:spcBef>
                <a:spcPts val="0"/>
              </a:spcBef>
              <a:spcAft>
                <a:spcPts val="0"/>
              </a:spcAft>
              <a:buClr>
                <a:srgbClr val="000000"/>
              </a:buClr>
              <a:buSzPts val="1900"/>
              <a:buFont typeface="Arial"/>
              <a:buChar char="●"/>
            </a:pPr>
            <a:r>
              <a:rPr lang="en" sz="1900">
                <a:latin typeface="Nunito"/>
                <a:ea typeface="Nunito"/>
                <a:cs typeface="Nunito"/>
                <a:sym typeface="Nunito"/>
              </a:rPr>
              <a:t>Write your procedure in your best handwriting or type up your procedure and draw a picture of your mindfulness jar or you may like to take a photo.</a:t>
            </a:r>
            <a:endParaRPr sz="1900">
              <a:latin typeface="Nunito"/>
              <a:ea typeface="Nunito"/>
              <a:cs typeface="Nunito"/>
              <a:sym typeface="Nunito"/>
            </a:endParaRPr>
          </a:p>
          <a:p>
            <a:pPr indent="-349250" lvl="0" marL="457200" rtl="0" algn="l">
              <a:lnSpc>
                <a:spcPct val="115000"/>
              </a:lnSpc>
              <a:spcBef>
                <a:spcPts val="1000"/>
              </a:spcBef>
              <a:spcAft>
                <a:spcPts val="0"/>
              </a:spcAft>
              <a:buClr>
                <a:srgbClr val="000000"/>
              </a:buClr>
              <a:buSzPts val="1900"/>
              <a:buFont typeface="Nunito"/>
              <a:buChar char="●"/>
            </a:pPr>
            <a:r>
              <a:rPr lang="en" sz="1900">
                <a:latin typeface="Nunito"/>
                <a:ea typeface="Nunito"/>
                <a:cs typeface="Nunito"/>
                <a:sym typeface="Nunito"/>
              </a:rPr>
              <a:t>You might be an author putting your procedure in a kids magazine!</a:t>
            </a:r>
            <a:endParaRPr sz="1900">
              <a:latin typeface="Nunito"/>
              <a:ea typeface="Nunito"/>
              <a:cs typeface="Nunito"/>
              <a:sym typeface="Nunito"/>
            </a:endParaRPr>
          </a:p>
          <a:p>
            <a:pPr indent="0" lvl="0" marL="0" rtl="0" algn="ctr">
              <a:lnSpc>
                <a:spcPct val="115000"/>
              </a:lnSpc>
              <a:spcBef>
                <a:spcPts val="1000"/>
              </a:spcBef>
              <a:spcAft>
                <a:spcPts val="0"/>
              </a:spcAft>
              <a:buNone/>
            </a:pPr>
            <a:r>
              <a:rPr b="1" lang="en" sz="2300">
                <a:latin typeface="Nunito"/>
                <a:ea typeface="Nunito"/>
                <a:cs typeface="Nunito"/>
                <a:sym typeface="Nunito"/>
              </a:rPr>
              <a:t>The stage 1 teachers can’t wait to see what you present!!!!</a:t>
            </a:r>
            <a:endParaRPr b="1" sz="2300">
              <a:latin typeface="Nunito"/>
              <a:ea typeface="Nunito"/>
              <a:cs typeface="Nunito"/>
              <a:sym typeface="Nunito"/>
            </a:endParaRPr>
          </a:p>
          <a:p>
            <a:pPr indent="0" lvl="0" marL="0" rtl="0" algn="l">
              <a:spcBef>
                <a:spcPts val="600"/>
              </a:spcBef>
              <a:spcAft>
                <a:spcPts val="1000"/>
              </a:spcAft>
              <a:buNone/>
            </a:pPr>
            <a:r>
              <a:t/>
            </a:r>
            <a:endParaRPr sz="1800">
              <a:latin typeface="Nunito"/>
              <a:ea typeface="Nunito"/>
              <a:cs typeface="Nunito"/>
              <a:sym typeface="Nunito"/>
            </a:endParaRPr>
          </a:p>
        </p:txBody>
      </p:sp>
      <p:sp>
        <p:nvSpPr>
          <p:cNvPr id="922" name="Google Shape;922;p3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78" name="Shape 778"/>
        <p:cNvGrpSpPr/>
        <p:nvPr/>
      </p:nvGrpSpPr>
      <p:grpSpPr>
        <a:xfrm>
          <a:off x="0" y="0"/>
          <a:ext cx="0" cy="0"/>
          <a:chOff x="0" y="0"/>
          <a:chExt cx="0" cy="0"/>
        </a:xfrm>
      </p:grpSpPr>
      <p:sp>
        <p:nvSpPr>
          <p:cNvPr id="779" name="Google Shape;779;p17"/>
          <p:cNvSpPr txBox="1"/>
          <p:nvPr>
            <p:ph idx="4294967295" type="ctrTitle"/>
          </p:nvPr>
        </p:nvSpPr>
        <p:spPr>
          <a:xfrm>
            <a:off x="1275150" y="484150"/>
            <a:ext cx="6593700" cy="58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3000">
                <a:latin typeface="Nunito"/>
                <a:ea typeface="Nunito"/>
                <a:cs typeface="Nunito"/>
                <a:sym typeface="Nunito"/>
              </a:rPr>
              <a:t>Procedure Text Structure</a:t>
            </a:r>
            <a:endParaRPr b="1" sz="9000">
              <a:latin typeface="Nunito"/>
              <a:ea typeface="Nunito"/>
              <a:cs typeface="Nunito"/>
              <a:sym typeface="Nunito"/>
            </a:endParaRPr>
          </a:p>
        </p:txBody>
      </p:sp>
      <p:sp>
        <p:nvSpPr>
          <p:cNvPr id="780" name="Google Shape;780;p1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781" name="Google Shape;781;p17"/>
          <p:cNvGraphicFramePr/>
          <p:nvPr/>
        </p:nvGraphicFramePr>
        <p:xfrm>
          <a:off x="1275150" y="1273513"/>
          <a:ext cx="3000000" cy="3000000"/>
        </p:xfrm>
        <a:graphic>
          <a:graphicData uri="http://schemas.openxmlformats.org/drawingml/2006/table">
            <a:tbl>
              <a:tblPr bandRow="1" firstRow="1">
                <a:noFill/>
                <a:tableStyleId>{740D2735-3BEA-41B9-9C9B-23842477A4FA}</a:tableStyleId>
              </a:tblPr>
              <a:tblGrid>
                <a:gridCol w="1866275"/>
                <a:gridCol w="5442325"/>
              </a:tblGrid>
              <a:tr h="1079275">
                <a:tc>
                  <a:txBody>
                    <a:bodyPr/>
                    <a:lstStyle/>
                    <a:p>
                      <a:pPr indent="0" lvl="0" marL="0" marR="0" rtl="0" algn="ctr">
                        <a:spcBef>
                          <a:spcPts val="0"/>
                        </a:spcBef>
                        <a:spcAft>
                          <a:spcPts val="0"/>
                        </a:spcAft>
                        <a:buNone/>
                      </a:pPr>
                      <a:r>
                        <a:rPr lang="en" sz="2200" u="none" cap="none" strike="noStrike">
                          <a:solidFill>
                            <a:srgbClr val="0070C0"/>
                          </a:solidFill>
                          <a:latin typeface="Nunito"/>
                          <a:ea typeface="Nunito"/>
                          <a:cs typeface="Nunito"/>
                          <a:sym typeface="Nunito"/>
                        </a:rPr>
                        <a:t>Title</a:t>
                      </a:r>
                      <a:endParaRPr sz="1600">
                        <a:latin typeface="Nunito"/>
                        <a:ea typeface="Nunito"/>
                        <a:cs typeface="Nunito"/>
                        <a:sym typeface="Nunit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b="0" lang="en" sz="2200" u="none" cap="none" strike="noStrike">
                          <a:solidFill>
                            <a:srgbClr val="000000"/>
                          </a:solidFill>
                          <a:latin typeface="Nunito ExtraLight"/>
                          <a:ea typeface="Nunito ExtraLight"/>
                          <a:cs typeface="Nunito ExtraLight"/>
                          <a:sym typeface="Nunito ExtraLight"/>
                        </a:rPr>
                        <a:t>This is a clear </a:t>
                      </a:r>
                      <a:r>
                        <a:rPr lang="en" sz="2200" u="none" cap="none" strike="noStrike">
                          <a:solidFill>
                            <a:srgbClr val="0070C0"/>
                          </a:solidFill>
                          <a:latin typeface="Nunito"/>
                          <a:ea typeface="Nunito"/>
                          <a:cs typeface="Nunito"/>
                          <a:sym typeface="Nunito"/>
                        </a:rPr>
                        <a:t>statement</a:t>
                      </a:r>
                      <a:r>
                        <a:rPr lang="en" sz="2200" u="none" cap="none" strike="noStrike">
                          <a:solidFill>
                            <a:srgbClr val="000000"/>
                          </a:solidFill>
                          <a:latin typeface="Nunito"/>
                          <a:ea typeface="Nunito"/>
                          <a:cs typeface="Nunito"/>
                          <a:sym typeface="Nunito"/>
                        </a:rPr>
                        <a:t> </a:t>
                      </a:r>
                      <a:r>
                        <a:rPr b="0" lang="en" sz="2200" u="none" cap="none" strike="noStrike">
                          <a:solidFill>
                            <a:srgbClr val="000000"/>
                          </a:solidFill>
                          <a:latin typeface="Nunito ExtraLight"/>
                          <a:ea typeface="Nunito ExtraLight"/>
                          <a:cs typeface="Nunito ExtraLight"/>
                          <a:sym typeface="Nunito ExtraLight"/>
                        </a:rPr>
                        <a:t>about what you are going to do or make.</a:t>
                      </a:r>
                      <a:endParaRPr b="0" sz="2200" u="none" cap="none" strike="noStrike">
                        <a:solidFill>
                          <a:srgbClr val="000000"/>
                        </a:solidFill>
                        <a:latin typeface="Nunito ExtraLight"/>
                        <a:ea typeface="Nunito ExtraLight"/>
                        <a:cs typeface="Nunito ExtraLight"/>
                        <a:sym typeface="Nunito ExtraLight"/>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079275">
                <a:tc>
                  <a:txBody>
                    <a:bodyPr/>
                    <a:lstStyle/>
                    <a:p>
                      <a:pPr indent="0" lvl="0" marL="0" marR="0" rtl="0" algn="ctr">
                        <a:spcBef>
                          <a:spcPts val="0"/>
                        </a:spcBef>
                        <a:spcAft>
                          <a:spcPts val="0"/>
                        </a:spcAft>
                        <a:buNone/>
                      </a:pPr>
                      <a:r>
                        <a:rPr b="1" lang="en" sz="2200" u="none" cap="none" strike="noStrike">
                          <a:solidFill>
                            <a:srgbClr val="FF0000"/>
                          </a:solidFill>
                          <a:latin typeface="Nunito"/>
                          <a:ea typeface="Nunito"/>
                          <a:cs typeface="Nunito"/>
                          <a:sym typeface="Nunito"/>
                        </a:rPr>
                        <a:t>Materials/</a:t>
                      </a:r>
                      <a:endParaRPr b="1" sz="2200" u="none" cap="none" strike="noStrike">
                        <a:solidFill>
                          <a:srgbClr val="FF0000"/>
                        </a:solidFill>
                        <a:latin typeface="Nunito"/>
                        <a:ea typeface="Nunito"/>
                        <a:cs typeface="Nunito"/>
                        <a:sym typeface="Nunito"/>
                      </a:endParaRPr>
                    </a:p>
                    <a:p>
                      <a:pPr indent="0" lvl="0" marL="0" marR="0" rtl="0" algn="ctr">
                        <a:spcBef>
                          <a:spcPts val="0"/>
                        </a:spcBef>
                        <a:spcAft>
                          <a:spcPts val="0"/>
                        </a:spcAft>
                        <a:buNone/>
                      </a:pPr>
                      <a:r>
                        <a:rPr b="1" lang="en" sz="2200" u="none" cap="none" strike="noStrike">
                          <a:solidFill>
                            <a:srgbClr val="FF0000"/>
                          </a:solidFill>
                          <a:latin typeface="Nunito"/>
                          <a:ea typeface="Nunito"/>
                          <a:cs typeface="Nunito"/>
                          <a:sym typeface="Nunito"/>
                        </a:rPr>
                        <a:t>Ingredients</a:t>
                      </a:r>
                      <a:endParaRPr b="1" sz="1600">
                        <a:latin typeface="Nunito"/>
                        <a:ea typeface="Nunito"/>
                        <a:cs typeface="Nunito"/>
                        <a:sym typeface="Nunit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lang="en" sz="2200" u="none" cap="none" strike="noStrike">
                          <a:latin typeface="Nunito ExtraLight"/>
                          <a:ea typeface="Nunito ExtraLight"/>
                          <a:cs typeface="Nunito ExtraLight"/>
                          <a:sym typeface="Nunito ExtraLight"/>
                        </a:rPr>
                        <a:t>This is a </a:t>
                      </a:r>
                      <a:r>
                        <a:rPr b="1" lang="en" sz="2200" u="none" cap="none" strike="noStrike">
                          <a:solidFill>
                            <a:srgbClr val="FF0000"/>
                          </a:solidFill>
                          <a:latin typeface="Nunito"/>
                          <a:ea typeface="Nunito"/>
                          <a:cs typeface="Nunito"/>
                          <a:sym typeface="Nunito"/>
                        </a:rPr>
                        <a:t>list of items</a:t>
                      </a:r>
                      <a:r>
                        <a:rPr lang="en" sz="2200" u="none" cap="none" strike="noStrike">
                          <a:solidFill>
                            <a:srgbClr val="FF0000"/>
                          </a:solidFill>
                          <a:latin typeface="Nunito ExtraLight"/>
                          <a:ea typeface="Nunito ExtraLight"/>
                          <a:cs typeface="Nunito ExtraLight"/>
                          <a:sym typeface="Nunito ExtraLight"/>
                        </a:rPr>
                        <a:t> </a:t>
                      </a:r>
                      <a:r>
                        <a:rPr lang="en" sz="2200" u="none" cap="none" strike="noStrike">
                          <a:latin typeface="Nunito ExtraLight"/>
                          <a:ea typeface="Nunito ExtraLight"/>
                          <a:cs typeface="Nunito ExtraLight"/>
                          <a:sym typeface="Nunito ExtraLight"/>
                        </a:rPr>
                        <a:t>that you will need to complete the task. </a:t>
                      </a:r>
                      <a:endParaRPr sz="2200" u="none" cap="none" strike="noStrike">
                        <a:solidFill>
                          <a:srgbClr val="000000"/>
                        </a:solidFill>
                        <a:latin typeface="Nunito ExtraLight"/>
                        <a:ea typeface="Nunito ExtraLight"/>
                        <a:cs typeface="Nunito ExtraLight"/>
                        <a:sym typeface="Nunito ExtraLight"/>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079275">
                <a:tc>
                  <a:txBody>
                    <a:bodyPr/>
                    <a:lstStyle/>
                    <a:p>
                      <a:pPr indent="0" lvl="0" marL="0" marR="0" rtl="0" algn="ctr">
                        <a:spcBef>
                          <a:spcPts val="0"/>
                        </a:spcBef>
                        <a:spcAft>
                          <a:spcPts val="0"/>
                        </a:spcAft>
                        <a:buNone/>
                      </a:pPr>
                      <a:r>
                        <a:rPr b="1" lang="en" sz="2200" u="none" cap="none" strike="noStrike">
                          <a:solidFill>
                            <a:srgbClr val="00B050"/>
                          </a:solidFill>
                          <a:latin typeface="Nunito"/>
                          <a:ea typeface="Nunito"/>
                          <a:cs typeface="Nunito"/>
                          <a:sym typeface="Nunito"/>
                        </a:rPr>
                        <a:t>Method</a:t>
                      </a:r>
                      <a:endParaRPr b="1" sz="1600">
                        <a:latin typeface="Nunito"/>
                        <a:ea typeface="Nunito"/>
                        <a:cs typeface="Nunito"/>
                        <a:sym typeface="Nunito"/>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000"/>
                        <a:buFont typeface="Calibri"/>
                        <a:buNone/>
                      </a:pPr>
                      <a:r>
                        <a:rPr lang="en" sz="2200" u="none" cap="none" strike="noStrike">
                          <a:latin typeface="Nunito ExtraLight"/>
                          <a:ea typeface="Nunito ExtraLight"/>
                          <a:cs typeface="Nunito ExtraLight"/>
                          <a:sym typeface="Nunito ExtraLight"/>
                        </a:rPr>
                        <a:t>This is a </a:t>
                      </a:r>
                      <a:r>
                        <a:rPr b="1" lang="en" sz="2200" u="none" cap="none" strike="noStrike">
                          <a:solidFill>
                            <a:srgbClr val="00B050"/>
                          </a:solidFill>
                          <a:latin typeface="Nunito"/>
                          <a:ea typeface="Nunito"/>
                          <a:cs typeface="Nunito"/>
                          <a:sym typeface="Nunito"/>
                        </a:rPr>
                        <a:t>series of ordered steps</a:t>
                      </a:r>
                      <a:r>
                        <a:rPr lang="en" sz="2200" u="none" cap="none" strike="noStrike">
                          <a:solidFill>
                            <a:srgbClr val="00B050"/>
                          </a:solidFill>
                          <a:latin typeface="Nunito ExtraLight"/>
                          <a:ea typeface="Nunito ExtraLight"/>
                          <a:cs typeface="Nunito ExtraLight"/>
                          <a:sym typeface="Nunito ExtraLight"/>
                        </a:rPr>
                        <a:t> </a:t>
                      </a:r>
                      <a:r>
                        <a:rPr lang="en" sz="2200" u="none" cap="none" strike="noStrike">
                          <a:solidFill>
                            <a:srgbClr val="000000"/>
                          </a:solidFill>
                          <a:latin typeface="Nunito ExtraLight"/>
                          <a:ea typeface="Nunito ExtraLight"/>
                          <a:cs typeface="Nunito ExtraLight"/>
                          <a:sym typeface="Nunito ExtraLight"/>
                        </a:rPr>
                        <a:t>explaining</a:t>
                      </a:r>
                      <a:r>
                        <a:rPr lang="en" sz="2200" u="none" cap="none" strike="noStrike">
                          <a:solidFill>
                            <a:srgbClr val="00B050"/>
                          </a:solidFill>
                          <a:latin typeface="Nunito ExtraLight"/>
                          <a:ea typeface="Nunito ExtraLight"/>
                          <a:cs typeface="Nunito ExtraLight"/>
                          <a:sym typeface="Nunito ExtraLight"/>
                        </a:rPr>
                        <a:t> </a:t>
                      </a:r>
                      <a:r>
                        <a:rPr lang="en" sz="2200" u="none" cap="none" strike="noStrike">
                          <a:latin typeface="Nunito ExtraLight"/>
                          <a:ea typeface="Nunito ExtraLight"/>
                          <a:cs typeface="Nunito ExtraLight"/>
                          <a:sym typeface="Nunito ExtraLight"/>
                        </a:rPr>
                        <a:t>how to complete the task.</a:t>
                      </a:r>
                      <a:endParaRPr sz="2200" u="none" cap="none" strike="noStrike">
                        <a:solidFill>
                          <a:srgbClr val="000000"/>
                        </a:solidFill>
                        <a:latin typeface="Nunito ExtraLight"/>
                        <a:ea typeface="Nunito ExtraLight"/>
                        <a:cs typeface="Nunito ExtraLight"/>
                        <a:sym typeface="Nunito ExtraLight"/>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8"/>
          <p:cNvSpPr txBox="1"/>
          <p:nvPr>
            <p:ph type="title"/>
          </p:nvPr>
        </p:nvSpPr>
        <p:spPr>
          <a:xfrm>
            <a:off x="785900" y="933800"/>
            <a:ext cx="6902100" cy="96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3000">
                <a:latin typeface="Nunito"/>
                <a:ea typeface="Nunito"/>
                <a:cs typeface="Nunito"/>
                <a:sym typeface="Nunito"/>
              </a:rPr>
              <a:t>Procedures</a:t>
            </a:r>
            <a:endParaRPr b="1" sz="3000">
              <a:latin typeface="Nunito"/>
              <a:ea typeface="Nunito"/>
              <a:cs typeface="Nunito"/>
              <a:sym typeface="Nunito"/>
            </a:endParaRPr>
          </a:p>
          <a:p>
            <a:pPr indent="0" lvl="0" marL="0" rtl="0" algn="ctr">
              <a:spcBef>
                <a:spcPts val="0"/>
              </a:spcBef>
              <a:spcAft>
                <a:spcPts val="0"/>
              </a:spcAft>
              <a:buNone/>
            </a:pPr>
            <a:r>
              <a:t/>
            </a:r>
            <a:endParaRPr sz="2200"/>
          </a:p>
          <a:p>
            <a:pPr indent="0" lvl="0" marL="0" rtl="0" algn="ctr">
              <a:spcBef>
                <a:spcPts val="0"/>
              </a:spcBef>
              <a:spcAft>
                <a:spcPts val="0"/>
              </a:spcAft>
              <a:buNone/>
            </a:pPr>
            <a:r>
              <a:rPr lang="en" sz="2200"/>
              <a:t>Click on the video to revise your knowledge on Procedures</a:t>
            </a:r>
            <a:endParaRPr sz="3500"/>
          </a:p>
        </p:txBody>
      </p:sp>
      <p:sp>
        <p:nvSpPr>
          <p:cNvPr id="787" name="Google Shape;787;p1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Mrs. Michael takes you through how to write &quot;how-to&quot; writing! &#10;&#10;You can use this type of writing to explain how to:&#10;-wash your hands&#10;-brush your teeth&#10;-get dressed&#10;-make a peanut butter sandwiches&#10;-make cookies&#10;-make a pizza" id="788" name="Google Shape;788;p18" title="How to Write: How-To (Procedural) Writing">
            <a:hlinkClick r:id="rId3"/>
          </p:cNvPr>
          <p:cNvPicPr preferRelativeResize="0"/>
          <p:nvPr/>
        </p:nvPicPr>
        <p:blipFill>
          <a:blip r:embed="rId4">
            <a:alphaModFix/>
          </a:blip>
          <a:stretch>
            <a:fillRect/>
          </a:stretch>
        </p:blipFill>
        <p:spPr>
          <a:xfrm>
            <a:off x="2384975" y="2011425"/>
            <a:ext cx="3836075" cy="2734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1000"/>
                                        <p:tgtEl>
                                          <p:spTgt spid="7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9"/>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3000">
                <a:latin typeface="Nunito"/>
                <a:ea typeface="Nunito"/>
                <a:cs typeface="Nunito"/>
                <a:sym typeface="Nunito"/>
              </a:rPr>
              <a:t>Adverbs </a:t>
            </a:r>
            <a:endParaRPr b="1" sz="3000">
              <a:latin typeface="Nunito"/>
              <a:ea typeface="Nunito"/>
              <a:cs typeface="Nunito"/>
              <a:sym typeface="Nunito"/>
            </a:endParaRPr>
          </a:p>
        </p:txBody>
      </p:sp>
      <p:sp>
        <p:nvSpPr>
          <p:cNvPr id="794" name="Google Shape;794;p19"/>
          <p:cNvSpPr txBox="1"/>
          <p:nvPr>
            <p:ph idx="1" type="body"/>
          </p:nvPr>
        </p:nvSpPr>
        <p:spPr>
          <a:xfrm>
            <a:off x="829000" y="1352550"/>
            <a:ext cx="35529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2600">
                <a:latin typeface="Nunito"/>
                <a:ea typeface="Nunito"/>
                <a:cs typeface="Nunito"/>
                <a:sym typeface="Nunito"/>
              </a:rPr>
              <a:t>What is an adverb? </a:t>
            </a:r>
            <a:r>
              <a:rPr lang="en" sz="2600"/>
              <a:t>Adverbs are best known as being words which give us more information about verbs.</a:t>
            </a:r>
            <a:endParaRPr sz="2600"/>
          </a:p>
          <a:p>
            <a:pPr indent="0" lvl="0" marL="0" rtl="0" algn="l">
              <a:spcBef>
                <a:spcPts val="1000"/>
              </a:spcBef>
              <a:spcAft>
                <a:spcPts val="0"/>
              </a:spcAft>
              <a:buNone/>
            </a:pPr>
            <a:r>
              <a:rPr lang="en" sz="2600"/>
              <a:t>For example she ran </a:t>
            </a:r>
            <a:r>
              <a:rPr b="1" lang="en" sz="2600">
                <a:latin typeface="Nunito"/>
                <a:ea typeface="Nunito"/>
                <a:cs typeface="Nunito"/>
                <a:sym typeface="Nunito"/>
              </a:rPr>
              <a:t>quickly </a:t>
            </a:r>
            <a:r>
              <a:rPr lang="en" sz="2600"/>
              <a:t>to the gate.  </a:t>
            </a:r>
            <a:endParaRPr sz="2600"/>
          </a:p>
          <a:p>
            <a:pPr indent="0" lvl="0" marL="0" rtl="0" algn="l">
              <a:spcBef>
                <a:spcPts val="1000"/>
              </a:spcBef>
              <a:spcAft>
                <a:spcPts val="0"/>
              </a:spcAft>
              <a:buNone/>
            </a:pPr>
            <a:r>
              <a:t/>
            </a:r>
            <a:endParaRPr b="1" sz="2300">
              <a:latin typeface="Nunito"/>
              <a:ea typeface="Nunito"/>
              <a:cs typeface="Nunito"/>
              <a:sym typeface="Nunito"/>
            </a:endParaRPr>
          </a:p>
          <a:p>
            <a:pPr indent="0" lvl="0" marL="0" rtl="0" algn="l">
              <a:spcBef>
                <a:spcPts val="1000"/>
              </a:spcBef>
              <a:spcAft>
                <a:spcPts val="0"/>
              </a:spcAft>
              <a:buNone/>
            </a:pPr>
            <a:r>
              <a:t/>
            </a:r>
            <a:endParaRPr b="1" sz="2300">
              <a:latin typeface="Nunito"/>
              <a:ea typeface="Nunito"/>
              <a:cs typeface="Nunito"/>
              <a:sym typeface="Nunito"/>
            </a:endParaRPr>
          </a:p>
          <a:p>
            <a:pPr indent="0" lvl="0" marL="0" rtl="0" algn="l">
              <a:spcBef>
                <a:spcPts val="1000"/>
              </a:spcBef>
              <a:spcAft>
                <a:spcPts val="0"/>
              </a:spcAft>
              <a:buNone/>
            </a:pPr>
            <a:r>
              <a:t/>
            </a:r>
            <a:endParaRPr sz="2300"/>
          </a:p>
          <a:p>
            <a:pPr indent="0" lvl="0" marL="0" rtl="0" algn="l">
              <a:spcBef>
                <a:spcPts val="1000"/>
              </a:spcBef>
              <a:spcAft>
                <a:spcPts val="1000"/>
              </a:spcAft>
              <a:buNone/>
            </a:pPr>
            <a:r>
              <a:rPr lang="en" sz="1900"/>
              <a:t> </a:t>
            </a:r>
            <a:endParaRPr sz="1900"/>
          </a:p>
        </p:txBody>
      </p:sp>
      <p:sp>
        <p:nvSpPr>
          <p:cNvPr id="795" name="Google Shape;795;p1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Adverbs: What is an Adverb?&#10;&#10;What are adverbs? &#10;Learn about the relationship between adverbs and verbs and how they can completely transform your sentences!&#10;&#10;&#10;&#10;&#10;For the entire &quot;Adjectives Series&quot; click the link below :)&#10;&#10;https://www.youtube.com/playlist?list=PLGIhw0VkiENvmnKo_3u5rucTFEMOk5pMa&#10;&#10;For the &quot;Verbs Series&quot; click the link below :)&#10;&#10;https://www.youtube.com/playlist?list=PLGIhw0VkiENsDhCj1ZBll06x08Mf9wheA &#10;&#10;For the &quot;Noun Series&quot; click the link below :)&#10;&#10;https://www.youtube.com/playlist?list=PLGIhw0VkiENstmZafbmlTCXI-7EIjZpuz" id="796" name="Google Shape;796;p19" title="Adverbs: What is an adverb? | English For Kids | Mind Blooming">
            <a:hlinkClick r:id="rId3"/>
          </p:cNvPr>
          <p:cNvPicPr preferRelativeResize="0"/>
          <p:nvPr/>
        </p:nvPicPr>
        <p:blipFill>
          <a:blip r:embed="rId4">
            <a:alphaModFix/>
          </a:blip>
          <a:stretch>
            <a:fillRect/>
          </a:stretch>
        </p:blipFill>
        <p:spPr>
          <a:xfrm>
            <a:off x="4640650" y="1888238"/>
            <a:ext cx="3218275" cy="227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20"/>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sz="2900"/>
          </a:p>
          <a:p>
            <a:pPr indent="0" lvl="0" marL="0" rtl="0" algn="l">
              <a:spcBef>
                <a:spcPts val="0"/>
              </a:spcBef>
              <a:spcAft>
                <a:spcPts val="0"/>
              </a:spcAft>
              <a:buNone/>
            </a:pPr>
            <a:r>
              <a:rPr b="1" lang="en" sz="3000">
                <a:latin typeface="Nunito"/>
                <a:ea typeface="Nunito"/>
                <a:cs typeface="Nunito"/>
                <a:sym typeface="Nunito"/>
              </a:rPr>
              <a:t>Adverb examples: </a:t>
            </a:r>
            <a:r>
              <a:rPr b="1" lang="en" sz="3000">
                <a:solidFill>
                  <a:srgbClr val="4A86E8"/>
                </a:solidFill>
                <a:latin typeface="Nunito"/>
                <a:ea typeface="Nunito"/>
                <a:cs typeface="Nunito"/>
                <a:sym typeface="Nunito"/>
              </a:rPr>
              <a:t>When</a:t>
            </a:r>
            <a:r>
              <a:rPr b="1" lang="en" sz="3000">
                <a:latin typeface="Nunito"/>
                <a:ea typeface="Nunito"/>
                <a:cs typeface="Nunito"/>
                <a:sym typeface="Nunito"/>
              </a:rPr>
              <a:t>, </a:t>
            </a:r>
            <a:r>
              <a:rPr b="1" lang="en" sz="3000">
                <a:solidFill>
                  <a:schemeClr val="accent5"/>
                </a:solidFill>
                <a:latin typeface="Nunito"/>
                <a:ea typeface="Nunito"/>
                <a:cs typeface="Nunito"/>
                <a:sym typeface="Nunito"/>
              </a:rPr>
              <a:t>where</a:t>
            </a:r>
            <a:r>
              <a:rPr b="1" lang="en" sz="3000">
                <a:latin typeface="Nunito"/>
                <a:ea typeface="Nunito"/>
                <a:cs typeface="Nunito"/>
                <a:sym typeface="Nunito"/>
              </a:rPr>
              <a:t> and </a:t>
            </a:r>
            <a:r>
              <a:rPr b="1" lang="en" sz="3000">
                <a:solidFill>
                  <a:srgbClr val="00B050"/>
                </a:solidFill>
                <a:latin typeface="Nunito"/>
                <a:ea typeface="Nunito"/>
                <a:cs typeface="Nunito"/>
                <a:sym typeface="Nunito"/>
              </a:rPr>
              <a:t>how</a:t>
            </a:r>
            <a:r>
              <a:rPr b="1" lang="en" sz="3000">
                <a:latin typeface="Nunito"/>
                <a:ea typeface="Nunito"/>
                <a:cs typeface="Nunito"/>
                <a:sym typeface="Nunito"/>
              </a:rPr>
              <a:t> something happens</a:t>
            </a:r>
            <a:endParaRPr b="1" sz="3700">
              <a:latin typeface="Nunito"/>
              <a:ea typeface="Nunito"/>
              <a:cs typeface="Nunito"/>
              <a:sym typeface="Nunito"/>
            </a:endParaRPr>
          </a:p>
        </p:txBody>
      </p:sp>
      <p:sp>
        <p:nvSpPr>
          <p:cNvPr id="802" name="Google Shape;802;p20"/>
          <p:cNvSpPr txBox="1"/>
          <p:nvPr>
            <p:ph idx="1" type="body"/>
          </p:nvPr>
        </p:nvSpPr>
        <p:spPr>
          <a:xfrm>
            <a:off x="829000" y="1223249"/>
            <a:ext cx="69021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600"/>
              <a:t>I would like to eat </a:t>
            </a:r>
            <a:r>
              <a:rPr b="1" lang="en" sz="2600">
                <a:solidFill>
                  <a:srgbClr val="0070C0"/>
                </a:solidFill>
                <a:latin typeface="Nunito"/>
                <a:ea typeface="Nunito"/>
                <a:cs typeface="Nunito"/>
                <a:sym typeface="Nunito"/>
              </a:rPr>
              <a:t>now!</a:t>
            </a:r>
            <a:endParaRPr b="1" sz="2600">
              <a:solidFill>
                <a:srgbClr val="0070C0"/>
              </a:solidFill>
              <a:latin typeface="Nunito"/>
              <a:ea typeface="Nunito"/>
              <a:cs typeface="Nunito"/>
              <a:sym typeface="Nunito"/>
            </a:endParaRPr>
          </a:p>
          <a:p>
            <a:pPr indent="0" lvl="0" marL="0" rtl="0" algn="l">
              <a:spcBef>
                <a:spcPts val="1000"/>
              </a:spcBef>
              <a:spcAft>
                <a:spcPts val="0"/>
              </a:spcAft>
              <a:buNone/>
            </a:pPr>
            <a:r>
              <a:rPr lang="en" sz="2600"/>
              <a:t>You can eat</a:t>
            </a:r>
            <a:r>
              <a:rPr b="1" lang="en" sz="2600">
                <a:solidFill>
                  <a:srgbClr val="0070C0"/>
                </a:solidFill>
                <a:latin typeface="Nunito"/>
                <a:ea typeface="Nunito"/>
                <a:cs typeface="Nunito"/>
                <a:sym typeface="Nunito"/>
              </a:rPr>
              <a:t> after.</a:t>
            </a:r>
            <a:endParaRPr sz="2600"/>
          </a:p>
          <a:p>
            <a:pPr indent="0" lvl="0" marL="0" rtl="0" algn="l">
              <a:spcBef>
                <a:spcPts val="1000"/>
              </a:spcBef>
              <a:spcAft>
                <a:spcPts val="0"/>
              </a:spcAft>
              <a:buNone/>
            </a:pPr>
            <a:r>
              <a:rPr lang="en" sz="2600"/>
              <a:t>Pour the liquid </a:t>
            </a:r>
            <a:r>
              <a:rPr b="1" lang="en" sz="2600">
                <a:solidFill>
                  <a:srgbClr val="FF9900"/>
                </a:solidFill>
                <a:latin typeface="Nunito"/>
                <a:ea typeface="Nunito"/>
                <a:cs typeface="Nunito"/>
                <a:sym typeface="Nunito"/>
              </a:rPr>
              <a:t>inside</a:t>
            </a:r>
            <a:r>
              <a:rPr b="1" lang="en" sz="2600">
                <a:latin typeface="Nunito"/>
                <a:ea typeface="Nunito"/>
                <a:cs typeface="Nunito"/>
                <a:sym typeface="Nunito"/>
              </a:rPr>
              <a:t> </a:t>
            </a:r>
            <a:r>
              <a:rPr lang="en" sz="2600"/>
              <a:t>the jar.</a:t>
            </a:r>
            <a:endParaRPr b="1" sz="2600">
              <a:latin typeface="Nunito"/>
              <a:ea typeface="Nunito"/>
              <a:cs typeface="Nunito"/>
              <a:sym typeface="Nunito"/>
            </a:endParaRPr>
          </a:p>
          <a:p>
            <a:pPr indent="0" lvl="0" marL="0" rtl="0" algn="l">
              <a:spcBef>
                <a:spcPts val="1000"/>
              </a:spcBef>
              <a:spcAft>
                <a:spcPts val="0"/>
              </a:spcAft>
              <a:buNone/>
            </a:pPr>
            <a:r>
              <a:rPr lang="en" sz="2600"/>
              <a:t>Place the jar over </a:t>
            </a:r>
            <a:r>
              <a:rPr b="1" lang="en" sz="2600">
                <a:solidFill>
                  <a:srgbClr val="FF9900"/>
                </a:solidFill>
                <a:latin typeface="Nunito"/>
                <a:ea typeface="Nunito"/>
                <a:cs typeface="Nunito"/>
                <a:sym typeface="Nunito"/>
              </a:rPr>
              <a:t>here.</a:t>
            </a:r>
            <a:endParaRPr b="1" sz="2600">
              <a:solidFill>
                <a:srgbClr val="FF9900"/>
              </a:solidFill>
              <a:latin typeface="Nunito"/>
              <a:ea typeface="Nunito"/>
              <a:cs typeface="Nunito"/>
              <a:sym typeface="Nunito"/>
            </a:endParaRPr>
          </a:p>
          <a:p>
            <a:pPr indent="0" lvl="0" marL="0" rtl="0" algn="l">
              <a:spcBef>
                <a:spcPts val="1000"/>
              </a:spcBef>
              <a:spcAft>
                <a:spcPts val="0"/>
              </a:spcAft>
              <a:buNone/>
            </a:pPr>
            <a:r>
              <a:rPr b="1" lang="en" sz="2600">
                <a:solidFill>
                  <a:srgbClr val="00B050"/>
                </a:solidFill>
                <a:latin typeface="Nunito"/>
                <a:ea typeface="Nunito"/>
                <a:cs typeface="Nunito"/>
                <a:sym typeface="Nunito"/>
              </a:rPr>
              <a:t>Carefully</a:t>
            </a:r>
            <a:r>
              <a:rPr lang="en" sz="2600"/>
              <a:t> cut the bread in half.</a:t>
            </a:r>
            <a:endParaRPr b="1" sz="2600">
              <a:latin typeface="Nunito"/>
              <a:ea typeface="Nunito"/>
              <a:cs typeface="Nunito"/>
              <a:sym typeface="Nunito"/>
            </a:endParaRPr>
          </a:p>
          <a:p>
            <a:pPr indent="0" lvl="0" marL="0" rtl="0" algn="l">
              <a:spcBef>
                <a:spcPts val="1000"/>
              </a:spcBef>
              <a:spcAft>
                <a:spcPts val="0"/>
              </a:spcAft>
              <a:buNone/>
            </a:pPr>
            <a:r>
              <a:rPr b="1" lang="en" sz="2600">
                <a:solidFill>
                  <a:srgbClr val="00B050"/>
                </a:solidFill>
                <a:latin typeface="Nunito"/>
                <a:ea typeface="Nunito"/>
                <a:cs typeface="Nunito"/>
                <a:sym typeface="Nunito"/>
              </a:rPr>
              <a:t>Thoroughly</a:t>
            </a:r>
            <a:r>
              <a:rPr b="1" lang="en" sz="2600">
                <a:latin typeface="Nunito"/>
                <a:ea typeface="Nunito"/>
                <a:cs typeface="Nunito"/>
                <a:sym typeface="Nunito"/>
              </a:rPr>
              <a:t> </a:t>
            </a:r>
            <a:r>
              <a:rPr lang="en" sz="2600"/>
              <a:t>wash your hands before you start preparing food.</a:t>
            </a:r>
            <a:endParaRPr b="1" sz="2600">
              <a:solidFill>
                <a:srgbClr val="FF9900"/>
              </a:solidFill>
              <a:latin typeface="Nunito"/>
              <a:ea typeface="Nunito"/>
              <a:cs typeface="Nunito"/>
              <a:sym typeface="Nunito"/>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I </a:t>
            </a:r>
            <a:endParaRPr/>
          </a:p>
          <a:p>
            <a:pPr indent="0" lvl="0" marL="0" rtl="0" algn="l">
              <a:spcBef>
                <a:spcPts val="1000"/>
              </a:spcBef>
              <a:spcAft>
                <a:spcPts val="1000"/>
              </a:spcAft>
              <a:buNone/>
            </a:pPr>
            <a:r>
              <a:t/>
            </a:r>
            <a:endParaRPr/>
          </a:p>
        </p:txBody>
      </p:sp>
      <p:sp>
        <p:nvSpPr>
          <p:cNvPr id="803" name="Google Shape;803;p2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21"/>
          <p:cNvSpPr txBox="1"/>
          <p:nvPr>
            <p:ph idx="4294967295" type="title"/>
          </p:nvPr>
        </p:nvSpPr>
        <p:spPr>
          <a:xfrm>
            <a:off x="1034550" y="526700"/>
            <a:ext cx="74853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3000">
                <a:latin typeface="Nunito"/>
                <a:ea typeface="Nunito"/>
                <a:cs typeface="Nunito"/>
                <a:sym typeface="Nunito"/>
              </a:rPr>
              <a:t>H</a:t>
            </a:r>
            <a:r>
              <a:rPr b="1" lang="en" sz="3000">
                <a:latin typeface="Nunito"/>
                <a:ea typeface="Nunito"/>
                <a:cs typeface="Nunito"/>
                <a:sym typeface="Nunito"/>
              </a:rPr>
              <a:t>ighlight the adverbs in the following sentences</a:t>
            </a:r>
            <a:endParaRPr b="1" sz="3000">
              <a:latin typeface="Nunito"/>
              <a:ea typeface="Nunito"/>
              <a:cs typeface="Nunito"/>
              <a:sym typeface="Nunito"/>
            </a:endParaRPr>
          </a:p>
        </p:txBody>
      </p:sp>
      <p:sp>
        <p:nvSpPr>
          <p:cNvPr id="809" name="Google Shape;809;p21"/>
          <p:cNvSpPr txBox="1"/>
          <p:nvPr>
            <p:ph idx="4294967295" type="body"/>
          </p:nvPr>
        </p:nvSpPr>
        <p:spPr>
          <a:xfrm>
            <a:off x="1034450" y="1352550"/>
            <a:ext cx="6696600" cy="3341400"/>
          </a:xfrm>
          <a:prstGeom prst="rect">
            <a:avLst/>
          </a:prstGeom>
        </p:spPr>
        <p:txBody>
          <a:bodyPr anchorCtr="0" anchor="t" bIns="0" lIns="0" spcFirstLastPara="1" rIns="0" wrap="square" tIns="0">
            <a:noAutofit/>
          </a:bodyPr>
          <a:lstStyle/>
          <a:p>
            <a:pPr indent="-381000" lvl="0" marL="457200" marR="808720" rtl="0" algn="l">
              <a:lnSpc>
                <a:spcPct val="115000"/>
              </a:lnSpc>
              <a:spcBef>
                <a:spcPts val="600"/>
              </a:spcBef>
              <a:spcAft>
                <a:spcPts val="0"/>
              </a:spcAft>
              <a:buSzPts val="2400"/>
              <a:buAutoNum type="arabicPeriod"/>
            </a:pPr>
            <a:r>
              <a:rPr lang="en"/>
              <a:t>The dog happily wagged his tail and jumped up and down.</a:t>
            </a:r>
            <a:endParaRPr/>
          </a:p>
          <a:p>
            <a:pPr indent="-381000" lvl="0" marL="457200" marR="808720" rtl="0" algn="l">
              <a:lnSpc>
                <a:spcPct val="115000"/>
              </a:lnSpc>
              <a:spcBef>
                <a:spcPts val="1000"/>
              </a:spcBef>
              <a:spcAft>
                <a:spcPts val="0"/>
              </a:spcAft>
              <a:buSzPts val="2400"/>
              <a:buAutoNum type="arabicPeriod"/>
            </a:pPr>
            <a:r>
              <a:rPr lang="en"/>
              <a:t>The dog always wagged his tail and jumped excitedly. </a:t>
            </a:r>
            <a:endParaRPr/>
          </a:p>
          <a:p>
            <a:pPr indent="0" lvl="0" marL="0" rtl="0" algn="ctr">
              <a:lnSpc>
                <a:spcPct val="90000"/>
              </a:lnSpc>
              <a:spcBef>
                <a:spcPts val="1000"/>
              </a:spcBef>
              <a:spcAft>
                <a:spcPts val="0"/>
              </a:spcAft>
              <a:buNone/>
            </a:pPr>
            <a:r>
              <a:rPr lang="en">
                <a:latin typeface="Nunito SemiBold"/>
                <a:ea typeface="Nunito SemiBold"/>
                <a:cs typeface="Nunito SemiBold"/>
                <a:sym typeface="Nunito SemiBold"/>
              </a:rPr>
              <a:t>Create your own sentence using two adverbs below.</a:t>
            </a:r>
            <a:endParaRPr>
              <a:latin typeface="Nunito SemiBold"/>
              <a:ea typeface="Nunito SemiBold"/>
              <a:cs typeface="Nunito SemiBold"/>
              <a:sym typeface="Nunito SemiBold"/>
            </a:endParaRPr>
          </a:p>
          <a:p>
            <a:pPr indent="-381000" lvl="0" marL="457200" rtl="0" algn="l">
              <a:lnSpc>
                <a:spcPct val="90000"/>
              </a:lnSpc>
              <a:spcBef>
                <a:spcPts val="0"/>
              </a:spcBef>
              <a:spcAft>
                <a:spcPts val="0"/>
              </a:spcAft>
              <a:buSzPts val="2400"/>
              <a:buFont typeface="Nunito SemiBold"/>
              <a:buChar char="✘"/>
            </a:pPr>
            <a:r>
              <a:t/>
            </a:r>
            <a:endParaRPr>
              <a:latin typeface="Nunito SemiBold"/>
              <a:ea typeface="Nunito SemiBold"/>
              <a:cs typeface="Nunito SemiBold"/>
              <a:sym typeface="Nunito SemiBold"/>
            </a:endParaRPr>
          </a:p>
          <a:p>
            <a:pPr indent="-381000" lvl="0" marL="457200" rtl="0" algn="l">
              <a:lnSpc>
                <a:spcPct val="90000"/>
              </a:lnSpc>
              <a:spcBef>
                <a:spcPts val="1000"/>
              </a:spcBef>
              <a:spcAft>
                <a:spcPts val="0"/>
              </a:spcAft>
              <a:buSzPts val="2400"/>
              <a:buFont typeface="Nunito"/>
              <a:buChar char="✘"/>
            </a:pPr>
            <a:r>
              <a:t/>
            </a:r>
            <a:endParaRPr b="1">
              <a:latin typeface="Nunito"/>
              <a:ea typeface="Nunito"/>
              <a:cs typeface="Nunito"/>
              <a:sym typeface="Nunito"/>
            </a:endParaRPr>
          </a:p>
        </p:txBody>
      </p:sp>
      <p:sp>
        <p:nvSpPr>
          <p:cNvPr id="810" name="Google Shape;810;p2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11" name="Google Shape;811;p21"/>
          <p:cNvPicPr preferRelativeResize="0"/>
          <p:nvPr/>
        </p:nvPicPr>
        <p:blipFill rotWithShape="1">
          <a:blip r:embed="rId3">
            <a:alphaModFix/>
          </a:blip>
          <a:srcRect b="9617" l="15392" r="18600" t="8111"/>
          <a:stretch/>
        </p:blipFill>
        <p:spPr>
          <a:xfrm>
            <a:off x="6859250" y="872275"/>
            <a:ext cx="1890300" cy="2356200"/>
          </a:xfrm>
          <a:prstGeom prst="roundRect">
            <a:avLst>
              <a:gd fmla="val 16667" name="adj"/>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22"/>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8100">
                <a:latin typeface="Nunito"/>
                <a:ea typeface="Nunito"/>
                <a:cs typeface="Nunito"/>
                <a:sym typeface="Nunito"/>
              </a:rPr>
              <a:t>Tuesday</a:t>
            </a:r>
            <a:endParaRPr sz="8100">
              <a:latin typeface="Nunito"/>
              <a:ea typeface="Nunito"/>
              <a:cs typeface="Nunito"/>
              <a:sym typeface="Nunito"/>
            </a:endParaRPr>
          </a:p>
          <a:p>
            <a:pPr indent="0" lvl="0" marL="0" rtl="0" algn="ctr">
              <a:spcBef>
                <a:spcPts val="1000"/>
              </a:spcBef>
              <a:spcAft>
                <a:spcPts val="1000"/>
              </a:spcAft>
              <a:buNone/>
            </a:pPr>
            <a:r>
              <a:rPr lang="en" sz="3700">
                <a:latin typeface="Nunito"/>
                <a:ea typeface="Nunito"/>
                <a:cs typeface="Nunito"/>
                <a:sym typeface="Nunito"/>
              </a:rPr>
              <a:t>Week 8</a:t>
            </a:r>
            <a:endParaRPr sz="3700">
              <a:latin typeface="Nunito"/>
              <a:ea typeface="Nunito"/>
              <a:cs typeface="Nunito"/>
              <a:sym typeface="Nunito"/>
            </a:endParaRPr>
          </a:p>
        </p:txBody>
      </p:sp>
      <p:sp>
        <p:nvSpPr>
          <p:cNvPr id="817" name="Google Shape;817;p2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23"/>
          <p:cNvSpPr txBox="1"/>
          <p:nvPr>
            <p:ph type="title"/>
          </p:nvPr>
        </p:nvSpPr>
        <p:spPr>
          <a:xfrm>
            <a:off x="613475"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3000">
                <a:latin typeface="Nunito"/>
                <a:ea typeface="Nunito"/>
                <a:cs typeface="Nunito"/>
                <a:sym typeface="Nunito"/>
              </a:rPr>
              <a:t>Adverbial Phrases </a:t>
            </a:r>
            <a:endParaRPr b="1" sz="3000">
              <a:latin typeface="Nunito"/>
              <a:ea typeface="Nunito"/>
              <a:cs typeface="Nunito"/>
              <a:sym typeface="Nunito"/>
            </a:endParaRPr>
          </a:p>
        </p:txBody>
      </p:sp>
      <p:sp>
        <p:nvSpPr>
          <p:cNvPr id="823" name="Google Shape;823;p23"/>
          <p:cNvSpPr txBox="1"/>
          <p:nvPr>
            <p:ph idx="1" type="body"/>
          </p:nvPr>
        </p:nvSpPr>
        <p:spPr>
          <a:xfrm>
            <a:off x="613475" y="1352550"/>
            <a:ext cx="3825900" cy="3341400"/>
          </a:xfrm>
          <a:prstGeom prst="rect">
            <a:avLst/>
          </a:prstGeom>
        </p:spPr>
        <p:txBody>
          <a:bodyPr anchorCtr="0" anchor="t" bIns="0" lIns="0" spcFirstLastPara="1" rIns="0" wrap="square" tIns="0">
            <a:noAutofit/>
          </a:bodyPr>
          <a:lstStyle/>
          <a:p>
            <a:pPr indent="0" lvl="0" marL="0" rtl="0" algn="l">
              <a:lnSpc>
                <a:spcPct val="115000"/>
              </a:lnSpc>
              <a:spcBef>
                <a:spcPts val="600"/>
              </a:spcBef>
              <a:spcAft>
                <a:spcPts val="0"/>
              </a:spcAft>
              <a:buNone/>
            </a:pPr>
            <a:r>
              <a:rPr lang="en"/>
              <a:t>Adverbial phrases are two or more words that tell us more about a verb or adjective. Adverbial phrases appear as part of a sentence and tell us how, where, when, how long or why.</a:t>
            </a:r>
            <a:endParaRPr/>
          </a:p>
          <a:p>
            <a:pPr indent="0" lvl="0" marL="0" rtl="0" algn="l">
              <a:lnSpc>
                <a:spcPct val="115000"/>
              </a:lnSpc>
              <a:spcBef>
                <a:spcPts val="1000"/>
              </a:spcBef>
              <a:spcAft>
                <a:spcPts val="0"/>
              </a:spcAft>
              <a:buNone/>
            </a:pPr>
            <a:r>
              <a:t/>
            </a:r>
            <a:endParaRPr>
              <a:solidFill>
                <a:srgbClr val="000000"/>
              </a:solidFill>
            </a:endParaRPr>
          </a:p>
          <a:p>
            <a:pPr indent="0" lvl="0" marL="0" rtl="0" algn="l">
              <a:lnSpc>
                <a:spcPct val="115000"/>
              </a:lnSpc>
              <a:spcBef>
                <a:spcPts val="1000"/>
              </a:spcBef>
              <a:spcAft>
                <a:spcPts val="0"/>
              </a:spcAft>
              <a:buNone/>
            </a:pPr>
            <a:r>
              <a:t/>
            </a:r>
            <a:endParaRPr>
              <a:solidFill>
                <a:srgbClr val="FF0000"/>
              </a:solidFill>
            </a:endParaRPr>
          </a:p>
          <a:p>
            <a:pPr indent="0" lvl="0" marL="0" rtl="0" algn="l">
              <a:lnSpc>
                <a:spcPct val="115000"/>
              </a:lnSpc>
              <a:spcBef>
                <a:spcPts val="1000"/>
              </a:spcBef>
              <a:spcAft>
                <a:spcPts val="0"/>
              </a:spcAft>
              <a:buNone/>
            </a:pPr>
            <a:r>
              <a:t/>
            </a:r>
            <a:endParaRPr>
              <a:solidFill>
                <a:srgbClr val="FF0000"/>
              </a:solidFill>
            </a:endParaRPr>
          </a:p>
          <a:p>
            <a:pPr indent="0" lvl="0" marL="0" rtl="0" algn="l">
              <a:lnSpc>
                <a:spcPct val="115000"/>
              </a:lnSpc>
              <a:spcBef>
                <a:spcPts val="1000"/>
              </a:spcBef>
              <a:spcAft>
                <a:spcPts val="1000"/>
              </a:spcAft>
              <a:buNone/>
            </a:pPr>
            <a:r>
              <a:t/>
            </a:r>
            <a:endParaRPr>
              <a:solidFill>
                <a:srgbClr val="00B050"/>
              </a:solidFill>
            </a:endParaRPr>
          </a:p>
        </p:txBody>
      </p:sp>
      <p:sp>
        <p:nvSpPr>
          <p:cNvPr id="824" name="Google Shape;824;p2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It is not hard to make simple sentences more interesting by adding just a little more information... but how is it done? Through something called adverbial phrases of course! In this video, children will learn how to lift their writing by simply adding more information to their sentences by saying when something something, where something happened or how something happened. Learn how to become better writers with the help of this engaging video!&#10;&#10;Be sure to check out our other videosL&#10;What are nouns?  https://youtu.be/E598U8srEwQ&#10;What are homphones? https://youtu.be/zkYDrcQge3I&#10;&#10;We hope you have a great time watching the video, please remember to give it a big thumbs up and remember to SUBSCRIBE to our channel to get notified of our latest videos!&#10;MAKE LEARNING FUN! &#10;J&amp;A =)&#10;Connect with us:&#10;Instagram: https://www.instagram.com/learnplay_jna/?hl=en&#10;Facebook: https://www.facebook.com/learnandplaywithJA/" id="825" name="Google Shape;825;p23" title="Dressing up our sentences with Adverbial Phrases!">
            <a:hlinkClick r:id="rId3"/>
          </p:cNvPr>
          <p:cNvPicPr preferRelativeResize="0"/>
          <p:nvPr/>
        </p:nvPicPr>
        <p:blipFill>
          <a:blip r:embed="rId4">
            <a:alphaModFix/>
          </a:blip>
          <a:stretch>
            <a:fillRect/>
          </a:stretch>
        </p:blipFill>
        <p:spPr>
          <a:xfrm>
            <a:off x="4611925" y="1898175"/>
            <a:ext cx="3318850" cy="2020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