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</p:sldIdLst>
  <p:sldSz cx="6119813" cy="8675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C86"/>
    <a:srgbClr val="FF99CC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9841"/>
            <a:ext cx="5201841" cy="3020425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56745"/>
            <a:ext cx="4589860" cy="2094616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1900"/>
            <a:ext cx="1319585" cy="73522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1900"/>
            <a:ext cx="3882256" cy="73522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62900"/>
            <a:ext cx="5278339" cy="3608845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805885"/>
            <a:ext cx="5278339" cy="189780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1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1902"/>
            <a:ext cx="5278339" cy="1676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26749"/>
            <a:ext cx="2588967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69036"/>
            <a:ext cx="2588967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26749"/>
            <a:ext cx="2601718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69036"/>
            <a:ext cx="2601718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9140"/>
            <a:ext cx="3098155" cy="616536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9140"/>
            <a:ext cx="3098155" cy="616536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1902"/>
            <a:ext cx="5278339" cy="1676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9500"/>
            <a:ext cx="5278339" cy="550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41079"/>
            <a:ext cx="2065437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sW5cs1Dq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18" Type="http://schemas.openxmlformats.org/officeDocument/2006/relationships/audio" Target="../media/media9.m4a"/><Relationship Id="rId3" Type="http://schemas.microsoft.com/office/2007/relationships/media" Target="../media/media2.m4a"/><Relationship Id="rId21" Type="http://schemas.microsoft.com/office/2007/relationships/media" Target="../media/media11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microsoft.com/office/2007/relationships/media" Target="../media/media9.m4a"/><Relationship Id="rId25" Type="http://schemas.openxmlformats.org/officeDocument/2006/relationships/image" Target="../media/image3.png"/><Relationship Id="rId2" Type="http://schemas.openxmlformats.org/officeDocument/2006/relationships/audio" Target="../media/media1.m4a"/><Relationship Id="rId16" Type="http://schemas.openxmlformats.org/officeDocument/2006/relationships/audio" Target="../media/media8.m4a"/><Relationship Id="rId20" Type="http://schemas.openxmlformats.org/officeDocument/2006/relationships/audio" Target="../media/media10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24" Type="http://schemas.openxmlformats.org/officeDocument/2006/relationships/image" Target="../media/image2.png"/><Relationship Id="rId5" Type="http://schemas.microsoft.com/office/2007/relationships/media" Target="../media/media3.m4a"/><Relationship Id="rId15" Type="http://schemas.microsoft.com/office/2007/relationships/media" Target="../media/media8.m4a"/><Relationship Id="rId23" Type="http://schemas.openxmlformats.org/officeDocument/2006/relationships/slideLayout" Target="../slideLayouts/slideLayout2.xml"/><Relationship Id="rId10" Type="http://schemas.openxmlformats.org/officeDocument/2006/relationships/audio" Target="../media/media5.m4a"/><Relationship Id="rId19" Type="http://schemas.microsoft.com/office/2007/relationships/media" Target="../media/media10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Relationship Id="rId22" Type="http://schemas.openxmlformats.org/officeDocument/2006/relationships/audio" Target="../media/media11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A2E754A1-8CC7-414B-B6EA-3437773CECD0}"/>
              </a:ext>
            </a:extLst>
          </p:cNvPr>
          <p:cNvGrpSpPr/>
          <p:nvPr/>
        </p:nvGrpSpPr>
        <p:grpSpPr>
          <a:xfrm>
            <a:off x="121443" y="112042"/>
            <a:ext cx="5876925" cy="8451603"/>
            <a:chOff x="121443" y="112042"/>
            <a:chExt cx="5876925" cy="845160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FE3A9D0-E086-4DB9-B26A-7D4438091D1A}"/>
                </a:ext>
              </a:extLst>
            </p:cNvPr>
            <p:cNvGrpSpPr/>
            <p:nvPr/>
          </p:nvGrpSpPr>
          <p:grpSpPr>
            <a:xfrm>
              <a:off x="121443" y="112042"/>
              <a:ext cx="5876925" cy="8451603"/>
              <a:chOff x="121443" y="112042"/>
              <a:chExt cx="5876925" cy="8451603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9887436F-3BF8-49E3-BDD2-CEB7D0E796EF}"/>
                  </a:ext>
                </a:extLst>
              </p:cNvPr>
              <p:cNvGrpSpPr/>
              <p:nvPr/>
            </p:nvGrpSpPr>
            <p:grpSpPr>
              <a:xfrm>
                <a:off x="121443" y="112042"/>
                <a:ext cx="5876925" cy="8451603"/>
                <a:chOff x="121443" y="112042"/>
                <a:chExt cx="5876925" cy="8451603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07D73F6D-9B63-4D60-A7D2-D18F6E1C43C3}"/>
                    </a:ext>
                  </a:extLst>
                </p:cNvPr>
                <p:cNvGrpSpPr/>
                <p:nvPr/>
              </p:nvGrpSpPr>
              <p:grpSpPr>
                <a:xfrm>
                  <a:off x="121443" y="112042"/>
                  <a:ext cx="5876925" cy="8451603"/>
                  <a:chOff x="121443" y="112042"/>
                  <a:chExt cx="5876925" cy="8451603"/>
                </a:xfrm>
              </p:grpSpPr>
              <p:grpSp>
                <p:nvGrpSpPr>
                  <p:cNvPr id="10" name="Group 9">
                    <a:extLst>
                      <a:ext uri="{FF2B5EF4-FFF2-40B4-BE49-F238E27FC236}">
                        <a16:creationId xmlns:a16="http://schemas.microsoft.com/office/drawing/2014/main" id="{E9A997E7-6E9F-420F-A55B-A6B29A3B68C1}"/>
                      </a:ext>
                    </a:extLst>
                  </p:cNvPr>
                  <p:cNvGrpSpPr/>
                  <p:nvPr/>
                </p:nvGrpSpPr>
                <p:grpSpPr>
                  <a:xfrm>
                    <a:off x="121443" y="112042"/>
                    <a:ext cx="5876925" cy="8451603"/>
                    <a:chOff x="121443" y="112042"/>
                    <a:chExt cx="5876925" cy="8451603"/>
                  </a:xfrm>
                </p:grpSpPr>
                <p:grpSp>
                  <p:nvGrpSpPr>
                    <p:cNvPr id="5" name="Group 4">
                      <a:extLst>
                        <a:ext uri="{FF2B5EF4-FFF2-40B4-BE49-F238E27FC236}">
                          <a16:creationId xmlns:a16="http://schemas.microsoft.com/office/drawing/2014/main" id="{E3F51F34-389E-4620-BFA4-804B2F54913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21443" y="112042"/>
                      <a:ext cx="5876925" cy="8451603"/>
                      <a:chOff x="121443" y="112042"/>
                      <a:chExt cx="5876925" cy="8451603"/>
                    </a:xfrm>
                  </p:grpSpPr>
                  <p:grpSp>
                    <p:nvGrpSpPr>
                      <p:cNvPr id="8" name="Group 7">
                        <a:extLst>
                          <a:ext uri="{FF2B5EF4-FFF2-40B4-BE49-F238E27FC236}">
                            <a16:creationId xmlns:a16="http://schemas.microsoft.com/office/drawing/2014/main" id="{E7EC208C-F0A5-4B98-9DB4-247515519A7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21443" y="112042"/>
                        <a:ext cx="5876925" cy="8451603"/>
                        <a:chOff x="121443" y="103817"/>
                        <a:chExt cx="5876925" cy="8451603"/>
                      </a:xfrm>
                    </p:grpSpPr>
                    <p:grpSp>
                      <p:nvGrpSpPr>
                        <p:cNvPr id="6" name="Group 5">
                          <a:extLst>
                            <a:ext uri="{FF2B5EF4-FFF2-40B4-BE49-F238E27FC236}">
                              <a16:creationId xmlns:a16="http://schemas.microsoft.com/office/drawing/2014/main" id="{17814B8A-41BE-47CA-9CD3-00100F58D0F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21443" y="103817"/>
                          <a:ext cx="5876925" cy="8451603"/>
                          <a:chOff x="121443" y="103817"/>
                          <a:chExt cx="5876925" cy="8451603"/>
                        </a:xfrm>
                      </p:grpSpPr>
                      <p:pic>
                        <p:nvPicPr>
                          <p:cNvPr id="3" name="Picture 2" descr="Graphical user interface, text, application, email&#10;&#10;Description automatically generated">
                            <a:extLst>
                              <a:ext uri="{FF2B5EF4-FFF2-40B4-BE49-F238E27FC236}">
                                <a16:creationId xmlns:a16="http://schemas.microsoft.com/office/drawing/2014/main" id="{0E55AFC0-8E3B-4BAB-B790-6B4D968B973A}"/>
                              </a:ext>
                            </a:extLst>
                          </p:cNvPr>
                          <p:cNvPicPr>
                            <a:picLocks noChangeAspect="1"/>
                          </p:cNvPicPr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121443" y="103817"/>
                            <a:ext cx="5876925" cy="8451603"/>
                          </a:xfrm>
                          <a:prstGeom prst="rect">
                            <a:avLst/>
                          </a:prstGeom>
                        </p:spPr>
                      </p:pic>
                      <p:sp>
                        <p:nvSpPr>
                          <p:cNvPr id="4" name="TextBox 3">
                            <a:extLst>
                              <a:ext uri="{FF2B5EF4-FFF2-40B4-BE49-F238E27FC236}">
                                <a16:creationId xmlns:a16="http://schemas.microsoft.com/office/drawing/2014/main" id="{E8C2B6E1-4311-41E8-9103-997B1F209FD6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1103586" y="6568967"/>
                            <a:ext cx="396240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n-US" dirty="0"/>
                          </a:p>
                        </p:txBody>
                      </p:sp>
                    </p:grpSp>
                    <p:sp>
                      <p:nvSpPr>
                        <p:cNvPr id="7" name="Rectangle 6">
                          <a:extLst>
                            <a:ext uri="{FF2B5EF4-FFF2-40B4-BE49-F238E27FC236}">
                              <a16:creationId xmlns:a16="http://schemas.microsoft.com/office/drawing/2014/main" id="{5AA17713-40B3-49F9-8F98-6B5745AA93D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061545" y="6537434"/>
                          <a:ext cx="4172607" cy="39939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marL="914400" indent="-914400"/>
                          <a:r>
                            <a:rPr lang="en-AU" sz="1200" u="sng" dirty="0">
                              <a:solidFill>
                                <a:srgbClr val="7030A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  <a:hlinkClick r:id="rId3">
                                <a:extLst>
                                  <a:ext uri="{A12FA001-AC4F-418D-AE19-62706E023703}">
                                    <ahyp:hlinkClr xmlns:ahyp="http://schemas.microsoft.com/office/drawing/2018/hyperlinkcolor" val="tx"/>
                                  </a:ext>
                                </a:extLst>
                              </a:hlinkClick>
                            </a:rPr>
                            <a:t>https://www.youtube.com/watch?v=mtsW5cs1Dqs</a:t>
                          </a:r>
                          <a:endParaRPr lang="en-US" sz="1200" dirty="0">
                            <a:solidFill>
                              <a:srgbClr val="7030A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" name="TextBox 1">
                        <a:extLst>
                          <a:ext uri="{FF2B5EF4-FFF2-40B4-BE49-F238E27FC236}">
                            <a16:creationId xmlns:a16="http://schemas.microsoft.com/office/drawing/2014/main" id="{6C231A76-CA19-4606-8DF1-23217167939C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25827" y="6871483"/>
                        <a:ext cx="5213131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AU" sz="1400" dirty="0">
                            <a:solidFill>
                              <a:srgbClr val="6666FF"/>
                            </a:solidFill>
                          </a:rPr>
                          <a:t>Optional activity : </a:t>
                        </a:r>
                        <a:r>
                          <a:rPr lang="en-AU" sz="1400" dirty="0"/>
                          <a:t>Father’s day card – trace and colour</a:t>
                        </a:r>
                        <a:endParaRPr lang="en-US" sz="1400" dirty="0"/>
                      </a:p>
                    </p:txBody>
                  </p:sp>
                </p:grpSp>
                <p:sp>
                  <p:nvSpPr>
                    <p:cNvPr id="9" name="TextBox 8">
                      <a:extLst>
                        <a:ext uri="{FF2B5EF4-FFF2-40B4-BE49-F238E27FC236}">
                          <a16:creationId xmlns:a16="http://schemas.microsoft.com/office/drawing/2014/main" id="{17EE9A16-D5C6-4916-BC27-18A04FE1C6E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09600" y="7928555"/>
                      <a:ext cx="495037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AU" dirty="0">
                          <a:solidFill>
                            <a:srgbClr val="6666FF"/>
                          </a:solidFill>
                        </a:rPr>
                        <a:t>Happy Father’s Day !</a:t>
                      </a:r>
                      <a:endParaRPr lang="en-US" dirty="0">
                        <a:solidFill>
                          <a:srgbClr val="6666FF"/>
                        </a:solidFill>
                      </a:endParaRPr>
                    </a:p>
                  </p:txBody>
                </p:sp>
              </p:grpSp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02876106-7A48-4736-81E5-48199FF26804}"/>
                      </a:ext>
                    </a:extLst>
                  </p:cNvPr>
                  <p:cNvSpPr txBox="1"/>
                  <p:nvPr/>
                </p:nvSpPr>
                <p:spPr>
                  <a:xfrm>
                    <a:off x="357352" y="2459421"/>
                    <a:ext cx="819807" cy="36933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endParaRPr lang="en-US" dirty="0"/>
                  </a:p>
                </p:txBody>
              </p:sp>
            </p:grp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96CB1C41-DB12-43B8-A21F-D148FDB2F397}"/>
                    </a:ext>
                  </a:extLst>
                </p:cNvPr>
                <p:cNvSpPr txBox="1"/>
                <p:nvPr/>
              </p:nvSpPr>
              <p:spPr>
                <a:xfrm>
                  <a:off x="304807" y="2434037"/>
                  <a:ext cx="10825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AU" sz="1400" dirty="0">
                      <a:solidFill>
                        <a:srgbClr val="EE5C8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Week 9</a:t>
                  </a:r>
                  <a:endParaRPr lang="en-US" sz="1400" dirty="0">
                    <a:solidFill>
                      <a:srgbClr val="EE5C86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DDBBB4D-1CF6-4A3D-B6D1-F6D70DCBDF46}"/>
                  </a:ext>
                </a:extLst>
              </p:cNvPr>
              <p:cNvSpPr txBox="1"/>
              <p:nvPr/>
            </p:nvSpPr>
            <p:spPr>
              <a:xfrm>
                <a:off x="4719145" y="3447393"/>
                <a:ext cx="430924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604A1A3-7EBF-4A39-813E-2CF517F5E8E7}"/>
                </a:ext>
              </a:extLst>
            </p:cNvPr>
            <p:cNvSpPr txBox="1"/>
            <p:nvPr/>
          </p:nvSpPr>
          <p:spPr>
            <a:xfrm>
              <a:off x="4677105" y="3448899"/>
              <a:ext cx="4309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400" dirty="0"/>
                <a:t>9: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3391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C59642D-B994-40E4-93E3-5ABAF85CF96A}"/>
              </a:ext>
            </a:extLst>
          </p:cNvPr>
          <p:cNvSpPr/>
          <p:nvPr/>
        </p:nvSpPr>
        <p:spPr>
          <a:xfrm>
            <a:off x="1797276" y="4494870"/>
            <a:ext cx="126124" cy="403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13CC3A2-301E-4E2D-B8A5-476800C3956E}"/>
              </a:ext>
            </a:extLst>
          </p:cNvPr>
          <p:cNvGrpSpPr/>
          <p:nvPr/>
        </p:nvGrpSpPr>
        <p:grpSpPr>
          <a:xfrm>
            <a:off x="172728" y="149005"/>
            <a:ext cx="5774355" cy="8377678"/>
            <a:chOff x="186177" y="134144"/>
            <a:chExt cx="5774355" cy="8377678"/>
          </a:xfrm>
        </p:grpSpPr>
        <p:pic>
          <p:nvPicPr>
            <p:cNvPr id="16" name="Picture 15" descr="Chart&#10;&#10;Description automatically generated with medium confidence">
              <a:extLst>
                <a:ext uri="{FF2B5EF4-FFF2-40B4-BE49-F238E27FC236}">
                  <a16:creationId xmlns:a16="http://schemas.microsoft.com/office/drawing/2014/main" id="{41D72032-A21B-4E27-A1F0-F57D3C9DB0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186177" y="134144"/>
              <a:ext cx="5774355" cy="8377678"/>
            </a:xfrm>
            <a:prstGeom prst="rect">
              <a:avLst/>
            </a:prstGeom>
          </p:spPr>
        </p:pic>
        <p:pic>
          <p:nvPicPr>
            <p:cNvPr id="18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1221B6DC-A914-4E92-903D-2C75CBD91A0D}"/>
                </a:ext>
              </a:extLst>
            </p:cNvPr>
            <p:cNvPicPr>
              <a:picLocks noChangeAspect="1"/>
            </p:cNvPicPr>
            <p:nvPr>
              <a:audi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3342128" y="1199533"/>
              <a:ext cx="304800" cy="304800"/>
            </a:xfrm>
            <a:prstGeom prst="rect">
              <a:avLst/>
            </a:prstGeom>
          </p:spPr>
        </p:pic>
        <p:pic>
          <p:nvPicPr>
            <p:cNvPr id="19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FB681922-6243-41C3-BFF9-1A4A0D1B8D28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1491683" y="1660789"/>
              <a:ext cx="305593" cy="305593"/>
            </a:xfrm>
            <a:prstGeom prst="rect">
              <a:avLst/>
            </a:prstGeom>
          </p:spPr>
        </p:pic>
        <p:pic>
          <p:nvPicPr>
            <p:cNvPr id="20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A82A95A1-7597-4615-86AD-5AA4A6DB8C67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5364998" y="1651647"/>
              <a:ext cx="314735" cy="314735"/>
            </a:xfrm>
            <a:prstGeom prst="rect">
              <a:avLst/>
            </a:prstGeom>
          </p:spPr>
        </p:pic>
        <p:pic>
          <p:nvPicPr>
            <p:cNvPr id="21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03D6FB7E-4F31-413B-9473-1ED88C2EBF87}"/>
                </a:ext>
              </a:extLst>
            </p:cNvPr>
            <p:cNvPicPr>
              <a:picLocks noChangeAspect="1"/>
            </p:cNvPicPr>
            <p:nvPr>
              <a:audioFile r:link="rId6"/>
              <p:extLst>
                <p:ext uri="{DAA4B4D4-6D71-4841-9C94-3DE7FCFB9230}">
                  <p14:media xmlns:p14="http://schemas.microsoft.com/office/powerpoint/2010/main" r:embed="rId5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1923400" y="4180818"/>
              <a:ext cx="314735" cy="314735"/>
            </a:xfrm>
            <a:prstGeom prst="rect">
              <a:avLst/>
            </a:prstGeom>
          </p:spPr>
        </p:pic>
        <p:pic>
          <p:nvPicPr>
            <p:cNvPr id="22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AEFBEF38-E4FD-45AB-9EEA-4D0E6C0B21E5}"/>
                </a:ext>
              </a:extLst>
            </p:cNvPr>
            <p:cNvPicPr>
              <a:picLocks noChangeAspect="1"/>
            </p:cNvPicPr>
            <p:nvPr>
              <a:audioFile r:link="rId4"/>
              <p:extLst>
                <p:ext uri="{DAA4B4D4-6D71-4841-9C94-3DE7FCFB9230}">
                  <p14:media xmlns:p14="http://schemas.microsoft.com/office/powerpoint/2010/main" r:embed="rId3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966749" y="5470789"/>
              <a:ext cx="305593" cy="305593"/>
            </a:xfrm>
            <a:prstGeom prst="rect">
              <a:avLst/>
            </a:prstGeom>
          </p:spPr>
        </p:pic>
        <p:pic>
          <p:nvPicPr>
            <p:cNvPr id="23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1DC1021F-2154-48C4-9B8D-7D8336FC3098}"/>
                </a:ext>
              </a:extLst>
            </p:cNvPr>
            <p:cNvPicPr>
              <a:picLocks noChangeAspect="1"/>
            </p:cNvPicPr>
            <p:nvPr>
              <a:audioFile r:link="rId8"/>
              <p:extLst>
                <p:ext uri="{DAA4B4D4-6D71-4841-9C94-3DE7FCFB9230}">
                  <p14:media xmlns:p14="http://schemas.microsoft.com/office/powerpoint/2010/main" r:embed="rId7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3312431" y="5146097"/>
              <a:ext cx="304006" cy="304006"/>
            </a:xfrm>
            <a:prstGeom prst="rect">
              <a:avLst/>
            </a:prstGeom>
          </p:spPr>
        </p:pic>
        <p:pic>
          <p:nvPicPr>
            <p:cNvPr id="24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207D2F0F-88AC-4CAE-8802-ED6D0815A5D4}"/>
                </a:ext>
              </a:extLst>
            </p:cNvPr>
            <p:cNvPicPr>
              <a:picLocks noChangeAspect="1"/>
            </p:cNvPicPr>
            <p:nvPr>
              <a:audioFile r:link="rId10"/>
              <p:extLst>
                <p:ext uri="{DAA4B4D4-6D71-4841-9C94-3DE7FCFB9230}">
                  <p14:media xmlns:p14="http://schemas.microsoft.com/office/powerpoint/2010/main" r:embed="rId9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3999706" y="3964985"/>
              <a:ext cx="314735" cy="314735"/>
            </a:xfrm>
            <a:prstGeom prst="rect">
              <a:avLst/>
            </a:prstGeom>
          </p:spPr>
        </p:pic>
        <p:pic>
          <p:nvPicPr>
            <p:cNvPr id="25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FAE478BA-DCBC-42B5-995A-84056E91CDD8}"/>
                </a:ext>
              </a:extLst>
            </p:cNvPr>
            <p:cNvPicPr>
              <a:picLocks noChangeAspect="1"/>
            </p:cNvPicPr>
            <p:nvPr>
              <a:audioFile r:link="rId12"/>
              <p:extLst>
                <p:ext uri="{DAA4B4D4-6D71-4841-9C94-3DE7FCFB9230}">
                  <p14:media xmlns:p14="http://schemas.microsoft.com/office/powerpoint/2010/main" r:embed="rId11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4995696" y="5602899"/>
              <a:ext cx="314735" cy="314735"/>
            </a:xfrm>
            <a:prstGeom prst="rect">
              <a:avLst/>
            </a:prstGeom>
          </p:spPr>
        </p:pic>
        <p:pic>
          <p:nvPicPr>
            <p:cNvPr id="26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75D96ACF-FB5A-460B-A907-A84B1E5237DB}"/>
                </a:ext>
              </a:extLst>
            </p:cNvPr>
            <p:cNvPicPr>
              <a:picLocks noChangeAspect="1"/>
            </p:cNvPicPr>
            <p:nvPr>
              <a:audioFile r:link="rId14"/>
              <p:extLst>
                <p:ext uri="{DAA4B4D4-6D71-4841-9C94-3DE7FCFB9230}">
                  <p14:media xmlns:p14="http://schemas.microsoft.com/office/powerpoint/2010/main" r:embed="rId13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1302733" y="6313959"/>
              <a:ext cx="314735" cy="314735"/>
            </a:xfrm>
            <a:prstGeom prst="rect">
              <a:avLst/>
            </a:prstGeom>
          </p:spPr>
        </p:pic>
        <p:pic>
          <p:nvPicPr>
            <p:cNvPr id="27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1320D904-F1D6-4677-8D09-BAED904FC03D}"/>
                </a:ext>
              </a:extLst>
            </p:cNvPr>
            <p:cNvPicPr>
              <a:picLocks noChangeAspect="1"/>
            </p:cNvPicPr>
            <p:nvPr>
              <a:audioFile r:link="rId16"/>
              <p:extLst>
                <p:ext uri="{DAA4B4D4-6D71-4841-9C94-3DE7FCFB9230}">
                  <p14:media xmlns:p14="http://schemas.microsoft.com/office/powerpoint/2010/main" r:embed="rId15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2238135" y="6281985"/>
              <a:ext cx="314735" cy="314735"/>
            </a:xfrm>
            <a:prstGeom prst="rect">
              <a:avLst/>
            </a:prstGeom>
          </p:spPr>
        </p:pic>
        <p:pic>
          <p:nvPicPr>
            <p:cNvPr id="28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BA6FECF6-6060-482C-B1C1-9051499D3D15}"/>
                </a:ext>
              </a:extLst>
            </p:cNvPr>
            <p:cNvPicPr>
              <a:picLocks noChangeAspect="1"/>
            </p:cNvPicPr>
            <p:nvPr>
              <a:audioFile r:link="rId18"/>
              <p:extLst>
                <p:ext uri="{DAA4B4D4-6D71-4841-9C94-3DE7FCFB9230}">
                  <p14:media xmlns:p14="http://schemas.microsoft.com/office/powerpoint/2010/main" r:embed="rId17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3330610" y="6323101"/>
              <a:ext cx="305593" cy="305593"/>
            </a:xfrm>
            <a:prstGeom prst="rect">
              <a:avLst/>
            </a:prstGeom>
          </p:spPr>
        </p:pic>
        <p:pic>
          <p:nvPicPr>
            <p:cNvPr id="29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34C3688E-1670-4F8B-BE37-4CDE0D5A111D}"/>
                </a:ext>
              </a:extLst>
            </p:cNvPr>
            <p:cNvPicPr>
              <a:picLocks noChangeAspect="1"/>
            </p:cNvPicPr>
            <p:nvPr>
              <a:audioFile r:link="rId20"/>
              <p:extLst>
                <p:ext uri="{DAA4B4D4-6D71-4841-9C94-3DE7FCFB9230}">
                  <p14:media xmlns:p14="http://schemas.microsoft.com/office/powerpoint/2010/main" r:embed="rId19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4344978" y="6313958"/>
              <a:ext cx="314735" cy="314735"/>
            </a:xfrm>
            <a:prstGeom prst="rect">
              <a:avLst/>
            </a:prstGeom>
          </p:spPr>
        </p:pic>
        <p:pic>
          <p:nvPicPr>
            <p:cNvPr id="30" name="Recorded Sound">
              <a:hlinkClick r:id="" action="ppaction://media"/>
              <a:extLst>
                <a:ext uri="{FF2B5EF4-FFF2-40B4-BE49-F238E27FC236}">
                  <a16:creationId xmlns:a16="http://schemas.microsoft.com/office/drawing/2014/main" id="{1FF3DE68-B3AE-4B72-B88C-FC8E68748C77}"/>
                </a:ext>
              </a:extLst>
            </p:cNvPr>
            <p:cNvPicPr>
              <a:picLocks noChangeAspect="1"/>
            </p:cNvPicPr>
            <p:nvPr>
              <a:audioFile r:link="rId22"/>
              <p:extLst>
                <p:ext uri="{DAA4B4D4-6D71-4841-9C94-3DE7FCFB9230}">
                  <p14:media xmlns:p14="http://schemas.microsoft.com/office/powerpoint/2010/main" r:embed="rId21"/>
                </p:ext>
              </p:extLst>
            </p:nvPr>
          </p:nvPicPr>
          <p:blipFill>
            <a:blip r:embed="rId25"/>
            <a:stretch>
              <a:fillRect/>
            </a:stretch>
          </p:blipFill>
          <p:spPr>
            <a:xfrm>
              <a:off x="5270943" y="6313958"/>
              <a:ext cx="314735" cy="3147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601933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  <p:audio>
              <p:cMediaNode vol="8000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31</Words>
  <Application>Microsoft Office PowerPoint</Application>
  <PresentationFormat>Custom</PresentationFormat>
  <Paragraphs>5</Paragraphs>
  <Slides>2</Slides>
  <Notes>0</Notes>
  <HiddenSlides>0</HiddenSlides>
  <MMClips>13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21</cp:revision>
  <dcterms:created xsi:type="dcterms:W3CDTF">2021-07-20T03:18:21Z</dcterms:created>
  <dcterms:modified xsi:type="dcterms:W3CDTF">2021-08-24T05:40:46Z</dcterms:modified>
</cp:coreProperties>
</file>