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77" r:id="rId3"/>
    <p:sldId id="278" r:id="rId4"/>
  </p:sldIdLst>
  <p:sldSz cx="6119813" cy="86756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69" autoAdjust="0"/>
    <p:restoredTop sz="94660"/>
  </p:normalViewPr>
  <p:slideViewPr>
    <p:cSldViewPr snapToGrid="0">
      <p:cViewPr varScale="1">
        <p:scale>
          <a:sx n="91" d="100"/>
          <a:sy n="91" d="100"/>
        </p:scale>
        <p:origin x="30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8986" y="1419841"/>
            <a:ext cx="5201841" cy="3020425"/>
          </a:xfrm>
        </p:spPr>
        <p:txBody>
          <a:bodyPr anchor="b"/>
          <a:lstStyle>
            <a:lvl1pPr algn="ctr">
              <a:defRPr sz="401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4977" y="4556745"/>
            <a:ext cx="4589860" cy="2094616"/>
          </a:xfrm>
        </p:spPr>
        <p:txBody>
          <a:bodyPr/>
          <a:lstStyle>
            <a:lvl1pPr marL="0" indent="0" algn="ctr">
              <a:buNone/>
              <a:defRPr sz="1606"/>
            </a:lvl1pPr>
            <a:lvl2pPr marL="306004" indent="0" algn="ctr">
              <a:buNone/>
              <a:defRPr sz="1339"/>
            </a:lvl2pPr>
            <a:lvl3pPr marL="612008" indent="0" algn="ctr">
              <a:buNone/>
              <a:defRPr sz="1205"/>
            </a:lvl3pPr>
            <a:lvl4pPr marL="918012" indent="0" algn="ctr">
              <a:buNone/>
              <a:defRPr sz="1071"/>
            </a:lvl4pPr>
            <a:lvl5pPr marL="1224016" indent="0" algn="ctr">
              <a:buNone/>
              <a:defRPr sz="1071"/>
            </a:lvl5pPr>
            <a:lvl6pPr marL="1530020" indent="0" algn="ctr">
              <a:buNone/>
              <a:defRPr sz="1071"/>
            </a:lvl6pPr>
            <a:lvl7pPr marL="1836024" indent="0" algn="ctr">
              <a:buNone/>
              <a:defRPr sz="1071"/>
            </a:lvl7pPr>
            <a:lvl8pPr marL="2142028" indent="0" algn="ctr">
              <a:buNone/>
              <a:defRPr sz="1071"/>
            </a:lvl8pPr>
            <a:lvl9pPr marL="2448032" indent="0" algn="ctr">
              <a:buNone/>
              <a:defRPr sz="107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E7EAB-D5D6-4EC3-AE32-D153BF1CCEF1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7424-DA07-447C-8CBE-728C343F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853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E7EAB-D5D6-4EC3-AE32-D153BF1CCEF1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7424-DA07-447C-8CBE-728C343F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585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379491" y="461900"/>
            <a:ext cx="1319585" cy="735224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0738" y="461900"/>
            <a:ext cx="3882256" cy="735224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E7EAB-D5D6-4EC3-AE32-D153BF1CCEF1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7424-DA07-447C-8CBE-728C343F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108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E7EAB-D5D6-4EC3-AE32-D153BF1CCEF1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7424-DA07-447C-8CBE-728C343F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003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50" y="2162900"/>
            <a:ext cx="5278339" cy="3608845"/>
          </a:xfrm>
        </p:spPr>
        <p:txBody>
          <a:bodyPr anchor="b"/>
          <a:lstStyle>
            <a:lvl1pPr>
              <a:defRPr sz="401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550" y="5805885"/>
            <a:ext cx="5278339" cy="1897806"/>
          </a:xfrm>
        </p:spPr>
        <p:txBody>
          <a:bodyPr/>
          <a:lstStyle>
            <a:lvl1pPr marL="0" indent="0">
              <a:buNone/>
              <a:defRPr sz="1606">
                <a:solidFill>
                  <a:schemeClr val="tx1"/>
                </a:solidFill>
              </a:defRPr>
            </a:lvl1pPr>
            <a:lvl2pPr marL="306004" indent="0">
              <a:buNone/>
              <a:defRPr sz="1339">
                <a:solidFill>
                  <a:schemeClr val="tx1">
                    <a:tint val="75000"/>
                  </a:schemeClr>
                </a:solidFill>
              </a:defRPr>
            </a:lvl2pPr>
            <a:lvl3pPr marL="612008" indent="0">
              <a:buNone/>
              <a:defRPr sz="1205">
                <a:solidFill>
                  <a:schemeClr val="tx1">
                    <a:tint val="75000"/>
                  </a:schemeClr>
                </a:solidFill>
              </a:defRPr>
            </a:lvl3pPr>
            <a:lvl4pPr marL="918012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4pPr>
            <a:lvl5pPr marL="1224016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5pPr>
            <a:lvl6pPr marL="1530020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6pPr>
            <a:lvl7pPr marL="1836024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7pPr>
            <a:lvl8pPr marL="2142028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8pPr>
            <a:lvl9pPr marL="2448032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E7EAB-D5D6-4EC3-AE32-D153BF1CCEF1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7424-DA07-447C-8CBE-728C343F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316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0737" y="2309500"/>
            <a:ext cx="2600921" cy="5504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155" y="2309500"/>
            <a:ext cx="2600921" cy="5504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E7EAB-D5D6-4EC3-AE32-D153BF1CCEF1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7424-DA07-447C-8CBE-728C343F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702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534" y="461902"/>
            <a:ext cx="5278339" cy="16768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1535" y="2126749"/>
            <a:ext cx="2588967" cy="1042287"/>
          </a:xfrm>
        </p:spPr>
        <p:txBody>
          <a:bodyPr anchor="b"/>
          <a:lstStyle>
            <a:lvl1pPr marL="0" indent="0">
              <a:buNone/>
              <a:defRPr sz="1606" b="1"/>
            </a:lvl1pPr>
            <a:lvl2pPr marL="306004" indent="0">
              <a:buNone/>
              <a:defRPr sz="1339" b="1"/>
            </a:lvl2pPr>
            <a:lvl3pPr marL="612008" indent="0">
              <a:buNone/>
              <a:defRPr sz="1205" b="1"/>
            </a:lvl3pPr>
            <a:lvl4pPr marL="918012" indent="0">
              <a:buNone/>
              <a:defRPr sz="1071" b="1"/>
            </a:lvl4pPr>
            <a:lvl5pPr marL="1224016" indent="0">
              <a:buNone/>
              <a:defRPr sz="1071" b="1"/>
            </a:lvl5pPr>
            <a:lvl6pPr marL="1530020" indent="0">
              <a:buNone/>
              <a:defRPr sz="1071" b="1"/>
            </a:lvl6pPr>
            <a:lvl7pPr marL="1836024" indent="0">
              <a:buNone/>
              <a:defRPr sz="1071" b="1"/>
            </a:lvl7pPr>
            <a:lvl8pPr marL="2142028" indent="0">
              <a:buNone/>
              <a:defRPr sz="1071" b="1"/>
            </a:lvl8pPr>
            <a:lvl9pPr marL="2448032" indent="0">
              <a:buNone/>
              <a:defRPr sz="107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1535" y="3169036"/>
            <a:ext cx="2588967" cy="4661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8155" y="2126749"/>
            <a:ext cx="2601718" cy="1042287"/>
          </a:xfrm>
        </p:spPr>
        <p:txBody>
          <a:bodyPr anchor="b"/>
          <a:lstStyle>
            <a:lvl1pPr marL="0" indent="0">
              <a:buNone/>
              <a:defRPr sz="1606" b="1"/>
            </a:lvl1pPr>
            <a:lvl2pPr marL="306004" indent="0">
              <a:buNone/>
              <a:defRPr sz="1339" b="1"/>
            </a:lvl2pPr>
            <a:lvl3pPr marL="612008" indent="0">
              <a:buNone/>
              <a:defRPr sz="1205" b="1"/>
            </a:lvl3pPr>
            <a:lvl4pPr marL="918012" indent="0">
              <a:buNone/>
              <a:defRPr sz="1071" b="1"/>
            </a:lvl4pPr>
            <a:lvl5pPr marL="1224016" indent="0">
              <a:buNone/>
              <a:defRPr sz="1071" b="1"/>
            </a:lvl5pPr>
            <a:lvl6pPr marL="1530020" indent="0">
              <a:buNone/>
              <a:defRPr sz="1071" b="1"/>
            </a:lvl6pPr>
            <a:lvl7pPr marL="1836024" indent="0">
              <a:buNone/>
              <a:defRPr sz="1071" b="1"/>
            </a:lvl7pPr>
            <a:lvl8pPr marL="2142028" indent="0">
              <a:buNone/>
              <a:defRPr sz="1071" b="1"/>
            </a:lvl8pPr>
            <a:lvl9pPr marL="2448032" indent="0">
              <a:buNone/>
              <a:defRPr sz="107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8155" y="3169036"/>
            <a:ext cx="2601718" cy="4661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E7EAB-D5D6-4EC3-AE32-D153BF1CCEF1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7424-DA07-447C-8CBE-728C343F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903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E7EAB-D5D6-4EC3-AE32-D153BF1CCEF1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7424-DA07-447C-8CBE-728C343F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167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E7EAB-D5D6-4EC3-AE32-D153BF1CCEF1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7424-DA07-447C-8CBE-728C343F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768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534" y="578379"/>
            <a:ext cx="1973799" cy="2024327"/>
          </a:xfrm>
        </p:spPr>
        <p:txBody>
          <a:bodyPr anchor="b"/>
          <a:lstStyle>
            <a:lvl1pPr>
              <a:defRPr sz="214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1718" y="1249140"/>
            <a:ext cx="3098155" cy="6165362"/>
          </a:xfrm>
        </p:spPr>
        <p:txBody>
          <a:bodyPr/>
          <a:lstStyle>
            <a:lvl1pPr>
              <a:defRPr sz="2142"/>
            </a:lvl1pPr>
            <a:lvl2pPr>
              <a:defRPr sz="1874"/>
            </a:lvl2pPr>
            <a:lvl3pPr>
              <a:defRPr sz="1606"/>
            </a:lvl3pPr>
            <a:lvl4pPr>
              <a:defRPr sz="1339"/>
            </a:lvl4pPr>
            <a:lvl5pPr>
              <a:defRPr sz="1339"/>
            </a:lvl5pPr>
            <a:lvl6pPr>
              <a:defRPr sz="1339"/>
            </a:lvl6pPr>
            <a:lvl7pPr>
              <a:defRPr sz="1339"/>
            </a:lvl7pPr>
            <a:lvl8pPr>
              <a:defRPr sz="1339"/>
            </a:lvl8pPr>
            <a:lvl9pPr>
              <a:defRPr sz="13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1534" y="2602706"/>
            <a:ext cx="1973799" cy="4821836"/>
          </a:xfrm>
        </p:spPr>
        <p:txBody>
          <a:bodyPr/>
          <a:lstStyle>
            <a:lvl1pPr marL="0" indent="0">
              <a:buNone/>
              <a:defRPr sz="1071"/>
            </a:lvl1pPr>
            <a:lvl2pPr marL="306004" indent="0">
              <a:buNone/>
              <a:defRPr sz="937"/>
            </a:lvl2pPr>
            <a:lvl3pPr marL="612008" indent="0">
              <a:buNone/>
              <a:defRPr sz="803"/>
            </a:lvl3pPr>
            <a:lvl4pPr marL="918012" indent="0">
              <a:buNone/>
              <a:defRPr sz="669"/>
            </a:lvl4pPr>
            <a:lvl5pPr marL="1224016" indent="0">
              <a:buNone/>
              <a:defRPr sz="669"/>
            </a:lvl5pPr>
            <a:lvl6pPr marL="1530020" indent="0">
              <a:buNone/>
              <a:defRPr sz="669"/>
            </a:lvl6pPr>
            <a:lvl7pPr marL="1836024" indent="0">
              <a:buNone/>
              <a:defRPr sz="669"/>
            </a:lvl7pPr>
            <a:lvl8pPr marL="2142028" indent="0">
              <a:buNone/>
              <a:defRPr sz="669"/>
            </a:lvl8pPr>
            <a:lvl9pPr marL="2448032" indent="0">
              <a:buNone/>
              <a:defRPr sz="66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E7EAB-D5D6-4EC3-AE32-D153BF1CCEF1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7424-DA07-447C-8CBE-728C343F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705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534" y="578379"/>
            <a:ext cx="1973799" cy="2024327"/>
          </a:xfrm>
        </p:spPr>
        <p:txBody>
          <a:bodyPr anchor="b"/>
          <a:lstStyle>
            <a:lvl1pPr>
              <a:defRPr sz="214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01718" y="1249140"/>
            <a:ext cx="3098155" cy="6165362"/>
          </a:xfrm>
        </p:spPr>
        <p:txBody>
          <a:bodyPr anchor="t"/>
          <a:lstStyle>
            <a:lvl1pPr marL="0" indent="0">
              <a:buNone/>
              <a:defRPr sz="2142"/>
            </a:lvl1pPr>
            <a:lvl2pPr marL="306004" indent="0">
              <a:buNone/>
              <a:defRPr sz="1874"/>
            </a:lvl2pPr>
            <a:lvl3pPr marL="612008" indent="0">
              <a:buNone/>
              <a:defRPr sz="1606"/>
            </a:lvl3pPr>
            <a:lvl4pPr marL="918012" indent="0">
              <a:buNone/>
              <a:defRPr sz="1339"/>
            </a:lvl4pPr>
            <a:lvl5pPr marL="1224016" indent="0">
              <a:buNone/>
              <a:defRPr sz="1339"/>
            </a:lvl5pPr>
            <a:lvl6pPr marL="1530020" indent="0">
              <a:buNone/>
              <a:defRPr sz="1339"/>
            </a:lvl6pPr>
            <a:lvl7pPr marL="1836024" indent="0">
              <a:buNone/>
              <a:defRPr sz="1339"/>
            </a:lvl7pPr>
            <a:lvl8pPr marL="2142028" indent="0">
              <a:buNone/>
              <a:defRPr sz="1339"/>
            </a:lvl8pPr>
            <a:lvl9pPr marL="2448032" indent="0">
              <a:buNone/>
              <a:defRPr sz="133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1534" y="2602706"/>
            <a:ext cx="1973799" cy="4821836"/>
          </a:xfrm>
        </p:spPr>
        <p:txBody>
          <a:bodyPr/>
          <a:lstStyle>
            <a:lvl1pPr marL="0" indent="0">
              <a:buNone/>
              <a:defRPr sz="1071"/>
            </a:lvl1pPr>
            <a:lvl2pPr marL="306004" indent="0">
              <a:buNone/>
              <a:defRPr sz="937"/>
            </a:lvl2pPr>
            <a:lvl3pPr marL="612008" indent="0">
              <a:buNone/>
              <a:defRPr sz="803"/>
            </a:lvl3pPr>
            <a:lvl4pPr marL="918012" indent="0">
              <a:buNone/>
              <a:defRPr sz="669"/>
            </a:lvl4pPr>
            <a:lvl5pPr marL="1224016" indent="0">
              <a:buNone/>
              <a:defRPr sz="669"/>
            </a:lvl5pPr>
            <a:lvl6pPr marL="1530020" indent="0">
              <a:buNone/>
              <a:defRPr sz="669"/>
            </a:lvl6pPr>
            <a:lvl7pPr marL="1836024" indent="0">
              <a:buNone/>
              <a:defRPr sz="669"/>
            </a:lvl7pPr>
            <a:lvl8pPr marL="2142028" indent="0">
              <a:buNone/>
              <a:defRPr sz="669"/>
            </a:lvl8pPr>
            <a:lvl9pPr marL="2448032" indent="0">
              <a:buNone/>
              <a:defRPr sz="66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E7EAB-D5D6-4EC3-AE32-D153BF1CCEF1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7424-DA07-447C-8CBE-728C343F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144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0737" y="461902"/>
            <a:ext cx="5278339" cy="1676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0737" y="2309500"/>
            <a:ext cx="5278339" cy="55046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0737" y="8041079"/>
            <a:ext cx="1376958" cy="461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E7EAB-D5D6-4EC3-AE32-D153BF1CCEF1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27188" y="8041079"/>
            <a:ext cx="2065437" cy="461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22118" y="8041079"/>
            <a:ext cx="1376958" cy="461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37424-DA07-447C-8CBE-728C343F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317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12008" rtl="0" eaLnBrk="1" latinLnBrk="0" hangingPunct="1">
        <a:lnSpc>
          <a:spcPct val="90000"/>
        </a:lnSpc>
        <a:spcBef>
          <a:spcPct val="0"/>
        </a:spcBef>
        <a:buNone/>
        <a:defRPr sz="29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3002" indent="-153002" algn="l" defTabSz="612008" rtl="0" eaLnBrk="1" latinLnBrk="0" hangingPunct="1">
        <a:lnSpc>
          <a:spcPct val="90000"/>
        </a:lnSpc>
        <a:spcBef>
          <a:spcPts val="669"/>
        </a:spcBef>
        <a:buFont typeface="Arial" panose="020B0604020202020204" pitchFamily="34" charset="0"/>
        <a:buChar char="•"/>
        <a:defRPr sz="1874" kern="1200">
          <a:solidFill>
            <a:schemeClr val="tx1"/>
          </a:solidFill>
          <a:latin typeface="+mn-lt"/>
          <a:ea typeface="+mn-ea"/>
          <a:cs typeface="+mn-cs"/>
        </a:defRPr>
      </a:lvl1pPr>
      <a:lvl2pPr marL="459006" indent="-153002" algn="l" defTabSz="612008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sz="1606" kern="1200">
          <a:solidFill>
            <a:schemeClr val="tx1"/>
          </a:solidFill>
          <a:latin typeface="+mn-lt"/>
          <a:ea typeface="+mn-ea"/>
          <a:cs typeface="+mn-cs"/>
        </a:defRPr>
      </a:lvl2pPr>
      <a:lvl3pPr marL="765010" indent="-153002" algn="l" defTabSz="612008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sz="1339" kern="1200">
          <a:solidFill>
            <a:schemeClr val="tx1"/>
          </a:solidFill>
          <a:latin typeface="+mn-lt"/>
          <a:ea typeface="+mn-ea"/>
          <a:cs typeface="+mn-cs"/>
        </a:defRPr>
      </a:lvl3pPr>
      <a:lvl4pPr marL="1071014" indent="-153002" algn="l" defTabSz="612008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sz="1205" kern="1200">
          <a:solidFill>
            <a:schemeClr val="tx1"/>
          </a:solidFill>
          <a:latin typeface="+mn-lt"/>
          <a:ea typeface="+mn-ea"/>
          <a:cs typeface="+mn-cs"/>
        </a:defRPr>
      </a:lvl4pPr>
      <a:lvl5pPr marL="1377018" indent="-153002" algn="l" defTabSz="612008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sz="1205" kern="1200">
          <a:solidFill>
            <a:schemeClr val="tx1"/>
          </a:solidFill>
          <a:latin typeface="+mn-lt"/>
          <a:ea typeface="+mn-ea"/>
          <a:cs typeface="+mn-cs"/>
        </a:defRPr>
      </a:lvl5pPr>
      <a:lvl6pPr marL="1683022" indent="-153002" algn="l" defTabSz="612008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sz="1205" kern="1200">
          <a:solidFill>
            <a:schemeClr val="tx1"/>
          </a:solidFill>
          <a:latin typeface="+mn-lt"/>
          <a:ea typeface="+mn-ea"/>
          <a:cs typeface="+mn-cs"/>
        </a:defRPr>
      </a:lvl6pPr>
      <a:lvl7pPr marL="1989026" indent="-153002" algn="l" defTabSz="612008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sz="1205" kern="1200">
          <a:solidFill>
            <a:schemeClr val="tx1"/>
          </a:solidFill>
          <a:latin typeface="+mn-lt"/>
          <a:ea typeface="+mn-ea"/>
          <a:cs typeface="+mn-cs"/>
        </a:defRPr>
      </a:lvl7pPr>
      <a:lvl8pPr marL="2295030" indent="-153002" algn="l" defTabSz="612008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sz="1205" kern="1200">
          <a:solidFill>
            <a:schemeClr val="tx1"/>
          </a:solidFill>
          <a:latin typeface="+mn-lt"/>
          <a:ea typeface="+mn-ea"/>
          <a:cs typeface="+mn-cs"/>
        </a:defRPr>
      </a:lvl8pPr>
      <a:lvl9pPr marL="2601034" indent="-153002" algn="l" defTabSz="612008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sz="12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1pPr>
      <a:lvl2pPr marL="306004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2pPr>
      <a:lvl3pPr marL="612008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3pPr>
      <a:lvl4pPr marL="918012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4pPr>
      <a:lvl5pPr marL="1224016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5pPr>
      <a:lvl6pPr marL="1530020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6pPr>
      <a:lvl7pPr marL="1836024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7pPr>
      <a:lvl8pPr marL="2142028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8pPr>
      <a:lvl9pPr marL="2448032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WO_DhWYwO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3" Type="http://schemas.microsoft.com/office/2007/relationships/media" Target="../media/media2.m4a"/><Relationship Id="rId7" Type="http://schemas.microsoft.com/office/2007/relationships/media" Target="../media/media4.m4a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openxmlformats.org/officeDocument/2006/relationships/image" Target="../media/image3.png"/><Relationship Id="rId5" Type="http://schemas.microsoft.com/office/2007/relationships/media" Target="../media/media3.m4a"/><Relationship Id="rId10" Type="http://schemas.openxmlformats.org/officeDocument/2006/relationships/image" Target="../media/image2.png"/><Relationship Id="rId4" Type="http://schemas.openxmlformats.org/officeDocument/2006/relationships/audio" Target="../media/media2.m4a"/><Relationship Id="rId9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8.m4a"/><Relationship Id="rId13" Type="http://schemas.openxmlformats.org/officeDocument/2006/relationships/image" Target="../media/image3.png"/><Relationship Id="rId3" Type="http://schemas.microsoft.com/office/2007/relationships/media" Target="../media/media6.m4a"/><Relationship Id="rId7" Type="http://schemas.microsoft.com/office/2007/relationships/media" Target="../media/media8.m4a"/><Relationship Id="rId12" Type="http://schemas.openxmlformats.org/officeDocument/2006/relationships/image" Target="../media/image4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audio" Target="../media/media7.m4a"/><Relationship Id="rId11" Type="http://schemas.openxmlformats.org/officeDocument/2006/relationships/slideLayout" Target="../slideLayouts/slideLayout2.xml"/><Relationship Id="rId5" Type="http://schemas.microsoft.com/office/2007/relationships/media" Target="../media/media7.m4a"/><Relationship Id="rId10" Type="http://schemas.openxmlformats.org/officeDocument/2006/relationships/audio" Target="../media/media9.m4a"/><Relationship Id="rId4" Type="http://schemas.openxmlformats.org/officeDocument/2006/relationships/audio" Target="../media/media6.m4a"/><Relationship Id="rId9" Type="http://schemas.microsoft.com/office/2007/relationships/media" Target="../media/media9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9C01551-F84C-4667-A76E-CE430DD61AC4}"/>
              </a:ext>
            </a:extLst>
          </p:cNvPr>
          <p:cNvGrpSpPr/>
          <p:nvPr/>
        </p:nvGrpSpPr>
        <p:grpSpPr>
          <a:xfrm>
            <a:off x="1140840" y="6449704"/>
            <a:ext cx="3794301" cy="369332"/>
            <a:chOff x="1162756" y="6445955"/>
            <a:chExt cx="3794301" cy="36933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359C7AA-64F3-44E1-8E26-686F7BEA13E0}"/>
                </a:ext>
              </a:extLst>
            </p:cNvPr>
            <p:cNvSpPr txBox="1"/>
            <p:nvPr/>
          </p:nvSpPr>
          <p:spPr>
            <a:xfrm>
              <a:off x="1162756" y="6445955"/>
              <a:ext cx="368017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6AA3BDC-E538-4DD3-953C-8D10F7703841}"/>
                </a:ext>
              </a:extLst>
            </p:cNvPr>
            <p:cNvSpPr/>
            <p:nvPr/>
          </p:nvSpPr>
          <p:spPr>
            <a:xfrm>
              <a:off x="1162756" y="6445955"/>
              <a:ext cx="3794301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412B190-AD21-4A3B-9B5A-AEDC1B4B5C68}"/>
              </a:ext>
            </a:extLst>
          </p:cNvPr>
          <p:cNvGrpSpPr/>
          <p:nvPr/>
        </p:nvGrpSpPr>
        <p:grpSpPr>
          <a:xfrm>
            <a:off x="254767" y="142566"/>
            <a:ext cx="5757422" cy="8390556"/>
            <a:chOff x="181195" y="142566"/>
            <a:chExt cx="5757422" cy="8390556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A601ABD-C67E-463B-B877-1C9A5FF58EA3}"/>
                </a:ext>
              </a:extLst>
            </p:cNvPr>
            <p:cNvGrpSpPr/>
            <p:nvPr/>
          </p:nvGrpSpPr>
          <p:grpSpPr>
            <a:xfrm>
              <a:off x="181195" y="142566"/>
              <a:ext cx="5757422" cy="8390556"/>
              <a:chOff x="181195" y="142566"/>
              <a:chExt cx="5757422" cy="8390556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42763BDB-3BB6-440E-B369-29F215A28012}"/>
                  </a:ext>
                </a:extLst>
              </p:cNvPr>
              <p:cNvGrpSpPr/>
              <p:nvPr/>
            </p:nvGrpSpPr>
            <p:grpSpPr>
              <a:xfrm>
                <a:off x="181195" y="142566"/>
                <a:ext cx="5757422" cy="8390556"/>
                <a:chOff x="181195" y="142566"/>
                <a:chExt cx="5757422" cy="8390556"/>
              </a:xfrm>
            </p:grpSpPr>
            <p:grpSp>
              <p:nvGrpSpPr>
                <p:cNvPr id="26" name="Group 25">
                  <a:extLst>
                    <a:ext uri="{FF2B5EF4-FFF2-40B4-BE49-F238E27FC236}">
                      <a16:creationId xmlns:a16="http://schemas.microsoft.com/office/drawing/2014/main" id="{6E7ED311-A1CC-4FBE-B09C-4B3A719BBBE9}"/>
                    </a:ext>
                  </a:extLst>
                </p:cNvPr>
                <p:cNvGrpSpPr/>
                <p:nvPr/>
              </p:nvGrpSpPr>
              <p:grpSpPr>
                <a:xfrm>
                  <a:off x="181195" y="142566"/>
                  <a:ext cx="5757422" cy="8390556"/>
                  <a:chOff x="214400" y="177711"/>
                  <a:chExt cx="5757422" cy="8390556"/>
                </a:xfrm>
              </p:grpSpPr>
              <p:grpSp>
                <p:nvGrpSpPr>
                  <p:cNvPr id="23" name="Group 22">
                    <a:extLst>
                      <a:ext uri="{FF2B5EF4-FFF2-40B4-BE49-F238E27FC236}">
                        <a16:creationId xmlns:a16="http://schemas.microsoft.com/office/drawing/2014/main" id="{CA2FF514-E273-4EED-84C9-00096825AB3A}"/>
                      </a:ext>
                    </a:extLst>
                  </p:cNvPr>
                  <p:cNvGrpSpPr/>
                  <p:nvPr/>
                </p:nvGrpSpPr>
                <p:grpSpPr>
                  <a:xfrm>
                    <a:off x="214400" y="177711"/>
                    <a:ext cx="5757422" cy="8390556"/>
                    <a:chOff x="214400" y="177711"/>
                    <a:chExt cx="5757422" cy="8390556"/>
                  </a:xfrm>
                </p:grpSpPr>
                <p:grpSp>
                  <p:nvGrpSpPr>
                    <p:cNvPr id="21" name="Group 20">
                      <a:extLst>
                        <a:ext uri="{FF2B5EF4-FFF2-40B4-BE49-F238E27FC236}">
                          <a16:creationId xmlns:a16="http://schemas.microsoft.com/office/drawing/2014/main" id="{F7126CB8-0D67-4A8E-8174-AD80F566B48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4400" y="177711"/>
                      <a:ext cx="5757422" cy="8390556"/>
                      <a:chOff x="214400" y="177711"/>
                      <a:chExt cx="5757422" cy="8390556"/>
                    </a:xfrm>
                  </p:grpSpPr>
                  <p:pic>
                    <p:nvPicPr>
                      <p:cNvPr id="19" name="Picture 18" descr="Graphical user interface, text, application&#10;&#10;Description automatically generated">
                        <a:extLst>
                          <a:ext uri="{FF2B5EF4-FFF2-40B4-BE49-F238E27FC236}">
                            <a16:creationId xmlns:a16="http://schemas.microsoft.com/office/drawing/2014/main" id="{50337B58-664C-443A-BA6F-59C518B16883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14400" y="177711"/>
                        <a:ext cx="5757422" cy="8390556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20" name="TextBox 19">
                        <a:extLst>
                          <a:ext uri="{FF2B5EF4-FFF2-40B4-BE49-F238E27FC236}">
                            <a16:creationId xmlns:a16="http://schemas.microsoft.com/office/drawing/2014/main" id="{A6E58B1E-0DC3-463F-AE50-30B11E8046C0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184672" y="6513688"/>
                        <a:ext cx="3636345" cy="36933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endParaRPr lang="en-US" dirty="0"/>
                      </a:p>
                    </p:txBody>
                  </p:sp>
                </p:grpSp>
                <p:sp>
                  <p:nvSpPr>
                    <p:cNvPr id="22" name="Rectangle 21">
                      <a:extLst>
                        <a:ext uri="{FF2B5EF4-FFF2-40B4-BE49-F238E27FC236}">
                          <a16:creationId xmlns:a16="http://schemas.microsoft.com/office/drawing/2014/main" id="{4CDEB276-CF44-4734-96F6-7FAD4D54F1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84672" y="6494860"/>
                      <a:ext cx="3455061" cy="369332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5EB77048-EFA6-4ED4-B5DA-7C893014F0E4}"/>
                      </a:ext>
                    </a:extLst>
                  </p:cNvPr>
                  <p:cNvSpPr txBox="1"/>
                  <p:nvPr/>
                </p:nvSpPr>
                <p:spPr>
                  <a:xfrm>
                    <a:off x="214400" y="6450186"/>
                    <a:ext cx="5081233" cy="339517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marL="457200" indent="457200">
                      <a:lnSpc>
                        <a:spcPct val="150000"/>
                      </a:lnSpc>
                    </a:pPr>
                    <a:r>
                      <a:rPr lang="en-AU" sz="1200" u="sng" dirty="0">
                        <a:solidFill>
                          <a:srgbClr val="0563C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  <a:hlinkClick r:id="rId3"/>
                      </a:rPr>
                      <a:t>https://www.youtube.com/watch?v=DWO_DhWYwOg</a:t>
                    </a:r>
                    <a:endParaRPr lang="en-US" sz="12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E7FD9BB3-2191-4E26-97A3-4F0DC4B63B9E}"/>
                    </a:ext>
                  </a:extLst>
                </p:cNvPr>
                <p:cNvSpPr txBox="1"/>
                <p:nvPr/>
              </p:nvSpPr>
              <p:spPr>
                <a:xfrm>
                  <a:off x="336334" y="2648607"/>
                  <a:ext cx="1156138" cy="30777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AU" sz="1400" dirty="0">
                      <a:solidFill>
                        <a:srgbClr val="7030A0"/>
                      </a:solidFill>
                    </a:rPr>
                    <a:t>Week 9</a:t>
                  </a:r>
                  <a:endParaRPr lang="en-US" sz="1400" dirty="0">
                    <a:solidFill>
                      <a:srgbClr val="7030A0"/>
                    </a:solidFill>
                  </a:endParaRPr>
                </a:p>
              </p:txBody>
            </p:sp>
          </p:grp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B820537-A882-4A26-B366-CE3D53FF5693}"/>
                  </a:ext>
                </a:extLst>
              </p:cNvPr>
              <p:cNvSpPr txBox="1"/>
              <p:nvPr/>
            </p:nvSpPr>
            <p:spPr>
              <a:xfrm>
                <a:off x="4256690" y="3668110"/>
                <a:ext cx="349838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BF74F5C-A249-4D11-8058-FCB3FE754F00}"/>
                </a:ext>
              </a:extLst>
            </p:cNvPr>
            <p:cNvSpPr txBox="1"/>
            <p:nvPr/>
          </p:nvSpPr>
          <p:spPr>
            <a:xfrm>
              <a:off x="4214650" y="3720661"/>
              <a:ext cx="3498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200" dirty="0">
                  <a:latin typeface="Arial" panose="020B0604020202020204" pitchFamily="34" charset="0"/>
                  <a:cs typeface="Arial" panose="020B0604020202020204" pitchFamily="34" charset="0"/>
                </a:rPr>
                <a:t>9: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0360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1480B4E0-9AEA-4A24-BB2C-485C31A61CAA}"/>
              </a:ext>
            </a:extLst>
          </p:cNvPr>
          <p:cNvGrpSpPr/>
          <p:nvPr/>
        </p:nvGrpSpPr>
        <p:grpSpPr>
          <a:xfrm>
            <a:off x="205801" y="165056"/>
            <a:ext cx="5708209" cy="8345576"/>
            <a:chOff x="205801" y="165056"/>
            <a:chExt cx="5708209" cy="834557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27857D77-D094-4E5C-8546-1C4D65F7DFF8}"/>
                </a:ext>
              </a:extLst>
            </p:cNvPr>
            <p:cNvGrpSpPr/>
            <p:nvPr/>
          </p:nvGrpSpPr>
          <p:grpSpPr>
            <a:xfrm>
              <a:off x="205801" y="165056"/>
              <a:ext cx="5708209" cy="8345576"/>
              <a:chOff x="205801" y="165056"/>
              <a:chExt cx="5708209" cy="8345576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66D2214D-360A-4064-B64F-555F44EE405A}"/>
                  </a:ext>
                </a:extLst>
              </p:cNvPr>
              <p:cNvGrpSpPr/>
              <p:nvPr/>
            </p:nvGrpSpPr>
            <p:grpSpPr>
              <a:xfrm>
                <a:off x="205801" y="165056"/>
                <a:ext cx="5708209" cy="8345576"/>
                <a:chOff x="205801" y="165056"/>
                <a:chExt cx="5708209" cy="8345576"/>
              </a:xfrm>
            </p:grpSpPr>
            <p:pic>
              <p:nvPicPr>
                <p:cNvPr id="5" name="Picture 4" descr="Text&#10;&#10;Description automatically generated">
                  <a:extLst>
                    <a:ext uri="{FF2B5EF4-FFF2-40B4-BE49-F238E27FC236}">
                      <a16:creationId xmlns:a16="http://schemas.microsoft.com/office/drawing/2014/main" id="{92940E62-2470-476B-8500-2C98FF1181F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05801" y="165056"/>
                  <a:ext cx="5708209" cy="8345576"/>
                </a:xfrm>
                <a:prstGeom prst="rect">
                  <a:avLst/>
                </a:prstGeom>
              </p:spPr>
            </p:pic>
            <p:pic>
              <p:nvPicPr>
                <p:cNvPr id="4" name="Recorded Sound">
                  <a:hlinkClick r:id="" action="ppaction://media"/>
                  <a:extLst>
                    <a:ext uri="{FF2B5EF4-FFF2-40B4-BE49-F238E27FC236}">
                      <a16:creationId xmlns:a16="http://schemas.microsoft.com/office/drawing/2014/main" id="{DB768884-5D3D-4699-91B6-076D58C48C60}"/>
                    </a:ext>
                  </a:extLst>
                </p:cNvPr>
                <p:cNvPicPr>
                  <a:picLocks noChangeAspect="1"/>
                </p:cNvPicPr>
                <p:nvPr>
                  <a:audioFile r:link="rId8"/>
                  <p:extLst>
                    <p:ext uri="{DAA4B4D4-6D71-4841-9C94-3DE7FCFB9230}">
                      <p14:media xmlns:p14="http://schemas.microsoft.com/office/powerpoint/2010/main" r:embed="rId7"/>
                    </p:ext>
                  </p:extLst>
                </p:nvPr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556133" y="1603567"/>
                  <a:ext cx="305593" cy="305593"/>
                </a:xfrm>
                <a:prstGeom prst="rect">
                  <a:avLst/>
                </a:prstGeom>
              </p:spPr>
            </p:pic>
            <p:pic>
              <p:nvPicPr>
                <p:cNvPr id="6" name="Recorded Sound">
                  <a:hlinkClick r:id="" action="ppaction://media"/>
                  <a:extLst>
                    <a:ext uri="{FF2B5EF4-FFF2-40B4-BE49-F238E27FC236}">
                      <a16:creationId xmlns:a16="http://schemas.microsoft.com/office/drawing/2014/main" id="{30D5E9A7-BB4C-4512-89AC-21BA5488C304}"/>
                    </a:ext>
                  </a:extLst>
                </p:cNvPr>
                <p:cNvPicPr>
                  <a:picLocks noChangeAspect="1"/>
                </p:cNvPicPr>
                <p:nvPr>
                  <a:audioFile r:link="rId6"/>
                  <p:extLst>
                    <p:ext uri="{DAA4B4D4-6D71-4841-9C94-3DE7FCFB9230}">
                      <p14:media xmlns:p14="http://schemas.microsoft.com/office/powerpoint/2010/main" r:embed="rId5"/>
                    </p:ext>
                  </p:extLst>
                </p:nvPr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646175" y="783760"/>
                  <a:ext cx="305593" cy="305593"/>
                </a:xfrm>
                <a:prstGeom prst="rect">
                  <a:avLst/>
                </a:prstGeom>
              </p:spPr>
            </p:pic>
          </p:grpSp>
          <p:pic>
            <p:nvPicPr>
              <p:cNvPr id="2" name="Recorded Sound">
                <a:hlinkClick r:id="" action="ppaction://media"/>
                <a:extLst>
                  <a:ext uri="{FF2B5EF4-FFF2-40B4-BE49-F238E27FC236}">
                    <a16:creationId xmlns:a16="http://schemas.microsoft.com/office/drawing/2014/main" id="{3D779D78-53E2-4278-9C77-BD09C7FCB730}"/>
                  </a:ext>
                </a:extLst>
              </p:cNvPr>
              <p:cNvPicPr>
                <a:picLocks noChangeAspect="1"/>
              </p:cNvPicPr>
              <p:nvPr>
                <a:audioFile r:link="rId4"/>
                <p:extLst>
                  <p:ext uri="{DAA4B4D4-6D71-4841-9C94-3DE7FCFB9230}">
                    <p14:media xmlns:p14="http://schemas.microsoft.com/office/powerpoint/2010/main" r:embed="rId3"/>
                  </p:ext>
                </p:extLst>
              </p:nvPr>
            </p:nvPicPr>
            <p:blipFill>
              <a:blip r:embed="rId11"/>
              <a:stretch>
                <a:fillRect/>
              </a:stretch>
            </p:blipFill>
            <p:spPr>
              <a:xfrm>
                <a:off x="4646175" y="3295731"/>
                <a:ext cx="305593" cy="305593"/>
              </a:xfrm>
              <a:prstGeom prst="rect">
                <a:avLst/>
              </a:prstGeom>
            </p:spPr>
          </p:pic>
          <p:pic>
            <p:nvPicPr>
              <p:cNvPr id="8" name="Recorded Sound">
                <a:hlinkClick r:id="" action="ppaction://media"/>
                <a:extLst>
                  <a:ext uri="{FF2B5EF4-FFF2-40B4-BE49-F238E27FC236}">
                    <a16:creationId xmlns:a16="http://schemas.microsoft.com/office/drawing/2014/main" id="{AAE13290-073C-44D6-8CBA-187C1B90EEEA}"/>
                  </a:ext>
                </a:extLst>
              </p:cNvPr>
              <p:cNvPicPr>
                <a:picLocks noChangeAspect="1"/>
              </p:cNvPicPr>
              <p:nvPr>
                <a:audioFile r:link="rId6"/>
                <p:extLst>
                  <p:ext uri="{DAA4B4D4-6D71-4841-9C94-3DE7FCFB9230}">
                    <p14:media xmlns:p14="http://schemas.microsoft.com/office/powerpoint/2010/main" r:embed="rId5"/>
                  </p:ext>
                </p:extLst>
              </p:nvPr>
            </p:nvPicPr>
            <p:blipFill>
              <a:blip r:embed="rId11"/>
              <a:stretch>
                <a:fillRect/>
              </a:stretch>
            </p:blipFill>
            <p:spPr>
              <a:xfrm>
                <a:off x="5166437" y="2880574"/>
                <a:ext cx="305593" cy="305593"/>
              </a:xfrm>
              <a:prstGeom prst="rect">
                <a:avLst/>
              </a:prstGeom>
            </p:spPr>
          </p:pic>
        </p:grpSp>
        <p:pic>
          <p:nvPicPr>
            <p:cNvPr id="16" name="Recorded Sound">
              <a:hlinkClick r:id="" action="ppaction://media"/>
              <a:extLst>
                <a:ext uri="{FF2B5EF4-FFF2-40B4-BE49-F238E27FC236}">
                  <a16:creationId xmlns:a16="http://schemas.microsoft.com/office/drawing/2014/main" id="{0FE5CB35-A8E9-47A1-AC86-1260355E5E17}"/>
                </a:ext>
              </a:extLst>
            </p:cNvPr>
            <p:cNvPicPr>
              <a:picLocks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11"/>
            <a:stretch>
              <a:fillRect/>
            </a:stretch>
          </p:blipFill>
          <p:spPr>
            <a:xfrm>
              <a:off x="4951768" y="3652074"/>
              <a:ext cx="305593" cy="3055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3923093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B76594F9-9152-40CC-8032-D04DA6825829}"/>
              </a:ext>
            </a:extLst>
          </p:cNvPr>
          <p:cNvGrpSpPr/>
          <p:nvPr/>
        </p:nvGrpSpPr>
        <p:grpSpPr>
          <a:xfrm>
            <a:off x="210083" y="184793"/>
            <a:ext cx="5699645" cy="8306101"/>
            <a:chOff x="210083" y="184793"/>
            <a:chExt cx="5699645" cy="8306101"/>
          </a:xfrm>
        </p:grpSpPr>
        <p:pic>
          <p:nvPicPr>
            <p:cNvPr id="5" name="Picture 4" descr="Table&#10;&#10;Description automatically generated">
              <a:extLst>
                <a:ext uri="{FF2B5EF4-FFF2-40B4-BE49-F238E27FC236}">
                  <a16:creationId xmlns:a16="http://schemas.microsoft.com/office/drawing/2014/main" id="{40630415-AF61-41E4-A438-B709FE728F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10083" y="184793"/>
              <a:ext cx="5699645" cy="8306101"/>
            </a:xfrm>
            <a:prstGeom prst="rect">
              <a:avLst/>
            </a:prstGeom>
          </p:spPr>
        </p:pic>
        <p:pic>
          <p:nvPicPr>
            <p:cNvPr id="8" name="Recorded Sound">
              <a:hlinkClick r:id="" action="ppaction://media"/>
              <a:extLst>
                <a:ext uri="{FF2B5EF4-FFF2-40B4-BE49-F238E27FC236}">
                  <a16:creationId xmlns:a16="http://schemas.microsoft.com/office/drawing/2014/main" id="{9F54EDED-225E-4144-97B8-7AD989852033}"/>
                </a:ext>
              </a:extLst>
            </p:cNvPr>
            <p:cNvPicPr>
              <a:picLocks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13"/>
            <a:stretch>
              <a:fillRect/>
            </a:stretch>
          </p:blipFill>
          <p:spPr>
            <a:xfrm>
              <a:off x="4499030" y="930904"/>
              <a:ext cx="305593" cy="305593"/>
            </a:xfrm>
            <a:prstGeom prst="rect">
              <a:avLst/>
            </a:prstGeom>
          </p:spPr>
        </p:pic>
        <p:pic>
          <p:nvPicPr>
            <p:cNvPr id="9" name="Recorded Sound">
              <a:hlinkClick r:id="" action="ppaction://media"/>
              <a:extLst>
                <a:ext uri="{FF2B5EF4-FFF2-40B4-BE49-F238E27FC236}">
                  <a16:creationId xmlns:a16="http://schemas.microsoft.com/office/drawing/2014/main" id="{7718ECD0-97AD-44B8-9859-683BD5E4D19F}"/>
                </a:ext>
              </a:extLst>
            </p:cNvPr>
            <p:cNvPicPr>
              <a:picLocks noChangeAspect="1"/>
            </p:cNvPicPr>
            <p:nvPr>
              <a:audioFile r:link="rId4"/>
              <p:extLst>
                <p:ext uri="{DAA4B4D4-6D71-4841-9C94-3DE7FCFB9230}">
                  <p14:media xmlns:p14="http://schemas.microsoft.com/office/powerpoint/2010/main" r:embed="rId3"/>
                </p:ext>
              </p:extLst>
            </p:nvPr>
          </p:nvPicPr>
          <p:blipFill>
            <a:blip r:embed="rId13"/>
            <a:stretch>
              <a:fillRect/>
            </a:stretch>
          </p:blipFill>
          <p:spPr>
            <a:xfrm>
              <a:off x="2417982" y="6280669"/>
              <a:ext cx="305593" cy="305593"/>
            </a:xfrm>
            <a:prstGeom prst="rect">
              <a:avLst/>
            </a:prstGeom>
          </p:spPr>
        </p:pic>
        <p:pic>
          <p:nvPicPr>
            <p:cNvPr id="10" name="Recorded Sound">
              <a:hlinkClick r:id="" action="ppaction://media"/>
              <a:extLst>
                <a:ext uri="{FF2B5EF4-FFF2-40B4-BE49-F238E27FC236}">
                  <a16:creationId xmlns:a16="http://schemas.microsoft.com/office/drawing/2014/main" id="{FA8E1A8D-6217-49B4-9C7F-D6BB1A0BD2C3}"/>
                </a:ext>
              </a:extLst>
            </p:cNvPr>
            <p:cNvPicPr>
              <a:picLocks noChangeAspect="1"/>
            </p:cNvPicPr>
            <p:nvPr>
              <a:audioFile r:link="rId6"/>
              <p:extLst>
                <p:ext uri="{DAA4B4D4-6D71-4841-9C94-3DE7FCFB9230}">
                  <p14:media xmlns:p14="http://schemas.microsoft.com/office/powerpoint/2010/main" r:embed="rId5"/>
                </p:ext>
              </p:extLst>
            </p:nvPr>
          </p:nvPicPr>
          <p:blipFill>
            <a:blip r:embed="rId13"/>
            <a:stretch>
              <a:fillRect/>
            </a:stretch>
          </p:blipFill>
          <p:spPr>
            <a:xfrm>
              <a:off x="5224244" y="6280668"/>
              <a:ext cx="305593" cy="305593"/>
            </a:xfrm>
            <a:prstGeom prst="rect">
              <a:avLst/>
            </a:prstGeom>
          </p:spPr>
        </p:pic>
        <p:pic>
          <p:nvPicPr>
            <p:cNvPr id="11" name="Recorded Sound">
              <a:hlinkClick r:id="" action="ppaction://media"/>
              <a:extLst>
                <a:ext uri="{FF2B5EF4-FFF2-40B4-BE49-F238E27FC236}">
                  <a16:creationId xmlns:a16="http://schemas.microsoft.com/office/drawing/2014/main" id="{3ADD42A7-025A-48F0-8167-BF4E557F5D41}"/>
                </a:ext>
              </a:extLst>
            </p:cNvPr>
            <p:cNvPicPr>
              <a:picLocks noChangeAspect="1"/>
            </p:cNvPicPr>
            <p:nvPr>
              <a:audioFile r:link="rId8"/>
              <p:extLst>
                <p:ext uri="{DAA4B4D4-6D71-4841-9C94-3DE7FCFB9230}">
                  <p14:media xmlns:p14="http://schemas.microsoft.com/office/powerpoint/2010/main" r:embed="rId7"/>
                </p:ext>
              </p:extLst>
            </p:nvPr>
          </p:nvPicPr>
          <p:blipFill>
            <a:blip r:embed="rId13"/>
            <a:stretch>
              <a:fillRect/>
            </a:stretch>
          </p:blipFill>
          <p:spPr>
            <a:xfrm>
              <a:off x="2417981" y="7583952"/>
              <a:ext cx="305593" cy="305593"/>
            </a:xfrm>
            <a:prstGeom prst="rect">
              <a:avLst/>
            </a:prstGeom>
          </p:spPr>
        </p:pic>
        <p:pic>
          <p:nvPicPr>
            <p:cNvPr id="12" name="Recorded Sound">
              <a:hlinkClick r:id="" action="ppaction://media"/>
              <a:extLst>
                <a:ext uri="{FF2B5EF4-FFF2-40B4-BE49-F238E27FC236}">
                  <a16:creationId xmlns:a16="http://schemas.microsoft.com/office/drawing/2014/main" id="{A5C0FE13-1357-416F-B14B-A11CDF56D89D}"/>
                </a:ext>
              </a:extLst>
            </p:cNvPr>
            <p:cNvPicPr>
              <a:picLocks noChangeAspect="1"/>
            </p:cNvPicPr>
            <p:nvPr>
              <a:audioFile r:link="rId10"/>
              <p:extLst>
                <p:ext uri="{DAA4B4D4-6D71-4841-9C94-3DE7FCFB9230}">
                  <p14:media xmlns:p14="http://schemas.microsoft.com/office/powerpoint/2010/main" r:embed="rId9"/>
                </p:ext>
              </p:extLst>
            </p:nvPr>
          </p:nvPicPr>
          <p:blipFill>
            <a:blip r:embed="rId13"/>
            <a:stretch>
              <a:fillRect/>
            </a:stretch>
          </p:blipFill>
          <p:spPr>
            <a:xfrm>
              <a:off x="5288702" y="7583951"/>
              <a:ext cx="305593" cy="3055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2534443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422</TotalTime>
  <Words>19</Words>
  <Application>Microsoft Office PowerPoint</Application>
  <PresentationFormat>Custom</PresentationFormat>
  <Paragraphs>3</Paragraphs>
  <Slides>3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Papas</dc:creator>
  <cp:lastModifiedBy>Maria Papas</cp:lastModifiedBy>
  <cp:revision>20</cp:revision>
  <dcterms:created xsi:type="dcterms:W3CDTF">2021-07-20T03:18:21Z</dcterms:created>
  <dcterms:modified xsi:type="dcterms:W3CDTF">2021-08-24T05:44:33Z</dcterms:modified>
</cp:coreProperties>
</file>